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F7CA-1EA2-4179-BC7D-CCF0CC8C4DED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B8B3-5E9E-429C-B86B-DE1F0CB80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F7CA-1EA2-4179-BC7D-CCF0CC8C4DED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B8B3-5E9E-429C-B86B-DE1F0CB80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F7CA-1EA2-4179-BC7D-CCF0CC8C4DED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B8B3-5E9E-429C-B86B-DE1F0CB80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F7CA-1EA2-4179-BC7D-CCF0CC8C4DED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B8B3-5E9E-429C-B86B-DE1F0CB80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F7CA-1EA2-4179-BC7D-CCF0CC8C4DED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B8B3-5E9E-429C-B86B-DE1F0CB80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F7CA-1EA2-4179-BC7D-CCF0CC8C4DED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B8B3-5E9E-429C-B86B-DE1F0CB80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F7CA-1EA2-4179-BC7D-CCF0CC8C4DED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B8B3-5E9E-429C-B86B-DE1F0CB80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F7CA-1EA2-4179-BC7D-CCF0CC8C4DED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B8B3-5E9E-429C-B86B-DE1F0CB80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F7CA-1EA2-4179-BC7D-CCF0CC8C4DED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B8B3-5E9E-429C-B86B-DE1F0CB80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F7CA-1EA2-4179-BC7D-CCF0CC8C4DED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B8B3-5E9E-429C-B86B-DE1F0CB80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F7CA-1EA2-4179-BC7D-CCF0CC8C4DED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B8B3-5E9E-429C-B86B-DE1F0CB80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3F7CA-1EA2-4179-BC7D-CCF0CC8C4DED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8B8B3-5E9E-429C-B86B-DE1F0CB80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6400800" cy="8842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jpg  0872r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47800" y="1676400"/>
            <a:ext cx="6248400" cy="266700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457200"/>
            <a:ext cx="5334000" cy="914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2133600"/>
            <a:ext cx="6629401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IN" sz="2800" dirty="0" smtClean="0"/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খাদ্য নিরাপদ করনে সরকারের ভুমিকা আলোচনা কর ।</a:t>
            </a:r>
          </a:p>
          <a:p>
            <a:pPr algn="ctr"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খাদ্য নিরাপদ করনে জনগনের ভমিকা  আলোচনা কর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/>
          </a:p>
        </p:txBody>
      </p:sp>
      <p:pic>
        <p:nvPicPr>
          <p:cNvPr id="6" name="Picture 5" descr="download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52400"/>
            <a:ext cx="2352675" cy="1390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33400"/>
            <a:ext cx="6553200" cy="762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jpg 18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28800" y="2209800"/>
            <a:ext cx="6019800" cy="2438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848600" cy="762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শিক্ষক  পরিচিতি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sha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0" y="1447800"/>
            <a:ext cx="3627835" cy="3429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7800"/>
            <a:ext cx="3962400" cy="3429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মোহাম্মদ শাহ আলম 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প্রভাষক অর্থনীতি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মোজাদ্দেদীয়া ইসলামিয়া আলিম মাদ্রাসা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কালিয়াকৈর , গাজীপুর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33400"/>
            <a:ext cx="6096000" cy="8842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2667000"/>
            <a:ext cx="6019800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অর্থনীতি ২য় পত্র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আলিম ২য় বর্ষ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 ৫ম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নিরাপদ খাদ্য ছব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828800"/>
            <a:ext cx="2943225" cy="1552575"/>
          </a:xfrm>
          <a:prstGeom prst="rect">
            <a:avLst/>
          </a:prstGeom>
        </p:spPr>
      </p:pic>
      <p:pic>
        <p:nvPicPr>
          <p:cNvPr id="3" name="Picture 2" descr="নিরাপদ খাদ্য ছবি. ২  jp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1828800"/>
            <a:ext cx="2466975" cy="1619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4600" y="3962400"/>
            <a:ext cx="3513877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নিরাপদ খাদ্য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3152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পাঠ শিরোনাম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743200"/>
            <a:ext cx="73152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নিরাপদ খাদ্যের ধারনা ও গুরুত্ব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4008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2743200"/>
            <a:ext cx="6324600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এই পাঠ শেষে  শিক্ষার্থীরা ......</a:t>
            </a:r>
          </a:p>
          <a:p>
            <a:pPr algn="ctr">
              <a:buFont typeface="Wingdings" pitchFamily="2" charset="2"/>
              <a:buChar char="q"/>
            </a:pPr>
            <a:r>
              <a:rPr lang="bn-IN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নিরাপদ খাদ্যের ধারনা ব্যাখ্যা করতে পারবে ।</a:t>
            </a:r>
          </a:p>
          <a:p>
            <a:pPr algn="ctr">
              <a:buFont typeface="Wingdings" pitchFamily="2" charset="2"/>
              <a:buChar char="q"/>
            </a:pPr>
            <a:r>
              <a:rPr lang="bn-IN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নিরাপদ খাদ্যের গুরুত্ব ব্যাখ্যা করতে পারবে । </a:t>
            </a:r>
          </a:p>
          <a:p>
            <a:pPr algn="ctr">
              <a:buFont typeface="Wingdings" pitchFamily="2" charset="2"/>
              <a:buChar char="q"/>
            </a:pPr>
            <a:r>
              <a:rPr lang="bn-IN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খাদ্য সংরক্ষন কৌশল ব্যাখ্যা করত পারবে ।    </a:t>
            </a:r>
            <a:endParaRPr lang="en-US" sz="2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609600"/>
            <a:ext cx="5562600" cy="609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1828800"/>
            <a:ext cx="3200400" cy="1600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62200" y="4114800"/>
            <a:ext cx="53340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নিরাপদ খাদ্য বলতে কী বুঝায় ।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914400"/>
            <a:ext cx="3048000" cy="914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2362200"/>
            <a:ext cx="6858000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খাদ্য দ্রব্যে যে সব রাসায়নিক দ্রব্য মিশানো হ্য় তার একটি তালিকা তৈরি কর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1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762000"/>
            <a:ext cx="2133600" cy="1143000"/>
          </a:xfrm>
          <a:prstGeom prst="rect">
            <a:avLst/>
          </a:prstGeom>
        </p:spPr>
      </p:pic>
      <p:pic>
        <p:nvPicPr>
          <p:cNvPr id="6" name="Picture 5" descr="daliy ko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762000"/>
            <a:ext cx="20955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086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286000"/>
            <a:ext cx="70866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খাদ্য দ্রব্য নষ্ট হওয়ার কারন সমুহ ব্যাখ্যা কর 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খাদ্য দ্রব্যের সংরক্ষন পদ্ধতি গুলো আলোচনা কর । </a:t>
            </a:r>
          </a:p>
          <a:p>
            <a:pPr algn="ctr">
              <a:buFont typeface="Wingdings" pitchFamily="2" charset="2"/>
              <a:buChar char="q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মানুষের মৌলিক চাহিদা গুলো কী কী আলোচনা কর 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142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স্বাগতম </vt:lpstr>
      <vt:lpstr>শিক্ষক  পরিচিতি </vt:lpstr>
      <vt:lpstr>পাঠ পরিচিতি </vt:lpstr>
      <vt:lpstr>Slide 4</vt:lpstr>
      <vt:lpstr>পাঠ শিরোনাম </vt:lpstr>
      <vt:lpstr>শিখনফল </vt:lpstr>
      <vt:lpstr>একক কাজ </vt:lpstr>
      <vt:lpstr>দলীয় কাজ </vt:lpstr>
      <vt:lpstr>মূল্যায়ন </vt:lpstr>
      <vt:lpstr>বাড়ীর কাজ 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kc</dc:creator>
  <cp:lastModifiedBy>kc</cp:lastModifiedBy>
  <cp:revision>41</cp:revision>
  <dcterms:created xsi:type="dcterms:W3CDTF">2021-06-03T09:33:36Z</dcterms:created>
  <dcterms:modified xsi:type="dcterms:W3CDTF">2021-06-03T12:42:52Z</dcterms:modified>
</cp:coreProperties>
</file>