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2" r:id="rId3"/>
    <p:sldId id="259" r:id="rId4"/>
    <p:sldId id="270" r:id="rId5"/>
    <p:sldId id="258" r:id="rId6"/>
    <p:sldId id="260" r:id="rId7"/>
    <p:sldId id="267" r:id="rId8"/>
    <p:sldId id="276" r:id="rId9"/>
    <p:sldId id="268" r:id="rId10"/>
    <p:sldId id="269" r:id="rId11"/>
    <p:sldId id="264" r:id="rId12"/>
    <p:sldId id="277" r:id="rId13"/>
    <p:sldId id="263" r:id="rId14"/>
    <p:sldId id="265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72" d="100"/>
          <a:sy n="72" d="100"/>
        </p:scale>
        <p:origin x="13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75BE-0607-4555-BCE0-35E550F0604D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44CDD-AE70-4C9F-8335-1DA527629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pg 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628900"/>
            <a:ext cx="5562600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600" y="1219200"/>
            <a:ext cx="57912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1"/>
            <a:ext cx="6019800" cy="327659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51816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বালু</a:t>
            </a:r>
            <a:r>
              <a:rPr lang="bn-BD" sz="4000" b="1" dirty="0" smtClean="0"/>
              <a:t> </a:t>
            </a:r>
            <a:endParaRPr lang="en-US" sz="4000" b="1" dirty="0"/>
          </a:p>
        </p:txBody>
      </p:sp>
      <p:pic>
        <p:nvPicPr>
          <p:cNvPr id="3074" name="Picture 2" descr="C:\Users\Icon Computer\Desktop\jhkjhkjh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685800"/>
            <a:ext cx="6029326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2362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খনিজ সস্পদ বলিতে </a:t>
            </a:r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বু</a:t>
            </a:r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ঝায় । </a:t>
            </a:r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শ্বেত মৃত্তিকা বলিতে </a:t>
            </a:r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বু</a:t>
            </a:r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ঝায়  ।</a:t>
            </a:r>
          </a:p>
          <a:p>
            <a:pPr algn="ctr"/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আনবিক খনিজ পদার্থ বলতে কী বুঝায় ।</a:t>
            </a:r>
            <a:endParaRPr lang="bn-BD" sz="44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50417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019800" cy="1676400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9" t="-937" r="30350" b="937"/>
          <a:stretch/>
        </p:blipFill>
        <p:spPr>
          <a:xfrm>
            <a:off x="1371600" y="3505200"/>
            <a:ext cx="6629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943600"/>
            <a:ext cx="5943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খনিজ কী 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458200" cy="2057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বাংলাদেশের প্রধান প্রধান খনিজ সস্পদের 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তালিকা তৈরি করে বর্ননা   কর ।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990600"/>
            <a:ext cx="30480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04332"/>
            <a:ext cx="2743200" cy="1329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838200"/>
            <a:ext cx="21336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676400"/>
            <a:ext cx="33528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382000" cy="2895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বাংলাদেশের অর্থনৈতিক উন্নয়নে প্রকৃতিক গ্যাসের ভুমিকা আলোচনা 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 ।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											</a:t>
            </a: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" t="3955" b="16225"/>
          <a:stretch/>
        </p:blipFill>
        <p:spPr>
          <a:xfrm>
            <a:off x="6629400" y="1524000"/>
            <a:ext cx="1828800" cy="1524000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524000"/>
            <a:ext cx="22860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4800600"/>
            <a:ext cx="33528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bn-IN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jpg 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6172199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 পরিচিতি </a:t>
            </a:r>
            <a:endParaRPr lang="en-US" dirty="0"/>
          </a:p>
        </p:txBody>
      </p:sp>
      <p:pic>
        <p:nvPicPr>
          <p:cNvPr id="5" name="Picture 2" descr="C:\Users\STC\Downloads\119535416_125360239295049_672561933020657816_o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3429000" cy="3657599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600201"/>
            <a:ext cx="4953000" cy="365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 শাহ আলম</a:t>
            </a:r>
          </a:p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  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অর্থনীতি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মোজাদ্দেদীয়া ইসলমিয়া  আলিম মাদরাসা </a:t>
            </a:r>
          </a:p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কালিয়াকৈর, গাজীপুর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                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advTm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895600"/>
            <a:ext cx="7086600" cy="198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অর্থনীতি ২য় পত্র </a:t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আলিম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বর্ষ 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২য় অধ্যায়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066800"/>
            <a:ext cx="6553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  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990600"/>
            <a:ext cx="5105400" cy="3048000"/>
          </a:xfrm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098" name="Picture 2" descr="C:\Users\Icon Computer\Desktop\indexhh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990600"/>
            <a:ext cx="6172200" cy="304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0" y="4724400"/>
            <a:ext cx="38738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খনিজ সম্পদ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82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বাংলাদেশের খনিজ সস্পদ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219200"/>
            <a:ext cx="5791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8001000" cy="3886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পাঠ থেকে শিক্ষার্থীরা......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খনিজ সস্পদ কাকে বলে বলতে পারবে 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ধাতব খনিজ কাহাকে বলে বলতে পারবে ।</a:t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অধাতব খনিজ কাহাকে বলে বলতে পারবে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609600"/>
            <a:ext cx="47244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5334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810000"/>
            <a:ext cx="5181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খনিজ দ্রব্য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Icon Computer\Pictures\indexjkhjd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838200"/>
            <a:ext cx="5410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5032"/>
            <a:ext cx="57912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কয়লা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khnij কয়ল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762000"/>
            <a:ext cx="58674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199"/>
            <a:ext cx="4953000" cy="31432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53340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পাথর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2050" name="Picture 2" descr="C:\Users\Icon Computer\Desktop\indexkjhdj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670560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91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PowerPoint Presentation</vt:lpstr>
      <vt:lpstr>শিক্ষক  পরিচিতি </vt:lpstr>
      <vt:lpstr>অর্থনীতি ২য় পত্র  আলিম ২য় বর্ষ  ২য় অধ্যায় </vt:lpstr>
      <vt:lpstr> </vt:lpstr>
      <vt:lpstr>বাংলাদেশের খনিজ সস্পদ </vt:lpstr>
      <vt:lpstr>এই পাঠ থেকে শিক্ষার্থীরা......  ১। খনিজ সস্পদ কাকে বলে বলতে পারবে । ২। ধাতব খনিজ কাহাকে বলে বলতে পারবে । ৩। অধাতব খনিজ কাহাকে বলে বলতে পারবে ।</vt:lpstr>
      <vt:lpstr>PowerPoint Presentation</vt:lpstr>
      <vt:lpstr>PowerPoint Presentation</vt:lpstr>
      <vt:lpstr>PowerPoint Presentation</vt:lpstr>
      <vt:lpstr> </vt:lpstr>
      <vt:lpstr>মূল্যায়ন </vt:lpstr>
      <vt:lpstr>একক কাজ</vt:lpstr>
      <vt:lpstr>  ১। বাংলাদেশের প্রধান প্রধান খনিজ সস্পদের তালিকা তৈরি করে বর্ননা   কর । </vt:lpstr>
      <vt:lpstr>বাড়ীর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Icon Computer</dc:creator>
  <cp:lastModifiedBy>Microsoft account</cp:lastModifiedBy>
  <cp:revision>184</cp:revision>
  <dcterms:created xsi:type="dcterms:W3CDTF">2016-01-10T01:25:33Z</dcterms:created>
  <dcterms:modified xsi:type="dcterms:W3CDTF">2022-08-02T02:03:34Z</dcterms:modified>
</cp:coreProperties>
</file>