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7" r:id="rId8"/>
    <p:sldId id="268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7C3D-012D-42E1-B358-B963476FFC8E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ADF1-21D4-4907-82BC-508BA463B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7C3D-012D-42E1-B358-B963476FFC8E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ADF1-21D4-4907-82BC-508BA463B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7C3D-012D-42E1-B358-B963476FFC8E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ADF1-21D4-4907-82BC-508BA463B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7C3D-012D-42E1-B358-B963476FFC8E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ADF1-21D4-4907-82BC-508BA463B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7C3D-012D-42E1-B358-B963476FFC8E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ADF1-21D4-4907-82BC-508BA463B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7C3D-012D-42E1-B358-B963476FFC8E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ADF1-21D4-4907-82BC-508BA463B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7C3D-012D-42E1-B358-B963476FFC8E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ADF1-21D4-4907-82BC-508BA463B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7C3D-012D-42E1-B358-B963476FFC8E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ADF1-21D4-4907-82BC-508BA463B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7C3D-012D-42E1-B358-B963476FFC8E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ADF1-21D4-4907-82BC-508BA463B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7C3D-012D-42E1-B358-B963476FFC8E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ADF1-21D4-4907-82BC-508BA463B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7C3D-012D-42E1-B358-B963476FFC8E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ADF1-21D4-4907-82BC-508BA463B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37C3D-012D-42E1-B358-B963476FFC8E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6ADF1-21D4-4907-82BC-508BA463B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33400"/>
            <a:ext cx="5715000" cy="88423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jpg  0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4000" y="1981200"/>
            <a:ext cx="5562600" cy="275351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609600"/>
            <a:ext cx="2514600" cy="7159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IN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2362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2286000"/>
            <a:ext cx="6553200" cy="187743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জলবায়ু পরিবর্তনের কারন সমুহ আলোচনা কর । </a:t>
            </a:r>
          </a:p>
          <a:p>
            <a:pPr>
              <a:buFont typeface="Wingdings" pitchFamily="2" charset="2"/>
              <a:buChar char="Ø"/>
            </a:pPr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জলবায়ু পরিবর্তনের ফলে বাংলাদেশের উপর সম্ভাব্য প্রভাব সমুহ আলোচনা কর । 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ala ka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81000"/>
            <a:ext cx="1905000" cy="1371600"/>
          </a:xfrm>
          <a:prstGeom prst="rect">
            <a:avLst/>
          </a:prstGeom>
        </p:spPr>
      </p:pic>
      <p:pic>
        <p:nvPicPr>
          <p:cNvPr id="6" name="Picture 5" descr="images (1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381000"/>
            <a:ext cx="21336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09600"/>
            <a:ext cx="73152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209800"/>
            <a:ext cx="7315200" cy="138499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FF9900"/>
                </a:solidFill>
                <a:latin typeface="NikoshBAN" pitchFamily="2" charset="0"/>
                <a:cs typeface="NikoshBAN" pitchFamily="2" charset="0"/>
              </a:rPr>
              <a:t>পরিবেশ রক্ষায় সামাজিক বনায়নের গুরুত্ব  আলোচনা কর ।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FF9900"/>
                </a:solidFill>
                <a:latin typeface="NikoshBAN" pitchFamily="2" charset="0"/>
                <a:cs typeface="NikoshBAN" pitchFamily="2" charset="0"/>
              </a:rPr>
              <a:t> বাংলাদেশ বন গবেষনা ইনষ্টিটিঊট এর ভুমিকা আলোচনা কর ।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FF9900"/>
                </a:solidFill>
                <a:latin typeface="NikoshBAN" pitchFamily="2" charset="0"/>
                <a:cs typeface="NikoshBAN" pitchFamily="2" charset="0"/>
              </a:rPr>
              <a:t> বৈশ্বিক উষ্ণায়নের কারন সমুহ আলোচনা কর  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1219200"/>
            <a:ext cx="191590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819400"/>
            <a:ext cx="7238999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800" dirty="0" smtClean="0">
                <a:solidFill>
                  <a:schemeClr val="accent2"/>
                </a:solidFill>
              </a:rPr>
              <a:t> </a:t>
            </a:r>
            <a:r>
              <a:rPr lang="bn-IN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জলবায়ু পরিবর্তনের সম্ভাব্য প্রভাব সমুহের একটি তালিকা তৈরি কর । 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জলবায়ু  পরির্তনের সম্ভাব্য প্রভাব মোকাবেলায় সরকারের গৃহীত পদক্ষেপ সমুহ আলোচনা কর ।  </a:t>
            </a:r>
            <a:endParaRPr lang="en-US" sz="2800" dirty="0">
              <a:solidFill>
                <a:schemeClr val="accent2"/>
              </a:solidFill>
            </a:endParaRPr>
          </a:p>
        </p:txBody>
      </p:sp>
      <p:pic>
        <p:nvPicPr>
          <p:cNvPr id="4" name="Picture 3" descr="download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1" y="990600"/>
            <a:ext cx="2514600" cy="1371600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4"/>
          <a:srcRect l="3349" t="3955" b="16225"/>
          <a:stretch>
            <a:fillRect/>
          </a:stretch>
        </p:blipFill>
        <p:spPr bwMode="auto">
          <a:xfrm>
            <a:off x="6400800" y="990600"/>
            <a:ext cx="1676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6019800" cy="914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jpg 1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95400" y="1752600"/>
            <a:ext cx="6019800" cy="2743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3733800" cy="8255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sha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19600" y="533399"/>
            <a:ext cx="3657600" cy="381000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752600"/>
            <a:ext cx="3810000" cy="24384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Font typeface="Arial" pitchFamily="34" charset="0"/>
              <a:buChar char="•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মোহাম্মদ শাহ আলম </a:t>
            </a:r>
          </a:p>
          <a:p>
            <a:pPr algn="ctr">
              <a:buFont typeface="Arial" pitchFamily="34" charset="0"/>
              <a:buChar char="•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প্রভাষক অর্থনীতি </a:t>
            </a:r>
          </a:p>
          <a:p>
            <a:pPr algn="ctr">
              <a:buFont typeface="Arial" pitchFamily="34" charset="0"/>
              <a:buChar char="•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মোজাদ্দেদীয়া ইসলামিয়া আলিম মাদ্রাসা</a:t>
            </a:r>
          </a:p>
          <a:p>
            <a:pPr algn="ctr">
              <a:buFont typeface="Arial" pitchFamily="34" charset="0"/>
              <a:buChar char="•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কালিয়াকৈর , গাজীপুর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0960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2590800"/>
            <a:ext cx="594360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অর্থনীতি ২য় পত্র</a:t>
            </a:r>
          </a:p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আলিম ২য় বর্ষ</a:t>
            </a:r>
          </a:p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২য় অধ্যায়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বন উজার হুয়ার ছবি ২ 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219200"/>
            <a:ext cx="2619375" cy="1743075"/>
          </a:xfrm>
          <a:prstGeom prst="rect">
            <a:avLst/>
          </a:prstGeom>
        </p:spPr>
      </p:pic>
      <p:pic>
        <p:nvPicPr>
          <p:cNvPr id="3" name="Picture 2" descr="বন উজার হুয়ার ছবি ১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1219200"/>
            <a:ext cx="2609850" cy="1752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38400" y="3505200"/>
            <a:ext cx="3506721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বন ধংসের ছবি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6172200" cy="16002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IN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3429000"/>
            <a:ext cx="58674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7030A0"/>
                </a:solidFill>
              </a:rPr>
              <a:t> </a:t>
            </a:r>
            <a:r>
              <a:rPr lang="bn-IN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জলবায়ু পরির্তন 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19200"/>
            <a:ext cx="7162800" cy="7694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438400"/>
            <a:ext cx="7162800" cy="18158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 পাঠ  শেষে শিক্ষার্থীরা ......</a:t>
            </a:r>
          </a:p>
          <a:p>
            <a:pPr algn="ctr">
              <a:buFont typeface="Wingdings" pitchFamily="2" charset="2"/>
              <a:buChar char="v"/>
            </a:pPr>
            <a:r>
              <a:rPr lang="bn-IN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জলবায়ু পরির্তন বলিতে কী বুঝায়  ব্যাখ্যা করতে পারবে ।</a:t>
            </a:r>
          </a:p>
          <a:p>
            <a:pPr algn="ctr">
              <a:buFont typeface="Wingdings" pitchFamily="2" charset="2"/>
              <a:buChar char="v"/>
            </a:pPr>
            <a:r>
              <a:rPr lang="bn-IN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গ্রিন হাউজ প্রতিক্রিয়া বলতে কী বুঝায়  ব্যাখ্যা কতে পারবে । </a:t>
            </a:r>
          </a:p>
          <a:p>
            <a:pPr algn="ctr">
              <a:buFont typeface="Wingdings" pitchFamily="2" charset="2"/>
              <a:buChar char="v"/>
            </a:pPr>
            <a:r>
              <a:rPr lang="bn-IN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জলবায়ু পরিবর্তনের সম্ভাব্য  প্রভাব সমুহ বলতে পারবে </a:t>
            </a:r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US" sz="2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কালো ধুয়ার ছবি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286000"/>
            <a:ext cx="2619375" cy="1743075"/>
          </a:xfrm>
          <a:prstGeom prst="rect">
            <a:avLst/>
          </a:prstGeom>
        </p:spPr>
      </p:pic>
      <p:pic>
        <p:nvPicPr>
          <p:cNvPr id="3" name="Picture 2" descr="কালো ধুয়ার ছবি.২jp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2286000"/>
            <a:ext cx="3238500" cy="1600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0" y="4572000"/>
            <a:ext cx="22860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কালো ধুয়ার ছবি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সমুদ্রে বর্জ ফেলার ছ৪৪১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362200"/>
            <a:ext cx="2876550" cy="1590675"/>
          </a:xfrm>
          <a:prstGeom prst="rect">
            <a:avLst/>
          </a:prstGeom>
        </p:spPr>
      </p:pic>
      <p:pic>
        <p:nvPicPr>
          <p:cNvPr id="3" name="Picture 2" descr="সমুদ্রে বর্জ ফেলার ছবি১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2362200"/>
            <a:ext cx="2847975" cy="1600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9000" y="4419600"/>
            <a:ext cx="1960793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সমুদ্রে বর্জ্য ফেলার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914400"/>
            <a:ext cx="69342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 (2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905000"/>
            <a:ext cx="5791200" cy="1600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00200" y="3962400"/>
            <a:ext cx="6705601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গ্রিন হাউজ গ্যাস বলতে কোন কোন গ্যাসকে বুঝানো হয় ।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165</Words>
  <Application>Microsoft Office PowerPoint</Application>
  <PresentationFormat>On-screen Show (4:3)</PresentationFormat>
  <Paragraphs>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NikoshBAN</vt:lpstr>
      <vt:lpstr>Vrinda</vt:lpstr>
      <vt:lpstr>Wingdings</vt:lpstr>
      <vt:lpstr>Office Theme</vt:lpstr>
      <vt:lpstr>স্বাগতম</vt:lpstr>
      <vt:lpstr>শিক্ষক পরিচিতি </vt:lpstr>
      <vt:lpstr>পাঠ পরিচিতি </vt:lpstr>
      <vt:lpstr>PowerPoint Presentation</vt:lpstr>
      <vt:lpstr> পাঠ শিরোনাম</vt:lpstr>
      <vt:lpstr>PowerPoint Presentation</vt:lpstr>
      <vt:lpstr>PowerPoint Presentation</vt:lpstr>
      <vt:lpstr>PowerPoint Presentation</vt:lpstr>
      <vt:lpstr>PowerPoint Presentation</vt:lpstr>
      <vt:lpstr>দলীয় কাজ </vt:lpstr>
      <vt:lpstr>PowerPoint Presentation</vt:lpstr>
      <vt:lpstr>PowerPoint Presentation</vt:lpstr>
      <vt:lpstr>ধন্যবাদ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kc</dc:creator>
  <cp:lastModifiedBy>Microsoft account</cp:lastModifiedBy>
  <cp:revision>36</cp:revision>
  <dcterms:created xsi:type="dcterms:W3CDTF">2021-06-06T05:24:25Z</dcterms:created>
  <dcterms:modified xsi:type="dcterms:W3CDTF">2022-08-02T02:07:31Z</dcterms:modified>
</cp:coreProperties>
</file>