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5" r:id="rId5"/>
    <p:sldId id="258" r:id="rId6"/>
    <p:sldId id="259" r:id="rId7"/>
    <p:sldId id="266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3025-105B-4480-B43E-21E58B3E24C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STC\Pictures\&#2472;&#2495;&#2468;&#2479;&#2474;&#2509;&#2480;&#2527;&#2460;&#2472;&#2495;&#2527;%20&#2470;&#2509;&#2480;&#2476;&#2503;&#2480;%20&#2447;&#2453;&#2458;&#2503;&#2463;&#2495;&#2527;&#2494;&#2478;&#2497;&#2482;&#2453;%20&#2476;&#2494;&#2460;&#2494;&#2480;&#2503;&#2480;%20&#2459;&#2476;&#2495;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057401"/>
            <a:ext cx="6629400" cy="129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8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pg 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505200"/>
            <a:ext cx="6553200" cy="1981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1"/>
            <a:ext cx="800100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8040624" cy="18013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সমজাতীয় দ্রব্য বলতে কী বুঝায়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২।পরিবর্তক দ্রব্য বলতে কী বুঝায় ।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৩।বিকল্প দ্রব্য বলতে কী বুঝায় 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209799"/>
            <a:ext cx="3581400" cy="11430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একচেটিয়া মুলক বাজারকে পূর্ন প্রতিযোগিতা মুলক বাজারের বিপরীত অবস্থা বলা যায় ব্যাখ্যা কর ।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7162800" y="2057400"/>
            <a:ext cx="1524000" cy="1524000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057400"/>
            <a:ext cx="2286000" cy="12858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0425"/>
            <a:ext cx="60198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 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657600"/>
            <a:ext cx="5943600" cy="190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1"/>
            <a:ext cx="70866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895600"/>
            <a:ext cx="5181600" cy="2743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মোহাম্মাদ শাহ আলম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কালিয়াকৈর, গাজীপুর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2743200" cy="304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130425"/>
            <a:ext cx="61722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09600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অর্থনীতি ১ম পত্র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আলিম ১ম বর্ষ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৩য় অধ্যায়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447801"/>
            <a:ext cx="4724400" cy="1981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0960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একচেটিয়া মুলক বাজার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নিতযপ্রয়জনিয় দ্রবের একচেটিয়ামুলক বাজারের ছবি.jpg" descr="C:\Users\STC\Pictures\নিতযপ্রয়জনিয় দ্রবের একচেটিয়ামুলক বাজারের ছবি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752600" y="1371600"/>
            <a:ext cx="5867400" cy="2057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63246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পাঠশিরোনাম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3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একচেটিয়া মুলক বাজার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1"/>
            <a:ext cx="76200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038600"/>
            <a:ext cx="7507224" cy="167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8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১। বাজার কী বলতে পারবে ।</a:t>
            </a:r>
          </a:p>
          <a:p>
            <a:pPr algn="ctr"/>
            <a:r>
              <a:rPr lang="bn-IN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২। একচেটিয়া মুলক বাজার কী বলতে পারবে ।</a:t>
            </a:r>
          </a:p>
          <a:p>
            <a:pPr algn="ctr"/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৩। একচেটিয়া মুলক বাজারের বিক্রেতার সংখা বলতে পারবে ।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752600"/>
            <a:ext cx="4800600" cy="1752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44958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নিত্য প্রয়োজনীয় দ্রব্যের একচেটিয়া মুলক বাজারের ছবি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752600"/>
            <a:ext cx="4800600" cy="1743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7086600" cy="914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048000"/>
            <a:ext cx="5257800" cy="22098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9" t="-937" r="30350" b="937"/>
          <a:stretch/>
        </p:blipFill>
        <p:spPr>
          <a:xfrm>
            <a:off x="1828800" y="3048000"/>
            <a:ext cx="5486400" cy="220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410200"/>
            <a:ext cx="6172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একচেটিয়া মুলক বাজার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 কী বুঝায় ।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27432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5532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 একচেটিয়া মুলক বাজারের বৈশিষ্ট্য সমুহ বর্ননা কর </a:t>
            </a:r>
            <a:r>
              <a:rPr lang="bn-IN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27432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057400"/>
            <a:ext cx="25146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132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স্বাগতম</vt:lpstr>
      <vt:lpstr>শিক্ষক পরিচিতি </vt:lpstr>
      <vt:lpstr>পাঠ পরিচিতি </vt:lpstr>
      <vt:lpstr>PowerPoint Presentation</vt:lpstr>
      <vt:lpstr>পাঠশিরোনাম</vt:lpstr>
      <vt:lpstr>শিখনফল</vt:lpstr>
      <vt:lpstr>PowerPoint Presentation</vt:lpstr>
      <vt:lpstr>একক কাজ</vt:lpstr>
      <vt:lpstr>দলীয় কাজ</vt:lpstr>
      <vt:lpstr>মূল্যায়ন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Microsoft account</cp:lastModifiedBy>
  <cp:revision>79</cp:revision>
  <dcterms:created xsi:type="dcterms:W3CDTF">2021-04-18T02:31:37Z</dcterms:created>
  <dcterms:modified xsi:type="dcterms:W3CDTF">2022-08-02T02:33:58Z</dcterms:modified>
</cp:coreProperties>
</file>