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88" r:id="rId3"/>
    <p:sldId id="256" r:id="rId4"/>
    <p:sldId id="282" r:id="rId5"/>
    <p:sldId id="281" r:id="rId6"/>
    <p:sldId id="283" r:id="rId7"/>
    <p:sldId id="284" r:id="rId8"/>
    <p:sldId id="285" r:id="rId9"/>
    <p:sldId id="257" r:id="rId10"/>
    <p:sldId id="261" r:id="rId11"/>
    <p:sldId id="259" r:id="rId12"/>
    <p:sldId id="260" r:id="rId13"/>
    <p:sldId id="280" r:id="rId14"/>
    <p:sldId id="262" r:id="rId15"/>
    <p:sldId id="263" r:id="rId16"/>
    <p:sldId id="264" r:id="rId17"/>
    <p:sldId id="265" r:id="rId18"/>
    <p:sldId id="286" r:id="rId19"/>
    <p:sldId id="258" r:id="rId20"/>
    <p:sldId id="266" r:id="rId21"/>
    <p:sldId id="287" r:id="rId22"/>
    <p:sldId id="267" r:id="rId23"/>
    <p:sldId id="268" r:id="rId24"/>
  </p:sldIdLst>
  <p:sldSz cx="97837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42" y="72"/>
      </p:cViewPr>
      <p:guideLst>
        <p:guide orient="horz" pos="2160"/>
        <p:guide pos="3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FFB1-B356-48E7-A9AC-1C04E2A3B6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9DA1117-3274-472B-BD32-C6AFE69532B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0C525-FBB8-4853-B85E-543D40A7A030}" type="par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4E3815A-CF1A-4452-835C-55621F817085}" type="sib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8F6C2A9C-E484-4830-A1C7-8C2EA56D933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6AE14-AF59-476C-B634-52EC89A1BC26}" type="par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165B0F2-D901-4ED1-BEE9-A8B4B2FCBAAF}" type="sib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0FD93A1-F541-4238-9984-649DE865B7E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b="1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1BC92-2F1F-4991-A85C-9FDEECC11112}" type="par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8FA374A-3734-40B9-9746-BEA78667D929}" type="sib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A99614F-F599-4B2F-9224-166180BEBB3F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938ED1-ACD3-44FD-B01F-194AB1572953}" type="par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9F6A14-CFAA-402B-8022-EA5CD3942BC8}" type="sib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2A5EA1AD-3210-413C-958E-9CEBC19D979B}">
      <dgm:prSet phldrT="[Text]" custT="1"/>
      <dgm:spPr/>
      <dgm:t>
        <a:bodyPr/>
        <a:lstStyle/>
        <a:p>
          <a:r>
            <a:rPr lang="bn-IN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3D58C-5A09-458F-8BB3-2624B5A7041A}" type="par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E1EFA67-5B0E-4921-9361-FC4AE3338FDD}" type="sib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F4AFA16E-348D-4912-9BB4-D4851DCA226D}" type="pres">
      <dgm:prSet presAssocID="{420BFFB1-B356-48E7-A9AC-1C04E2A3B6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1A1D1-8C2A-4915-BA76-164681DF23B3}" type="pres">
      <dgm:prSet presAssocID="{E9DA1117-3274-472B-BD32-C6AFE6953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E57A-C732-403A-8A62-90B4DED9240F}" type="pres">
      <dgm:prSet presAssocID="{D4E3815A-CF1A-4452-835C-55621F8170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26FAA-20A2-4BE8-9EFB-B6ED2BF53BC2}" type="pres">
      <dgm:prSet presAssocID="{D4E3815A-CF1A-4452-835C-55621F817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9B752F-F11B-4D7D-A7C8-8128C2C23243}" type="pres">
      <dgm:prSet presAssocID="{8F6C2A9C-E484-4830-A1C7-8C2EA56D9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A9E0-F19F-4D88-B198-8282691A1178}" type="pres">
      <dgm:prSet presAssocID="{D165B0F2-D901-4ED1-BEE9-A8B4B2FCBA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5C4208-8B46-4023-8A95-BECF9BE6CAEC}" type="pres">
      <dgm:prSet presAssocID="{D165B0F2-D901-4ED1-BEE9-A8B4B2FCBA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285671-636F-4618-9CDD-3FDD1CA09FAD}" type="pres">
      <dgm:prSet presAssocID="{E0FD93A1-F541-4238-9984-649DE865B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7644-65B3-446E-8D77-0FB59573C81B}" type="pres">
      <dgm:prSet presAssocID="{48FA374A-3734-40B9-9746-BEA78667D92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364B9EC-BCB4-44E7-B13E-1A9D40C6D028}" type="pres">
      <dgm:prSet presAssocID="{48FA374A-3734-40B9-9746-BEA78667D9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7BB8F8-A8B4-43CF-9BD1-ACCCB19F6627}" type="pres">
      <dgm:prSet presAssocID="{4A99614F-F599-4B2F-9224-166180BEB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1232-EE83-47D0-B590-765C91435B8E}" type="pres">
      <dgm:prSet presAssocID="{EF9F6A14-CFAA-402B-8022-EA5CD3942B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C57E2E-AFB3-42E1-9C3D-05F30261648E}" type="pres">
      <dgm:prSet presAssocID="{EF9F6A14-CFAA-402B-8022-EA5CD3942B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4A769D-5ED7-45E4-9B67-9CBAE64C5BB4}" type="pres">
      <dgm:prSet presAssocID="{2A5EA1AD-3210-413C-958E-9CEBC19D9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EACD-B79D-4A12-B4C6-96D406B12147}" type="pres">
      <dgm:prSet presAssocID="{7E1EFA67-5B0E-4921-9361-FC4AE3338F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EA0EF0-7745-4CFB-B1E5-6346E7B2D176}" type="pres">
      <dgm:prSet presAssocID="{7E1EFA67-5B0E-4921-9361-FC4AE3338F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1418B9F-77F5-4791-8C88-56855E4290B0}" type="presOf" srcId="{EF9F6A14-CFAA-402B-8022-EA5CD3942BC8}" destId="{40C57E2E-AFB3-42E1-9C3D-05F30261648E}" srcOrd="1" destOrd="0" presId="urn:microsoft.com/office/officeart/2005/8/layout/cycle2"/>
    <dgm:cxn modelId="{27BE5A52-8BCC-4552-AE32-C010C9143A4E}" srcId="{420BFFB1-B356-48E7-A9AC-1C04E2A3B634}" destId="{4A99614F-F599-4B2F-9224-166180BEBB3F}" srcOrd="3" destOrd="0" parTransId="{49938ED1-ACD3-44FD-B01F-194AB1572953}" sibTransId="{EF9F6A14-CFAA-402B-8022-EA5CD3942BC8}"/>
    <dgm:cxn modelId="{3423E2B0-EB8F-46D3-AD68-DD4532CF75A6}" type="presOf" srcId="{D165B0F2-D901-4ED1-BEE9-A8B4B2FCBAAF}" destId="{EF5C4208-8B46-4023-8A95-BECF9BE6CAEC}" srcOrd="1" destOrd="0" presId="urn:microsoft.com/office/officeart/2005/8/layout/cycle2"/>
    <dgm:cxn modelId="{707400E0-D571-46CA-82D5-B1FA0F8DA95D}" type="presOf" srcId="{D165B0F2-D901-4ED1-BEE9-A8B4B2FCBAAF}" destId="{252FA9E0-F19F-4D88-B198-8282691A1178}" srcOrd="0" destOrd="0" presId="urn:microsoft.com/office/officeart/2005/8/layout/cycle2"/>
    <dgm:cxn modelId="{D011C91C-5EF7-4E2B-A5E6-772E3B7DF663}" type="presOf" srcId="{420BFFB1-B356-48E7-A9AC-1C04E2A3B634}" destId="{F4AFA16E-348D-4912-9BB4-D4851DCA226D}" srcOrd="0" destOrd="0" presId="urn:microsoft.com/office/officeart/2005/8/layout/cycle2"/>
    <dgm:cxn modelId="{88AEE0CD-C256-477E-A43C-27CD7C14C927}" type="presOf" srcId="{D4E3815A-CF1A-4452-835C-55621F817085}" destId="{A2F4E57A-C732-403A-8A62-90B4DED9240F}" srcOrd="0" destOrd="0" presId="urn:microsoft.com/office/officeart/2005/8/layout/cycle2"/>
    <dgm:cxn modelId="{FD37E6D4-26BE-4A83-AEF8-FC0B7E1CA3AF}" type="presOf" srcId="{48FA374A-3734-40B9-9746-BEA78667D929}" destId="{728A7644-65B3-446E-8D77-0FB59573C81B}" srcOrd="0" destOrd="0" presId="urn:microsoft.com/office/officeart/2005/8/layout/cycle2"/>
    <dgm:cxn modelId="{356B010C-9957-4D79-8583-BEDFDC6EAC71}" type="presOf" srcId="{E9DA1117-3274-472B-BD32-C6AFE69532BC}" destId="{9AF1A1D1-8C2A-4915-BA76-164681DF23B3}" srcOrd="0" destOrd="0" presId="urn:microsoft.com/office/officeart/2005/8/layout/cycle2"/>
    <dgm:cxn modelId="{A2718486-E5D2-445F-9BB9-DBE15854BF09}" type="presOf" srcId="{7E1EFA67-5B0E-4921-9361-FC4AE3338FDD}" destId="{67EA0EF0-7745-4CFB-B1E5-6346E7B2D176}" srcOrd="1" destOrd="0" presId="urn:microsoft.com/office/officeart/2005/8/layout/cycle2"/>
    <dgm:cxn modelId="{4196E588-F873-48C9-8598-CE506C126CA6}" type="presOf" srcId="{E0FD93A1-F541-4238-9984-649DE865B7EE}" destId="{40285671-636F-4618-9CDD-3FDD1CA09FAD}" srcOrd="0" destOrd="0" presId="urn:microsoft.com/office/officeart/2005/8/layout/cycle2"/>
    <dgm:cxn modelId="{ABD35671-2479-4A75-A226-FF6494F29DD7}" srcId="{420BFFB1-B356-48E7-A9AC-1C04E2A3B634}" destId="{8F6C2A9C-E484-4830-A1C7-8C2EA56D933C}" srcOrd="1" destOrd="0" parTransId="{55D6AE14-AF59-476C-B634-52EC89A1BC26}" sibTransId="{D165B0F2-D901-4ED1-BEE9-A8B4B2FCBAAF}"/>
    <dgm:cxn modelId="{BDD57995-C539-4F6C-83D8-42F23514AD36}" srcId="{420BFFB1-B356-48E7-A9AC-1C04E2A3B634}" destId="{2A5EA1AD-3210-413C-958E-9CEBC19D979B}" srcOrd="4" destOrd="0" parTransId="{98E3D58C-5A09-458F-8BB3-2624B5A7041A}" sibTransId="{7E1EFA67-5B0E-4921-9361-FC4AE3338FDD}"/>
    <dgm:cxn modelId="{E9938438-C71B-4C49-8EA6-B326D2CA013E}" type="presOf" srcId="{4A99614F-F599-4B2F-9224-166180BEBB3F}" destId="{267BB8F8-A8B4-43CF-9BD1-ACCCB19F6627}" srcOrd="0" destOrd="0" presId="urn:microsoft.com/office/officeart/2005/8/layout/cycle2"/>
    <dgm:cxn modelId="{CCDDBBF0-F361-47B1-90AE-B6D2C45AA518}" srcId="{420BFFB1-B356-48E7-A9AC-1C04E2A3B634}" destId="{E0FD93A1-F541-4238-9984-649DE865B7EE}" srcOrd="2" destOrd="0" parTransId="{29F1BC92-2F1F-4991-A85C-9FDEECC11112}" sibTransId="{48FA374A-3734-40B9-9746-BEA78667D929}"/>
    <dgm:cxn modelId="{123C7E8B-789F-44CE-87D7-6DBA57638EB3}" srcId="{420BFFB1-B356-48E7-A9AC-1C04E2A3B634}" destId="{E9DA1117-3274-472B-BD32-C6AFE69532BC}" srcOrd="0" destOrd="0" parTransId="{E780C525-FBB8-4853-B85E-543D40A7A030}" sibTransId="{D4E3815A-CF1A-4452-835C-55621F817085}"/>
    <dgm:cxn modelId="{8068F760-2B24-46C0-8A69-07D2C5604F96}" type="presOf" srcId="{D4E3815A-CF1A-4452-835C-55621F817085}" destId="{D7726FAA-20A2-4BE8-9EFB-B6ED2BF53BC2}" srcOrd="1" destOrd="0" presId="urn:microsoft.com/office/officeart/2005/8/layout/cycle2"/>
    <dgm:cxn modelId="{10A216C8-6C88-4C33-91A3-664BC3E7AC56}" type="presOf" srcId="{2A5EA1AD-3210-413C-958E-9CEBC19D979B}" destId="{734A769D-5ED7-45E4-9B67-9CBAE64C5BB4}" srcOrd="0" destOrd="0" presId="urn:microsoft.com/office/officeart/2005/8/layout/cycle2"/>
    <dgm:cxn modelId="{2F87C4AE-2477-4CD3-B17A-B356FD28F1E8}" type="presOf" srcId="{8F6C2A9C-E484-4830-A1C7-8C2EA56D933C}" destId="{319B752F-F11B-4D7D-A7C8-8128C2C23243}" srcOrd="0" destOrd="0" presId="urn:microsoft.com/office/officeart/2005/8/layout/cycle2"/>
    <dgm:cxn modelId="{3F83D891-BE58-4B93-9A75-25B44D57A3BD}" type="presOf" srcId="{EF9F6A14-CFAA-402B-8022-EA5CD3942BC8}" destId="{0DCA1232-EE83-47D0-B590-765C91435B8E}" srcOrd="0" destOrd="0" presId="urn:microsoft.com/office/officeart/2005/8/layout/cycle2"/>
    <dgm:cxn modelId="{FE22F799-174A-4425-B55E-F1DA0838A148}" type="presOf" srcId="{7E1EFA67-5B0E-4921-9361-FC4AE3338FDD}" destId="{A433EACD-B79D-4A12-B4C6-96D406B12147}" srcOrd="0" destOrd="0" presId="urn:microsoft.com/office/officeart/2005/8/layout/cycle2"/>
    <dgm:cxn modelId="{98B93FD6-FAB0-456E-BE67-5516023C8921}" type="presOf" srcId="{48FA374A-3734-40B9-9746-BEA78667D929}" destId="{F364B9EC-BCB4-44E7-B13E-1A9D40C6D028}" srcOrd="1" destOrd="0" presId="urn:microsoft.com/office/officeart/2005/8/layout/cycle2"/>
    <dgm:cxn modelId="{A233885F-131D-4F50-8C47-4B3EBCABEA47}" type="presParOf" srcId="{F4AFA16E-348D-4912-9BB4-D4851DCA226D}" destId="{9AF1A1D1-8C2A-4915-BA76-164681DF23B3}" srcOrd="0" destOrd="0" presId="urn:microsoft.com/office/officeart/2005/8/layout/cycle2"/>
    <dgm:cxn modelId="{E021A250-F2AC-4500-B036-F1ADF6D60494}" type="presParOf" srcId="{F4AFA16E-348D-4912-9BB4-D4851DCA226D}" destId="{A2F4E57A-C732-403A-8A62-90B4DED9240F}" srcOrd="1" destOrd="0" presId="urn:microsoft.com/office/officeart/2005/8/layout/cycle2"/>
    <dgm:cxn modelId="{39D4E24C-9641-46EE-BA54-47204C2CC593}" type="presParOf" srcId="{A2F4E57A-C732-403A-8A62-90B4DED9240F}" destId="{D7726FAA-20A2-4BE8-9EFB-B6ED2BF53BC2}" srcOrd="0" destOrd="0" presId="urn:microsoft.com/office/officeart/2005/8/layout/cycle2"/>
    <dgm:cxn modelId="{20E9FEA7-AA3B-4342-9796-B3DB99B60700}" type="presParOf" srcId="{F4AFA16E-348D-4912-9BB4-D4851DCA226D}" destId="{319B752F-F11B-4D7D-A7C8-8128C2C23243}" srcOrd="2" destOrd="0" presId="urn:microsoft.com/office/officeart/2005/8/layout/cycle2"/>
    <dgm:cxn modelId="{0555CEB2-A4D6-448D-A99D-533386B6808A}" type="presParOf" srcId="{F4AFA16E-348D-4912-9BB4-D4851DCA226D}" destId="{252FA9E0-F19F-4D88-B198-8282691A1178}" srcOrd="3" destOrd="0" presId="urn:microsoft.com/office/officeart/2005/8/layout/cycle2"/>
    <dgm:cxn modelId="{25CD7A17-6F61-47E0-95B2-D07EE2101D5E}" type="presParOf" srcId="{252FA9E0-F19F-4D88-B198-8282691A1178}" destId="{EF5C4208-8B46-4023-8A95-BECF9BE6CAEC}" srcOrd="0" destOrd="0" presId="urn:microsoft.com/office/officeart/2005/8/layout/cycle2"/>
    <dgm:cxn modelId="{BC45C405-B1A3-47AD-A66E-926FAFD23B62}" type="presParOf" srcId="{F4AFA16E-348D-4912-9BB4-D4851DCA226D}" destId="{40285671-636F-4618-9CDD-3FDD1CA09FAD}" srcOrd="4" destOrd="0" presId="urn:microsoft.com/office/officeart/2005/8/layout/cycle2"/>
    <dgm:cxn modelId="{9C7128EE-27B4-479B-ADB1-31BFC867D2B2}" type="presParOf" srcId="{F4AFA16E-348D-4912-9BB4-D4851DCA226D}" destId="{728A7644-65B3-446E-8D77-0FB59573C81B}" srcOrd="5" destOrd="0" presId="urn:microsoft.com/office/officeart/2005/8/layout/cycle2"/>
    <dgm:cxn modelId="{C98CB7A0-A9BC-4841-A617-25ECC8888FEE}" type="presParOf" srcId="{728A7644-65B3-446E-8D77-0FB59573C81B}" destId="{F364B9EC-BCB4-44E7-B13E-1A9D40C6D028}" srcOrd="0" destOrd="0" presId="urn:microsoft.com/office/officeart/2005/8/layout/cycle2"/>
    <dgm:cxn modelId="{68DD53F2-D15A-4F12-BC22-D3A5494FB67F}" type="presParOf" srcId="{F4AFA16E-348D-4912-9BB4-D4851DCA226D}" destId="{267BB8F8-A8B4-43CF-9BD1-ACCCB19F6627}" srcOrd="6" destOrd="0" presId="urn:microsoft.com/office/officeart/2005/8/layout/cycle2"/>
    <dgm:cxn modelId="{8FDB94CD-4E46-404A-A04C-41CA6C39D996}" type="presParOf" srcId="{F4AFA16E-348D-4912-9BB4-D4851DCA226D}" destId="{0DCA1232-EE83-47D0-B590-765C91435B8E}" srcOrd="7" destOrd="0" presId="urn:microsoft.com/office/officeart/2005/8/layout/cycle2"/>
    <dgm:cxn modelId="{9FDF77AF-C716-4476-98E8-EDA9B9983307}" type="presParOf" srcId="{0DCA1232-EE83-47D0-B590-765C91435B8E}" destId="{40C57E2E-AFB3-42E1-9C3D-05F30261648E}" srcOrd="0" destOrd="0" presId="urn:microsoft.com/office/officeart/2005/8/layout/cycle2"/>
    <dgm:cxn modelId="{20744F35-BE49-4F15-B3F6-933AB38FB738}" type="presParOf" srcId="{F4AFA16E-348D-4912-9BB4-D4851DCA226D}" destId="{734A769D-5ED7-45E4-9B67-9CBAE64C5BB4}" srcOrd="8" destOrd="0" presId="urn:microsoft.com/office/officeart/2005/8/layout/cycle2"/>
    <dgm:cxn modelId="{F8E2A6E4-B774-441E-A9A5-264C1C5335BF}" type="presParOf" srcId="{F4AFA16E-348D-4912-9BB4-D4851DCA226D}" destId="{A433EACD-B79D-4A12-B4C6-96D406B12147}" srcOrd="9" destOrd="0" presId="urn:microsoft.com/office/officeart/2005/8/layout/cycle2"/>
    <dgm:cxn modelId="{C00F5DB1-7713-459E-A622-0E292EBC95B3}" type="presParOf" srcId="{A433EACD-B79D-4A12-B4C6-96D406B12147}" destId="{67EA0EF0-7745-4CFB-B1E5-6346E7B2D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C23-4693-4493-B9E5-623F9C36DF7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6CD53-07C0-417D-B0EB-E45F93C64BF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8BBD9-FC30-4D65-B33D-0E0E618E7015}" type="parTrans" cxnId="{CD531035-F4FE-4B5B-890A-B7A7F3FBF9FA}">
      <dgm:prSet/>
      <dgm:spPr/>
      <dgm:t>
        <a:bodyPr/>
        <a:lstStyle/>
        <a:p>
          <a:endParaRPr lang="en-US"/>
        </a:p>
      </dgm:t>
    </dgm:pt>
    <dgm:pt modelId="{4EB1D06A-C4A9-4306-9026-6BA2AA756F38}" type="sibTrans" cxnId="{CD531035-F4FE-4B5B-890A-B7A7F3FBF9FA}">
      <dgm:prSet/>
      <dgm:spPr/>
      <dgm:t>
        <a:bodyPr/>
        <a:lstStyle/>
        <a:p>
          <a:endParaRPr lang="en-US"/>
        </a:p>
      </dgm:t>
    </dgm:pt>
    <dgm:pt modelId="{FF0A726C-5CFB-427E-A0B3-5DD46E64A87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50D41-20EA-42CF-B6C6-B8D4B31DF4CB}" type="parTrans" cxnId="{3D9AFD0E-0497-4C22-BBE1-D9C7C5AD4E95}">
      <dgm:prSet/>
      <dgm:spPr/>
      <dgm:t>
        <a:bodyPr/>
        <a:lstStyle/>
        <a:p>
          <a:endParaRPr lang="en-US"/>
        </a:p>
      </dgm:t>
    </dgm:pt>
    <dgm:pt modelId="{FC70B52B-581F-4561-8AE3-B9E5E0FE297C}" type="sibTrans" cxnId="{3D9AFD0E-0497-4C22-BBE1-D9C7C5AD4E95}">
      <dgm:prSet/>
      <dgm:spPr/>
      <dgm:t>
        <a:bodyPr/>
        <a:lstStyle/>
        <a:p>
          <a:endParaRPr lang="en-US"/>
        </a:p>
      </dgm:t>
    </dgm:pt>
    <dgm:pt modelId="{2F6C9268-F152-4D4C-8B57-9E5B760ED0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17891-6085-4BA4-B8E6-0329D38E012A}" type="parTrans" cxnId="{B4E48207-DB26-41AA-B1C5-59B83FE1CD06}">
      <dgm:prSet/>
      <dgm:spPr/>
      <dgm:t>
        <a:bodyPr/>
        <a:lstStyle/>
        <a:p>
          <a:endParaRPr lang="en-US"/>
        </a:p>
      </dgm:t>
    </dgm:pt>
    <dgm:pt modelId="{B1D76814-0CC4-4C56-8F4D-C58CEE2949BF}" type="sibTrans" cxnId="{B4E48207-DB26-41AA-B1C5-59B83FE1CD06}">
      <dgm:prSet/>
      <dgm:spPr/>
      <dgm:t>
        <a:bodyPr/>
        <a:lstStyle/>
        <a:p>
          <a:endParaRPr lang="en-US"/>
        </a:p>
      </dgm:t>
    </dgm:pt>
    <dgm:pt modelId="{7DB7A17A-1BC3-429C-9178-DD23F527494C}" type="pres">
      <dgm:prSet presAssocID="{C9438C23-4693-4493-B9E5-623F9C36DF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2E7792-7C42-4EAE-8A5C-634291876F19}" type="pres">
      <dgm:prSet presAssocID="{2F6C9268-F152-4D4C-8B57-9E5B760ED0BB}" presName="Accent3" presStyleCnt="0"/>
      <dgm:spPr/>
    </dgm:pt>
    <dgm:pt modelId="{85249D08-D9E2-410D-9F34-3B6C1BF071CE}" type="pres">
      <dgm:prSet presAssocID="{2F6C9268-F152-4D4C-8B57-9E5B760ED0BB}" presName="Accent" presStyleLbl="node1" presStyleIdx="0" presStyleCnt="3"/>
      <dgm:spPr/>
    </dgm:pt>
    <dgm:pt modelId="{BBA20F68-77D4-43C8-AD9C-F0C439829F34}" type="pres">
      <dgm:prSet presAssocID="{2F6C9268-F152-4D4C-8B57-9E5B760ED0BB}" presName="ParentBackground3" presStyleCnt="0"/>
      <dgm:spPr/>
    </dgm:pt>
    <dgm:pt modelId="{080655ED-94B2-4745-8898-C23ACACC63AD}" type="pres">
      <dgm:prSet presAssocID="{2F6C9268-F152-4D4C-8B57-9E5B760ED0B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1DF6707-EDC1-4C7A-8B83-0FF88D5774BE}" type="pres">
      <dgm:prSet presAssocID="{2F6C9268-F152-4D4C-8B57-9E5B760ED0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E5F7-9138-4FD0-9C81-2D61C5FA6234}" type="pres">
      <dgm:prSet presAssocID="{FF0A726C-5CFB-427E-A0B3-5DD46E64A87B}" presName="Accent2" presStyleCnt="0"/>
      <dgm:spPr/>
    </dgm:pt>
    <dgm:pt modelId="{EE0C8EB2-7B77-4892-A9D8-694FBF15321F}" type="pres">
      <dgm:prSet presAssocID="{FF0A726C-5CFB-427E-A0B3-5DD46E64A87B}" presName="Accent" presStyleLbl="node1" presStyleIdx="1" presStyleCnt="3"/>
      <dgm:spPr/>
    </dgm:pt>
    <dgm:pt modelId="{EE9F8D12-0399-4B6C-9204-2453D78E9242}" type="pres">
      <dgm:prSet presAssocID="{FF0A726C-5CFB-427E-A0B3-5DD46E64A87B}" presName="ParentBackground2" presStyleCnt="0"/>
      <dgm:spPr/>
    </dgm:pt>
    <dgm:pt modelId="{B180B7EE-E2F4-490D-A2CD-53E342FF9453}" type="pres">
      <dgm:prSet presAssocID="{FF0A726C-5CFB-427E-A0B3-5DD46E64A87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E6BF4C-8B53-441D-8083-48B9FD58271C}" type="pres">
      <dgm:prSet presAssocID="{FF0A726C-5CFB-427E-A0B3-5DD46E64A8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4F7B-A5D8-4010-83D6-F029178DB1A7}" type="pres">
      <dgm:prSet presAssocID="{A316CD53-07C0-417D-B0EB-E45F93C64BF0}" presName="Accent1" presStyleCnt="0"/>
      <dgm:spPr/>
    </dgm:pt>
    <dgm:pt modelId="{CB3A3632-ADDF-490D-A045-9627B609444F}" type="pres">
      <dgm:prSet presAssocID="{A316CD53-07C0-417D-B0EB-E45F93C64BF0}" presName="Accent" presStyleLbl="node1" presStyleIdx="2" presStyleCnt="3"/>
      <dgm:spPr/>
    </dgm:pt>
    <dgm:pt modelId="{291D2244-00CD-42CC-A156-1FAF058475FF}" type="pres">
      <dgm:prSet presAssocID="{A316CD53-07C0-417D-B0EB-E45F93C64BF0}" presName="ParentBackground1" presStyleCnt="0"/>
      <dgm:spPr/>
    </dgm:pt>
    <dgm:pt modelId="{118432B8-04DF-427B-B740-427280476F3C}" type="pres">
      <dgm:prSet presAssocID="{A316CD53-07C0-417D-B0EB-E45F93C64BF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891224C-8397-4DCC-87CB-353BD2D6B4B2}" type="pres">
      <dgm:prSet presAssocID="{A316CD53-07C0-417D-B0EB-E45F93C64B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1035-F4FE-4B5B-890A-B7A7F3FBF9FA}" srcId="{C9438C23-4693-4493-B9E5-623F9C36DF71}" destId="{A316CD53-07C0-417D-B0EB-E45F93C64BF0}" srcOrd="0" destOrd="0" parTransId="{6C88BBD9-FC30-4D65-B33D-0E0E618E7015}" sibTransId="{4EB1D06A-C4A9-4306-9026-6BA2AA756F38}"/>
    <dgm:cxn modelId="{0F35F43D-0BFB-47A9-B6AE-D3E862C5C5A7}" type="presOf" srcId="{2F6C9268-F152-4D4C-8B57-9E5B760ED0BB}" destId="{11DF6707-EDC1-4C7A-8B83-0FF88D5774BE}" srcOrd="1" destOrd="0" presId="urn:microsoft.com/office/officeart/2011/layout/CircleProcess"/>
    <dgm:cxn modelId="{6C403036-22B5-4552-A60E-323C21731AC0}" type="presOf" srcId="{C9438C23-4693-4493-B9E5-623F9C36DF71}" destId="{7DB7A17A-1BC3-429C-9178-DD23F527494C}" srcOrd="0" destOrd="0" presId="urn:microsoft.com/office/officeart/2011/layout/CircleProcess"/>
    <dgm:cxn modelId="{0BDA4639-CCE9-4E95-8ABB-94DB4864CEFA}" type="presOf" srcId="{FF0A726C-5CFB-427E-A0B3-5DD46E64A87B}" destId="{60E6BF4C-8B53-441D-8083-48B9FD58271C}" srcOrd="1" destOrd="0" presId="urn:microsoft.com/office/officeart/2011/layout/CircleProcess"/>
    <dgm:cxn modelId="{265E9349-EC76-49AE-B5D9-8F1573D422F1}" type="presOf" srcId="{A316CD53-07C0-417D-B0EB-E45F93C64BF0}" destId="{118432B8-04DF-427B-B740-427280476F3C}" srcOrd="0" destOrd="0" presId="urn:microsoft.com/office/officeart/2011/layout/CircleProcess"/>
    <dgm:cxn modelId="{0AE6D987-4D1E-4A4E-A68A-84308DA2B7F5}" type="presOf" srcId="{FF0A726C-5CFB-427E-A0B3-5DD46E64A87B}" destId="{B180B7EE-E2F4-490D-A2CD-53E342FF9453}" srcOrd="0" destOrd="0" presId="urn:microsoft.com/office/officeart/2011/layout/CircleProcess"/>
    <dgm:cxn modelId="{39914331-23FD-48D4-B8FA-07466758CF38}" type="presOf" srcId="{A316CD53-07C0-417D-B0EB-E45F93C64BF0}" destId="{6891224C-8397-4DCC-87CB-353BD2D6B4B2}" srcOrd="1" destOrd="0" presId="urn:microsoft.com/office/officeart/2011/layout/CircleProcess"/>
    <dgm:cxn modelId="{8845CF54-1AE1-4A00-AA7A-D9E5EECC8C06}" type="presOf" srcId="{2F6C9268-F152-4D4C-8B57-9E5B760ED0BB}" destId="{080655ED-94B2-4745-8898-C23ACACC63AD}" srcOrd="0" destOrd="0" presId="urn:microsoft.com/office/officeart/2011/layout/CircleProcess"/>
    <dgm:cxn modelId="{B4E48207-DB26-41AA-B1C5-59B83FE1CD06}" srcId="{C9438C23-4693-4493-B9E5-623F9C36DF71}" destId="{2F6C9268-F152-4D4C-8B57-9E5B760ED0BB}" srcOrd="2" destOrd="0" parTransId="{75617891-6085-4BA4-B8E6-0329D38E012A}" sibTransId="{B1D76814-0CC4-4C56-8F4D-C58CEE2949BF}"/>
    <dgm:cxn modelId="{3D9AFD0E-0497-4C22-BBE1-D9C7C5AD4E95}" srcId="{C9438C23-4693-4493-B9E5-623F9C36DF71}" destId="{FF0A726C-5CFB-427E-A0B3-5DD46E64A87B}" srcOrd="1" destOrd="0" parTransId="{4B750D41-20EA-42CF-B6C6-B8D4B31DF4CB}" sibTransId="{FC70B52B-581F-4561-8AE3-B9E5E0FE297C}"/>
    <dgm:cxn modelId="{DE4FCE57-1182-4D5A-8390-B0906D7FEC4D}" type="presParOf" srcId="{7DB7A17A-1BC3-429C-9178-DD23F527494C}" destId="{DF2E7792-7C42-4EAE-8A5C-634291876F19}" srcOrd="0" destOrd="0" presId="urn:microsoft.com/office/officeart/2011/layout/CircleProcess"/>
    <dgm:cxn modelId="{A20334E3-9312-4790-BEE0-512741888E58}" type="presParOf" srcId="{DF2E7792-7C42-4EAE-8A5C-634291876F19}" destId="{85249D08-D9E2-410D-9F34-3B6C1BF071CE}" srcOrd="0" destOrd="0" presId="urn:microsoft.com/office/officeart/2011/layout/CircleProcess"/>
    <dgm:cxn modelId="{B2EB303C-FA52-4C2C-811A-34D1235A4888}" type="presParOf" srcId="{7DB7A17A-1BC3-429C-9178-DD23F527494C}" destId="{BBA20F68-77D4-43C8-AD9C-F0C439829F34}" srcOrd="1" destOrd="0" presId="urn:microsoft.com/office/officeart/2011/layout/CircleProcess"/>
    <dgm:cxn modelId="{CF354204-0C1F-4741-8317-14CE5AB71AC9}" type="presParOf" srcId="{BBA20F68-77D4-43C8-AD9C-F0C439829F34}" destId="{080655ED-94B2-4745-8898-C23ACACC63AD}" srcOrd="0" destOrd="0" presId="urn:microsoft.com/office/officeart/2011/layout/CircleProcess"/>
    <dgm:cxn modelId="{71B3D1FA-F920-4A29-95B4-73185A30B74E}" type="presParOf" srcId="{7DB7A17A-1BC3-429C-9178-DD23F527494C}" destId="{11DF6707-EDC1-4C7A-8B83-0FF88D5774BE}" srcOrd="2" destOrd="0" presId="urn:microsoft.com/office/officeart/2011/layout/CircleProcess"/>
    <dgm:cxn modelId="{5B418A70-0BCE-4B38-A4F1-2A7DD28D7CB0}" type="presParOf" srcId="{7DB7A17A-1BC3-429C-9178-DD23F527494C}" destId="{727CE5F7-9138-4FD0-9C81-2D61C5FA6234}" srcOrd="3" destOrd="0" presId="urn:microsoft.com/office/officeart/2011/layout/CircleProcess"/>
    <dgm:cxn modelId="{50CB569A-8B79-4B7D-8A15-7F262BFA04A4}" type="presParOf" srcId="{727CE5F7-9138-4FD0-9C81-2D61C5FA6234}" destId="{EE0C8EB2-7B77-4892-A9D8-694FBF15321F}" srcOrd="0" destOrd="0" presId="urn:microsoft.com/office/officeart/2011/layout/CircleProcess"/>
    <dgm:cxn modelId="{5952A9D0-928B-409E-BECE-4ECCC303A50B}" type="presParOf" srcId="{7DB7A17A-1BC3-429C-9178-DD23F527494C}" destId="{EE9F8D12-0399-4B6C-9204-2453D78E9242}" srcOrd="4" destOrd="0" presId="urn:microsoft.com/office/officeart/2011/layout/CircleProcess"/>
    <dgm:cxn modelId="{12A9BA4C-0808-4307-9F70-CA234C22614A}" type="presParOf" srcId="{EE9F8D12-0399-4B6C-9204-2453D78E9242}" destId="{B180B7EE-E2F4-490D-A2CD-53E342FF9453}" srcOrd="0" destOrd="0" presId="urn:microsoft.com/office/officeart/2011/layout/CircleProcess"/>
    <dgm:cxn modelId="{45FE2CF8-1E8A-4709-B8C4-CAB9F44F7062}" type="presParOf" srcId="{7DB7A17A-1BC3-429C-9178-DD23F527494C}" destId="{60E6BF4C-8B53-441D-8083-48B9FD58271C}" srcOrd="5" destOrd="0" presId="urn:microsoft.com/office/officeart/2011/layout/CircleProcess"/>
    <dgm:cxn modelId="{A7F21BBC-C13B-47B4-8472-25354E92D1BE}" type="presParOf" srcId="{7DB7A17A-1BC3-429C-9178-DD23F527494C}" destId="{A81D4F7B-A5D8-4010-83D6-F029178DB1A7}" srcOrd="6" destOrd="0" presId="urn:microsoft.com/office/officeart/2011/layout/CircleProcess"/>
    <dgm:cxn modelId="{7E15B63E-5B27-4DD1-9655-1AFA56E91891}" type="presParOf" srcId="{A81D4F7B-A5D8-4010-83D6-F029178DB1A7}" destId="{CB3A3632-ADDF-490D-A045-9627B609444F}" srcOrd="0" destOrd="0" presId="urn:microsoft.com/office/officeart/2011/layout/CircleProcess"/>
    <dgm:cxn modelId="{DB74B951-196A-4A61-8674-501B98124627}" type="presParOf" srcId="{7DB7A17A-1BC3-429C-9178-DD23F527494C}" destId="{291D2244-00CD-42CC-A156-1FAF058475FF}" srcOrd="7" destOrd="0" presId="urn:microsoft.com/office/officeart/2011/layout/CircleProcess"/>
    <dgm:cxn modelId="{D0192F6B-C420-4319-8B06-4EDB25D774E3}" type="presParOf" srcId="{291D2244-00CD-42CC-A156-1FAF058475FF}" destId="{118432B8-04DF-427B-B740-427280476F3C}" srcOrd="0" destOrd="0" presId="urn:microsoft.com/office/officeart/2011/layout/CircleProcess"/>
    <dgm:cxn modelId="{A2564728-524A-475A-A278-0C97B6CD3233}" type="presParOf" srcId="{7DB7A17A-1BC3-429C-9178-DD23F527494C}" destId="{6891224C-8397-4DCC-87CB-353BD2D6B4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A1D1-8C2A-4915-BA76-164681DF23B3}">
      <dsp:nvSpPr>
        <dsp:cNvPr id="0" name=""/>
        <dsp:cNvSpPr/>
      </dsp:nvSpPr>
      <dsp:spPr>
        <a:xfrm>
          <a:off x="1571460" y="332450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0834" y="521824"/>
        <a:ext cx="914377" cy="914377"/>
      </dsp:txXfrm>
    </dsp:sp>
    <dsp:sp modelId="{A2F4E57A-C732-403A-8A62-90B4DED9240F}">
      <dsp:nvSpPr>
        <dsp:cNvPr id="0" name=""/>
        <dsp:cNvSpPr/>
      </dsp:nvSpPr>
      <dsp:spPr>
        <a:xfrm rot="2160000">
          <a:off x="2823721" y="1325745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2833569" y="1382722"/>
        <a:ext cx="240640" cy="261857"/>
      </dsp:txXfrm>
    </dsp:sp>
    <dsp:sp modelId="{319B752F-F11B-4D7D-A7C8-8128C2C23243}">
      <dsp:nvSpPr>
        <dsp:cNvPr id="0" name=""/>
        <dsp:cNvSpPr/>
      </dsp:nvSpPr>
      <dsp:spPr>
        <a:xfrm>
          <a:off x="3142370" y="1473782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1744" y="1663156"/>
        <a:ext cx="914377" cy="914377"/>
      </dsp:txXfrm>
    </dsp:sp>
    <dsp:sp modelId="{252FA9E0-F19F-4D88-B198-8282691A1178}">
      <dsp:nvSpPr>
        <dsp:cNvPr id="0" name=""/>
        <dsp:cNvSpPr/>
      </dsp:nvSpPr>
      <dsp:spPr>
        <a:xfrm rot="6480000">
          <a:off x="3320036" y="2816234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3387536" y="2854478"/>
        <a:ext cx="240640" cy="261857"/>
      </dsp:txXfrm>
    </dsp:sp>
    <dsp:sp modelId="{40285671-636F-4618-9CDD-3FDD1CA09FAD}">
      <dsp:nvSpPr>
        <dsp:cNvPr id="0" name=""/>
        <dsp:cNvSpPr/>
      </dsp:nvSpPr>
      <dsp:spPr>
        <a:xfrm>
          <a:off x="2542336" y="3320497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kern="1200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1710" y="3509871"/>
        <a:ext cx="914377" cy="914377"/>
      </dsp:txXfrm>
    </dsp:sp>
    <dsp:sp modelId="{728A7644-65B3-446E-8D77-0FB59573C81B}">
      <dsp:nvSpPr>
        <dsp:cNvPr id="0" name=""/>
        <dsp:cNvSpPr/>
      </dsp:nvSpPr>
      <dsp:spPr>
        <a:xfrm rot="10800000">
          <a:off x="2055866" y="3748845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2158997" y="3836131"/>
        <a:ext cx="240640" cy="261857"/>
      </dsp:txXfrm>
    </dsp:sp>
    <dsp:sp modelId="{267BB8F8-A8B4-43CF-9BD1-ACCCB19F6627}">
      <dsp:nvSpPr>
        <dsp:cNvPr id="0" name=""/>
        <dsp:cNvSpPr/>
      </dsp:nvSpPr>
      <dsp:spPr>
        <a:xfrm>
          <a:off x="600585" y="3320497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sz="17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9959" y="3509871"/>
        <a:ext cx="914377" cy="914377"/>
      </dsp:txXfrm>
    </dsp:sp>
    <dsp:sp modelId="{0DCA1232-EE83-47D0-B590-765C91435B8E}">
      <dsp:nvSpPr>
        <dsp:cNvPr id="0" name=""/>
        <dsp:cNvSpPr/>
      </dsp:nvSpPr>
      <dsp:spPr>
        <a:xfrm rot="15120000">
          <a:off x="778251" y="2834741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845751" y="2971069"/>
        <a:ext cx="240640" cy="261857"/>
      </dsp:txXfrm>
    </dsp:sp>
    <dsp:sp modelId="{734A769D-5ED7-45E4-9B67-9CBAE64C5BB4}">
      <dsp:nvSpPr>
        <dsp:cNvPr id="0" name=""/>
        <dsp:cNvSpPr/>
      </dsp:nvSpPr>
      <dsp:spPr>
        <a:xfrm>
          <a:off x="551" y="1473782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925" y="1663156"/>
        <a:ext cx="914377" cy="914377"/>
      </dsp:txXfrm>
    </dsp:sp>
    <dsp:sp modelId="{A433EACD-B79D-4A12-B4C6-96D406B12147}">
      <dsp:nvSpPr>
        <dsp:cNvPr id="0" name=""/>
        <dsp:cNvSpPr/>
      </dsp:nvSpPr>
      <dsp:spPr>
        <a:xfrm rot="19440000">
          <a:off x="1252811" y="1337182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262659" y="1454777"/>
        <a:ext cx="240640" cy="261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D08-D9E2-410D-9F34-3B6C1BF071CE}">
      <dsp:nvSpPr>
        <dsp:cNvPr id="0" name=""/>
        <dsp:cNvSpPr/>
      </dsp:nvSpPr>
      <dsp:spPr>
        <a:xfrm>
          <a:off x="3108549" y="1305571"/>
          <a:ext cx="1356004" cy="1356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655ED-94B2-4745-8898-C23ACACC63AD}">
      <dsp:nvSpPr>
        <dsp:cNvPr id="0" name=""/>
        <dsp:cNvSpPr/>
      </dsp:nvSpPr>
      <dsp:spPr>
        <a:xfrm>
          <a:off x="3153573" y="1350788"/>
          <a:ext cx="1265956" cy="12658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4550" y="1531654"/>
        <a:ext cx="904002" cy="904090"/>
      </dsp:txXfrm>
    </dsp:sp>
    <dsp:sp modelId="{EE0C8EB2-7B77-4892-A9D8-694FBF15321F}">
      <dsp:nvSpPr>
        <dsp:cNvPr id="0" name=""/>
        <dsp:cNvSpPr/>
      </dsp:nvSpPr>
      <dsp:spPr>
        <a:xfrm rot="2700000">
          <a:off x="1708713" y="1307211"/>
          <a:ext cx="1352738" cy="13527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B7EE-E2F4-490D-A2CD-53E342FF9453}">
      <dsp:nvSpPr>
        <dsp:cNvPr id="0" name=""/>
        <dsp:cNvSpPr/>
      </dsp:nvSpPr>
      <dsp:spPr>
        <a:xfrm>
          <a:off x="1752104" y="1350788"/>
          <a:ext cx="1265956" cy="12658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3081" y="1531654"/>
        <a:ext cx="904002" cy="904090"/>
      </dsp:txXfrm>
    </dsp:sp>
    <dsp:sp modelId="{CB3A3632-ADDF-490D-A045-9627B609444F}">
      <dsp:nvSpPr>
        <dsp:cNvPr id="0" name=""/>
        <dsp:cNvSpPr/>
      </dsp:nvSpPr>
      <dsp:spPr>
        <a:xfrm rot="2700000">
          <a:off x="307244" y="1307211"/>
          <a:ext cx="1352738" cy="13527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32B8-04DF-427B-B740-427280476F3C}">
      <dsp:nvSpPr>
        <dsp:cNvPr id="0" name=""/>
        <dsp:cNvSpPr/>
      </dsp:nvSpPr>
      <dsp:spPr>
        <a:xfrm>
          <a:off x="350634" y="1350788"/>
          <a:ext cx="1265956" cy="12658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12" y="1531654"/>
        <a:ext cx="904002" cy="90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5769-8BC7-4687-A513-998DAB09121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1143000"/>
            <a:ext cx="4403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1B33-4CD1-4BD1-9730-C28B3410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143000"/>
            <a:ext cx="4403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143000"/>
            <a:ext cx="4403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5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143000"/>
            <a:ext cx="4403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 বা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971" y="1122363"/>
            <a:ext cx="7337822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971" y="3602038"/>
            <a:ext cx="733782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634" y="1825625"/>
            <a:ext cx="843849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1505" y="365125"/>
            <a:ext cx="210962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634" y="365125"/>
            <a:ext cx="620657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34" y="1825625"/>
            <a:ext cx="84384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38" y="1709739"/>
            <a:ext cx="843849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38" y="4589464"/>
            <a:ext cx="843849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634" y="1825625"/>
            <a:ext cx="41580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0" y="1825625"/>
            <a:ext cx="41580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908" y="1681163"/>
            <a:ext cx="413899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08" y="2505075"/>
            <a:ext cx="413899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30" y="1681163"/>
            <a:ext cx="41593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30" y="2505075"/>
            <a:ext cx="415937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457200"/>
            <a:ext cx="315551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74" y="987426"/>
            <a:ext cx="495303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8" y="2057400"/>
            <a:ext cx="315551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457200"/>
            <a:ext cx="315551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374" y="987426"/>
            <a:ext cx="49530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8" y="2057400"/>
            <a:ext cx="315551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13447"/>
            <a:ext cx="9745973" cy="68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3435927"/>
            <a:ext cx="6802583" cy="30922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59" y="376516"/>
            <a:ext cx="7387716" cy="36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5572" y="253791"/>
            <a:ext cx="5948083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390" y="2634868"/>
            <a:ext cx="7604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422479" y="2704978"/>
            <a:ext cx="956141" cy="6377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422479" y="4184074"/>
            <a:ext cx="956141" cy="651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5390" y="3990110"/>
            <a:ext cx="7604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কিভাবে জনগণের এক বিরাট অংশকে সরাসরি কোন বার্তা পৌছাতে পারে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32" y="1259465"/>
            <a:ext cx="3702265" cy="352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" y="1259465"/>
            <a:ext cx="3668912" cy="3520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18757" y="226539"/>
            <a:ext cx="251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371" y="5157764"/>
            <a:ext cx="917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অনলাইনে সহজে প্রাপ্তির জন্য সরকারিভাবে প্ল্যাটফর্ম তৈরি করা হয়েছে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(www.ebook.gov.bd)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066800"/>
            <a:ext cx="2888614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1" y="3269050"/>
            <a:ext cx="2738481" cy="251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78376" y="358914"/>
            <a:ext cx="690060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 বা ইক্ষু সরবরাহের অনুমতিপত্র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345" y="1591831"/>
            <a:ext cx="619298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কৃষকরা তাদের পুর্জি পাচ্ছে।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4" y="4707732"/>
            <a:ext cx="6234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 অবসান হয় এবং ইক্ষু সরবরাহ উন্নত করতে পেরেছে।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9" y="1112043"/>
            <a:ext cx="2801714" cy="3750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00" y="1136073"/>
            <a:ext cx="2924010" cy="372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4777" y="304800"/>
            <a:ext cx="714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599" y="5237018"/>
            <a:ext cx="8860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84" y="1112044"/>
            <a:ext cx="2847774" cy="37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73" y="1237382"/>
            <a:ext cx="2489980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5" y="1237382"/>
            <a:ext cx="2963104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40182" y="193965"/>
            <a:ext cx="4675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29" y="1237381"/>
            <a:ext cx="2846363" cy="32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3538" y="4790558"/>
            <a:ext cx="9350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মোবাইল,ইন্টারনেটের মাধ্যমে চিকিৎসা সেবা দেওয়া হয় যাকে টেলিমেডিসিন বলে।এছাড়া সরকারি হাসপাতালে ব্যবস্থাপনা সম্পর্কে মোবাইল বা এস এম এসে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অভিযোগ পাঠানোর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নেওয়া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5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61" y="1294967"/>
            <a:ext cx="2334763" cy="35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63" y="1294965"/>
            <a:ext cx="2479521" cy="35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3" y="1294966"/>
            <a:ext cx="3129694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68299" y="443346"/>
            <a:ext cx="639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95" y="5068235"/>
            <a:ext cx="914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 তাদের আয়করের হিসাব করতে পারেন এবং রিটার্ন তৈরি ও দাখিল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42" y="1101436"/>
            <a:ext cx="2457059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6711626" y="1101436"/>
            <a:ext cx="2879540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0" y="1101435"/>
            <a:ext cx="2965767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30582" y="393549"/>
            <a:ext cx="54448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05" y="4876800"/>
            <a:ext cx="910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ব্যাংকিং,ইএমটিএস এর মাধ্যমে এক স্থান থেকে অন্য স্থানে অর্থ প্রেরণ সহজ ও দ্রুত হয়েছে।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3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833" y="429718"/>
            <a:ext cx="6741993" cy="7844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342" y="3238960"/>
            <a:ext cx="7982661" cy="255454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আরো অনেক কর্মকান্ডে তথ্য ও যোগাযোগ প্রযুক্তির প্রয়োগ দেখা যায়। তোমার এলাকায় এরকম কার্যাবলির একটি তালিকা তোমার বন্ধুদের নিয়ে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3895350" y="1767319"/>
            <a:ext cx="1579695" cy="926249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8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48" y="1068533"/>
            <a:ext cx="2675248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34" y="1068534"/>
            <a:ext cx="2623738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3644" y="318655"/>
            <a:ext cx="351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9" y="1074038"/>
            <a:ext cx="3057426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482" y="276439"/>
            <a:ext cx="572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287" y="4540155"/>
            <a:ext cx="8973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" y="1072732"/>
            <a:ext cx="2867561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84" y="1072732"/>
            <a:ext cx="2831314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24194" y="138548"/>
            <a:ext cx="3040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33" y="4890656"/>
            <a:ext cx="892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6" y="1072732"/>
            <a:ext cx="2421341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740" y="128948"/>
            <a:ext cx="9004777" cy="5583239"/>
            <a:chOff x="372178" y="606426"/>
            <a:chExt cx="8543222" cy="5583239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554832" y="606426"/>
              <a:ext cx="78867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6600" b="1" u="sng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u="sng" dirty="0"/>
            </a:p>
          </p:txBody>
        </p:sp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629842" y="1681163"/>
              <a:ext cx="3868340" cy="8239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/>
            </a:p>
          </p:txBody>
        </p:sp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372178" y="2468656"/>
              <a:ext cx="386834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শামছুল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-বি.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20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সহকারী শিক্ষক</a:t>
              </a:r>
            </a:p>
            <a:p>
              <a:pPr marL="0" indent="0" algn="ctr">
                <a:buNone/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নবোদয়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marL="0" indent="0" algn="ctr">
                <a:buNone/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শৈলকুপা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মোবাইল :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০১৭২২-৯২২৬৯১</a:t>
              </a:r>
            </a:p>
            <a:p>
              <a:pPr marL="0" indent="0" algn="ctr">
                <a:buNone/>
              </a:pPr>
              <a:r>
                <a:rPr lang="en-US" sz="18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shamsul101085@gmail.com</a:t>
              </a:r>
              <a:r>
                <a:rPr lang="bn-BD" sz="1800" dirty="0" smtClean="0">
                  <a:latin typeface="Aparajita" panose="020B0604020202020204" pitchFamily="34" charset="0"/>
                  <a:cs typeface="NikoshBAN" pitchFamily="2" charset="0"/>
                </a:rPr>
                <a:t> </a:t>
              </a:r>
              <a:endParaRPr lang="en-US" sz="1800" dirty="0" smtClean="0">
                <a:latin typeface="Aparajita" panose="020B0604020202020204" pitchFamily="34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dirty="0" smtClean="0"/>
            </a:p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4629151" y="1666549"/>
              <a:ext cx="3887391" cy="656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ontent Placeholder 5"/>
            <p:cNvSpPr txBox="1">
              <a:spLocks/>
            </p:cNvSpPr>
            <p:nvPr/>
          </p:nvSpPr>
          <p:spPr>
            <a:xfrm>
              <a:off x="4629150" y="2505075"/>
              <a:ext cx="428625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৮ম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  <a:defRPr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অধ্যায়-1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ঃ 5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02-০8-2022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8250" y="3971133"/>
              <a:ext cx="3979864" cy="45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02" y="3941315"/>
            <a:ext cx="1708053" cy="1618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19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7" y="1094510"/>
            <a:ext cx="7136064" cy="4128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04655" y="221674"/>
            <a:ext cx="50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রেজিস্ট্রেশন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303" y="235526"/>
            <a:ext cx="381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589249" y="1324331"/>
            <a:ext cx="711546" cy="4987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381" y="1158856"/>
            <a:ext cx="8293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762" y="2293225"/>
            <a:ext cx="589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www.bangladesh.gov.bd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56017" y="2398811"/>
            <a:ext cx="1022849" cy="41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756018" y="3183951"/>
            <a:ext cx="1011994" cy="4433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866" y="3082459"/>
            <a:ext cx="736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89370" y="4107281"/>
            <a:ext cx="1022849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4762" y="3976256"/>
            <a:ext cx="6804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বা ইন্টারনেটের মাধ্যমে দূর থেকে যে চিকিৎসা সেবা নেওয়া হয় তাকে টেলিমেডিসিন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823" y="360218"/>
            <a:ext cx="4601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23" y="1283549"/>
            <a:ext cx="4495111" cy="320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6079" y="4809279"/>
            <a:ext cx="8494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বিভিন্ন প্রকার লেনদেনে আমরা কিভাবে তথ্য ও যোগাযোগ প্রযুক্তি ব্যবহার করছি তা নিজ নিজ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7917" y="4918363"/>
            <a:ext cx="589249" cy="88669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1" r="3765" b="57180"/>
          <a:stretch/>
        </p:blipFill>
        <p:spPr>
          <a:xfrm>
            <a:off x="1099363" y="1733266"/>
            <a:ext cx="6991692" cy="37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7453" y="672948"/>
            <a:ext cx="1926547" cy="5083223"/>
          </a:xfrm>
          <a:prstGeom prst="moon">
            <a:avLst>
              <a:gd name="adj" fmla="val 21855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40042" y="671666"/>
            <a:ext cx="1928758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6" y="1349972"/>
            <a:ext cx="3756290" cy="4787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5527" y="318656"/>
            <a:ext cx="954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ও এর কার্যাবলী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9945148"/>
              </p:ext>
            </p:extLst>
          </p:nvPr>
        </p:nvGraphicFramePr>
        <p:xfrm>
          <a:off x="4660119" y="1191491"/>
          <a:ext cx="4436047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6715661"/>
              </p:ext>
            </p:extLst>
          </p:nvPr>
        </p:nvGraphicFramePr>
        <p:xfrm>
          <a:off x="4892221" y="1482436"/>
          <a:ext cx="4491637" cy="39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3" y="1482435"/>
            <a:ext cx="3935231" cy="3967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84" y="443346"/>
            <a:ext cx="8829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নীতিমালা প্রণয়ন ও সংশোধন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392547"/>
            <a:ext cx="61652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6175" y="4992526"/>
            <a:ext cx="7860364" cy="1343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কর্মকান্ডে তথ্য ও যোগাযোগ প্রযুক্তির প্রয়োগ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1246908"/>
            <a:ext cx="5569528" cy="3228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7" y="1399309"/>
            <a:ext cx="2637726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2430" b="8129"/>
          <a:stretch/>
        </p:blipFill>
        <p:spPr>
          <a:xfrm>
            <a:off x="3328425" y="1399309"/>
            <a:ext cx="1923399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67" y="1399309"/>
            <a:ext cx="3925858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77636" y="429492"/>
            <a:ext cx="7924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ঘটনা সম্পর্কে প্রচার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57" y="5250874"/>
            <a:ext cx="934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জনগণের এক বিরাট অংশকে সরাসরি বার্তা পৌছাতে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268" y="637310"/>
            <a:ext cx="7259997" cy="14465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যা অর্জন করবে---</a:t>
            </a:r>
            <a:endParaRPr lang="en-US" sz="4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08254" y="1517587"/>
            <a:ext cx="711546" cy="1114777"/>
          </a:xfrm>
          <a:prstGeom prst="downArrow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4027" y="3491347"/>
            <a:ext cx="814942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কার্যক্রমে তথ্য ও যোগাযোগ প্রযুক্তি ব্যবহারের গুরুত্ব বর্ণনা করতে পারবে।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15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653"/>
          <a:stretch/>
        </p:blipFill>
        <p:spPr>
          <a:xfrm>
            <a:off x="3735617" y="1052944"/>
            <a:ext cx="2534885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2"/>
          <a:stretch/>
        </p:blipFill>
        <p:spPr>
          <a:xfrm>
            <a:off x="6681864" y="1052944"/>
            <a:ext cx="2401470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1052945"/>
            <a:ext cx="3168605" cy="2687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5" y="4156112"/>
            <a:ext cx="3196400" cy="232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89018" y="166255"/>
            <a:ext cx="5693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5618" y="4336473"/>
            <a:ext cx="5936967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 ফোন,ইন্টারনেটের মাধ্যমে নাগরিক সেবাসমূহ সরাসরি নাগরিকের দোরগোড়ায় এবং কোন কোন ক্ষেত্রে হাতের মুঠোয় পৌঁছে দেওয়া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39" y="1496290"/>
            <a:ext cx="6014792" cy="368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22543" y="5500256"/>
            <a:ext cx="899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আবেদন করে জমি-জমা সংক্রান্ত বিভিন্ন দলিল এর সত্যায়িত অনুলিপি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191" y="341443"/>
            <a:ext cx="312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96AF2-F91F-4C4B-B1AB-21A411929CD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448</Words>
  <Application>Microsoft Office PowerPoint</Application>
  <PresentationFormat>Custom</PresentationFormat>
  <Paragraphs>71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Aparajita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SHAMSUL</cp:lastModifiedBy>
  <cp:revision>138</cp:revision>
  <dcterms:created xsi:type="dcterms:W3CDTF">2019-10-07T03:59:32Z</dcterms:created>
  <dcterms:modified xsi:type="dcterms:W3CDTF">2022-08-02T09:11:48Z</dcterms:modified>
</cp:coreProperties>
</file>