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5" r:id="rId2"/>
    <p:sldId id="274" r:id="rId3"/>
    <p:sldId id="275" r:id="rId4"/>
    <p:sldId id="266" r:id="rId5"/>
    <p:sldId id="256" r:id="rId6"/>
    <p:sldId id="257" r:id="rId7"/>
    <p:sldId id="258" r:id="rId8"/>
    <p:sldId id="259" r:id="rId9"/>
    <p:sldId id="268" r:id="rId10"/>
    <p:sldId id="267" r:id="rId11"/>
    <p:sldId id="260" r:id="rId12"/>
    <p:sldId id="262" r:id="rId13"/>
    <p:sldId id="263" r:id="rId14"/>
    <p:sldId id="261" r:id="rId15"/>
    <p:sldId id="270" r:id="rId16"/>
    <p:sldId id="269" r:id="rId17"/>
    <p:sldId id="264" r:id="rId18"/>
  </p:sldIdLst>
  <p:sldSz cx="14401800" cy="9001125"/>
  <p:notesSz cx="6858000" cy="9144000"/>
  <p:defaultTextStyle>
    <a:defPPr>
      <a:defRPr lang="en-US"/>
    </a:defPPr>
    <a:lvl1pPr marL="0" algn="l" defTabSz="1357763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78882" algn="l" defTabSz="1357763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57763" algn="l" defTabSz="1357763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2036645" algn="l" defTabSz="1357763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715528" algn="l" defTabSz="1357763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394408" algn="l" defTabSz="1357763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4073291" algn="l" defTabSz="1357763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752173" algn="l" defTabSz="1357763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431054" algn="l" defTabSz="1357763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C0099"/>
    <a:srgbClr val="800080"/>
    <a:srgbClr val="339966"/>
    <a:srgbClr val="0000FF"/>
    <a:srgbClr val="669900"/>
    <a:srgbClr val="333399"/>
    <a:srgbClr val="006699"/>
    <a:srgbClr val="00808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53" d="100"/>
          <a:sy n="53" d="100"/>
        </p:scale>
        <p:origin x="-990" y="-90"/>
      </p:cViewPr>
      <p:guideLst>
        <p:guide orient="horz" pos="2836"/>
        <p:guide pos="4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404892-EB58-4CD5-B78D-1D3A3FE716ED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SG"/>
        </a:p>
      </dgm:t>
    </dgm:pt>
    <dgm:pt modelId="{F862A548-055A-453A-A74E-45D273CCBE96}">
      <dgm:prSet phldrT="[Text]" custT="1"/>
      <dgm:spPr/>
      <dgm:t>
        <a:bodyPr/>
        <a:lstStyle/>
        <a:p>
          <a:r>
            <a:rPr lang="bn-IN" sz="4800" b="1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rPr>
            <a:t>শাসন বিভাগের গঠন</a:t>
          </a:r>
          <a:endParaRPr lang="en-SG" sz="4800" b="1" dirty="0">
            <a:solidFill>
              <a:srgbClr val="0000FF"/>
            </a:solidFill>
            <a:latin typeface="NikoshBAN" pitchFamily="2" charset="0"/>
            <a:cs typeface="NikoshBAN" pitchFamily="2" charset="0"/>
          </a:endParaRPr>
        </a:p>
      </dgm:t>
    </dgm:pt>
    <dgm:pt modelId="{3191CC0C-E087-4EF1-8DDE-F120C78B5F96}" type="parTrans" cxnId="{FF6FA438-0F8B-47E9-902F-675570C3805E}">
      <dgm:prSet/>
      <dgm:spPr/>
      <dgm:t>
        <a:bodyPr/>
        <a:lstStyle/>
        <a:p>
          <a:endParaRPr lang="en-SG"/>
        </a:p>
      </dgm:t>
    </dgm:pt>
    <dgm:pt modelId="{F9DEB89A-6CC8-4D00-B7F0-FEA4329CD165}" type="sibTrans" cxnId="{FF6FA438-0F8B-47E9-902F-675570C3805E}">
      <dgm:prSet/>
      <dgm:spPr/>
      <dgm:t>
        <a:bodyPr/>
        <a:lstStyle/>
        <a:p>
          <a:endParaRPr lang="en-SG"/>
        </a:p>
      </dgm:t>
    </dgm:pt>
    <dgm:pt modelId="{10A10304-451E-49DD-9F87-09E47C574E57}">
      <dgm:prSet phldrT="[Text]" custT="1"/>
      <dgm:spPr/>
      <dgm:t>
        <a:bodyPr/>
        <a:lstStyle/>
        <a:p>
          <a:r>
            <a:rPr lang="bn-IN" sz="3600" b="1" dirty="0" smtClean="0">
              <a:solidFill>
                <a:srgbClr val="339966"/>
              </a:solidFill>
              <a:latin typeface="NikoshBAN" pitchFamily="2" charset="0"/>
              <a:cs typeface="NikoshBAN" pitchFamily="2" charset="0"/>
            </a:rPr>
            <a:t>রাজনৈতিক অংশ</a:t>
          </a:r>
          <a:endParaRPr lang="en-SG" sz="3600" b="1" dirty="0">
            <a:solidFill>
              <a:srgbClr val="339966"/>
            </a:solidFill>
            <a:latin typeface="NikoshBAN" pitchFamily="2" charset="0"/>
            <a:cs typeface="NikoshBAN" pitchFamily="2" charset="0"/>
          </a:endParaRPr>
        </a:p>
      </dgm:t>
    </dgm:pt>
    <dgm:pt modelId="{82B54119-E481-4174-962A-A4056BA09143}" type="parTrans" cxnId="{94BB4580-2EE2-41FD-B605-9ED72A007A9C}">
      <dgm:prSet/>
      <dgm:spPr/>
      <dgm:t>
        <a:bodyPr/>
        <a:lstStyle/>
        <a:p>
          <a:endParaRPr lang="en-SG"/>
        </a:p>
      </dgm:t>
    </dgm:pt>
    <dgm:pt modelId="{1FC195CA-FBCB-47C9-A702-AA241A226479}" type="sibTrans" cxnId="{94BB4580-2EE2-41FD-B605-9ED72A007A9C}">
      <dgm:prSet/>
      <dgm:spPr/>
      <dgm:t>
        <a:bodyPr/>
        <a:lstStyle/>
        <a:p>
          <a:endParaRPr lang="en-SG"/>
        </a:p>
      </dgm:t>
    </dgm:pt>
    <dgm:pt modelId="{8E93D20E-43DC-43C2-B342-D97FD9D0866E}">
      <dgm:prSet phldrT="[Text]" custT="1"/>
      <dgm:spPr/>
      <dgm:t>
        <a:bodyPr/>
        <a:lstStyle/>
        <a:p>
          <a:r>
            <a:rPr lang="bn-IN" sz="3600" b="1" dirty="0" smtClean="0">
              <a:solidFill>
                <a:srgbClr val="FF6600"/>
              </a:solidFill>
              <a:latin typeface="NikoshBAN" pitchFamily="2" charset="0"/>
              <a:cs typeface="NikoshBAN" pitchFamily="2" charset="0"/>
            </a:rPr>
            <a:t>রাষ্ট্রপ্রধান,সরকারপ্রধান,মন্ত্রিপরিষদ ও প্রধানমন্ত্রীর উপদেষ্টা</a:t>
          </a:r>
          <a:endParaRPr lang="en-SG" sz="3600" b="1" dirty="0">
            <a:solidFill>
              <a:srgbClr val="FF6600"/>
            </a:solidFill>
            <a:latin typeface="NikoshBAN" pitchFamily="2" charset="0"/>
            <a:cs typeface="NikoshBAN" pitchFamily="2" charset="0"/>
          </a:endParaRPr>
        </a:p>
      </dgm:t>
    </dgm:pt>
    <dgm:pt modelId="{5D85D2EA-5C85-433B-8E9B-ECF7538C5390}" type="parTrans" cxnId="{58725FAA-FF35-4B57-8434-4BA5D072C74F}">
      <dgm:prSet/>
      <dgm:spPr/>
      <dgm:t>
        <a:bodyPr/>
        <a:lstStyle/>
        <a:p>
          <a:endParaRPr lang="en-SG"/>
        </a:p>
      </dgm:t>
    </dgm:pt>
    <dgm:pt modelId="{E8B4A4AE-CCDF-4BF7-A3C1-2DC535EAFF0F}" type="sibTrans" cxnId="{58725FAA-FF35-4B57-8434-4BA5D072C74F}">
      <dgm:prSet/>
      <dgm:spPr/>
      <dgm:t>
        <a:bodyPr/>
        <a:lstStyle/>
        <a:p>
          <a:endParaRPr lang="en-SG"/>
        </a:p>
      </dgm:t>
    </dgm:pt>
    <dgm:pt modelId="{790AD30C-D9DD-4D64-8FF4-1337B5D915AE}">
      <dgm:prSet phldrT="[Text]" custT="1"/>
      <dgm:spPr/>
      <dgm:t>
        <a:bodyPr/>
        <a:lstStyle/>
        <a:p>
          <a:r>
            <a:rPr lang="bn-IN" sz="3600" b="1" dirty="0" smtClean="0">
              <a:solidFill>
                <a:srgbClr val="339966"/>
              </a:solidFill>
              <a:latin typeface="NikoshBAN" pitchFamily="2" charset="0"/>
              <a:cs typeface="NikoshBAN" pitchFamily="2" charset="0"/>
            </a:rPr>
            <a:t>অরাজনৈতিক অংশ</a:t>
          </a:r>
          <a:endParaRPr lang="en-SG" sz="3600" b="1" dirty="0">
            <a:solidFill>
              <a:srgbClr val="339966"/>
            </a:solidFill>
            <a:latin typeface="NikoshBAN" pitchFamily="2" charset="0"/>
            <a:cs typeface="NikoshBAN" pitchFamily="2" charset="0"/>
          </a:endParaRPr>
        </a:p>
      </dgm:t>
    </dgm:pt>
    <dgm:pt modelId="{D507D277-C375-4D1B-8B4F-3B0EB2609D4F}" type="parTrans" cxnId="{8FCDDE16-178D-4C5D-8AAE-264F214128B5}">
      <dgm:prSet/>
      <dgm:spPr/>
      <dgm:t>
        <a:bodyPr/>
        <a:lstStyle/>
        <a:p>
          <a:endParaRPr lang="en-SG"/>
        </a:p>
      </dgm:t>
    </dgm:pt>
    <dgm:pt modelId="{77566F11-4B44-4959-A881-5C1DA82B8E6D}" type="sibTrans" cxnId="{8FCDDE16-178D-4C5D-8AAE-264F214128B5}">
      <dgm:prSet/>
      <dgm:spPr/>
      <dgm:t>
        <a:bodyPr/>
        <a:lstStyle/>
        <a:p>
          <a:endParaRPr lang="en-SG"/>
        </a:p>
      </dgm:t>
    </dgm:pt>
    <dgm:pt modelId="{32E6FF10-B814-4404-AD22-6435712B739D}">
      <dgm:prSet phldrT="[Text]" custT="1"/>
      <dgm:spPr/>
      <dgm:t>
        <a:bodyPr/>
        <a:lstStyle/>
        <a:p>
          <a:r>
            <a:rPr lang="bn-IN" sz="3600" b="1" dirty="0" smtClean="0">
              <a:solidFill>
                <a:srgbClr val="FF6600"/>
              </a:solidFill>
              <a:latin typeface="NikoshBAN" pitchFamily="2" charset="0"/>
              <a:cs typeface="NikoshBAN" pitchFamily="2" charset="0"/>
            </a:rPr>
            <a:t>আমলা ও সরকারি কর্মকর্তাবৃন্দ</a:t>
          </a:r>
          <a:endParaRPr lang="en-SG" sz="3600" b="1" dirty="0">
            <a:solidFill>
              <a:srgbClr val="FF6600"/>
            </a:solidFill>
            <a:latin typeface="NikoshBAN" pitchFamily="2" charset="0"/>
            <a:cs typeface="NikoshBAN" pitchFamily="2" charset="0"/>
          </a:endParaRPr>
        </a:p>
      </dgm:t>
    </dgm:pt>
    <dgm:pt modelId="{790C083A-6A8C-4639-AB55-4B51B9F885F3}" type="parTrans" cxnId="{4849D335-B953-4A54-8FD3-F657F25A0AEE}">
      <dgm:prSet/>
      <dgm:spPr/>
      <dgm:t>
        <a:bodyPr/>
        <a:lstStyle/>
        <a:p>
          <a:endParaRPr lang="en-SG"/>
        </a:p>
      </dgm:t>
    </dgm:pt>
    <dgm:pt modelId="{2A6D853C-F9FE-4E2A-A50D-4A49414F4F50}" type="sibTrans" cxnId="{4849D335-B953-4A54-8FD3-F657F25A0AEE}">
      <dgm:prSet/>
      <dgm:spPr/>
      <dgm:t>
        <a:bodyPr/>
        <a:lstStyle/>
        <a:p>
          <a:endParaRPr lang="en-SG"/>
        </a:p>
      </dgm:t>
    </dgm:pt>
    <dgm:pt modelId="{878CCB3B-5799-4385-B49B-D9EE8B7D9CB6}">
      <dgm:prSet custT="1"/>
      <dgm:spPr/>
      <dgm:t>
        <a:bodyPr/>
        <a:lstStyle/>
        <a:p>
          <a:r>
            <a:rPr lang="bn-IN" sz="36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কাজঃ নীতিনির্ধারণ করা</a:t>
          </a:r>
          <a:endParaRPr lang="en-SG" sz="3600" b="1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E24DC51C-71F7-452D-9007-BC7682E2BDFF}" type="parTrans" cxnId="{C9A85D5B-A508-44D3-BACA-A381BCCA05F8}">
      <dgm:prSet/>
      <dgm:spPr/>
      <dgm:t>
        <a:bodyPr/>
        <a:lstStyle/>
        <a:p>
          <a:endParaRPr lang="en-SG"/>
        </a:p>
      </dgm:t>
    </dgm:pt>
    <dgm:pt modelId="{E5CE2322-30CD-4E72-AA30-4458CD03ACD4}" type="sibTrans" cxnId="{C9A85D5B-A508-44D3-BACA-A381BCCA05F8}">
      <dgm:prSet/>
      <dgm:spPr/>
      <dgm:t>
        <a:bodyPr/>
        <a:lstStyle/>
        <a:p>
          <a:endParaRPr lang="en-SG"/>
        </a:p>
      </dgm:t>
    </dgm:pt>
    <dgm:pt modelId="{D27080AA-D785-4D8E-BE44-B30A9FD907AC}">
      <dgm:prSet custT="1"/>
      <dgm:spPr/>
      <dgm:t>
        <a:bodyPr/>
        <a:lstStyle/>
        <a:p>
          <a:r>
            <a:rPr lang="bn-IN" sz="36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কাজঃ নীতি ও আইন বাস্তবায়ন করা</a:t>
          </a:r>
          <a:endParaRPr lang="en-SG" sz="3600" b="1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84F36902-BBB8-4672-805E-F05D53B2D9D2}" type="parTrans" cxnId="{E0E1A78F-E4A6-4952-9F2C-5DDC49D72E9D}">
      <dgm:prSet/>
      <dgm:spPr/>
      <dgm:t>
        <a:bodyPr/>
        <a:lstStyle/>
        <a:p>
          <a:endParaRPr lang="en-SG"/>
        </a:p>
      </dgm:t>
    </dgm:pt>
    <dgm:pt modelId="{0E330DD8-6E70-4209-B551-7EE59B8274D7}" type="sibTrans" cxnId="{E0E1A78F-E4A6-4952-9F2C-5DDC49D72E9D}">
      <dgm:prSet/>
      <dgm:spPr/>
      <dgm:t>
        <a:bodyPr/>
        <a:lstStyle/>
        <a:p>
          <a:endParaRPr lang="en-SG"/>
        </a:p>
      </dgm:t>
    </dgm:pt>
    <dgm:pt modelId="{62B9D949-2C8F-4CD1-8D7D-498FF3F9B823}" type="pres">
      <dgm:prSet presAssocID="{EB404892-EB58-4CD5-B78D-1D3A3FE716E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SG"/>
        </a:p>
      </dgm:t>
    </dgm:pt>
    <dgm:pt modelId="{52ADC536-2E7A-4004-B887-E10833302250}" type="pres">
      <dgm:prSet presAssocID="{F862A548-055A-453A-A74E-45D273CCBE96}" presName="hierRoot1" presStyleCnt="0"/>
      <dgm:spPr/>
    </dgm:pt>
    <dgm:pt modelId="{003A602F-D600-40BA-B3F8-48AD4334CDAA}" type="pres">
      <dgm:prSet presAssocID="{F862A548-055A-453A-A74E-45D273CCBE96}" presName="composite" presStyleCnt="0"/>
      <dgm:spPr/>
    </dgm:pt>
    <dgm:pt modelId="{5F2116BA-A3A9-416D-A205-65494D7C80FA}" type="pres">
      <dgm:prSet presAssocID="{F862A548-055A-453A-A74E-45D273CCBE96}" presName="background" presStyleLbl="node0" presStyleIdx="0" presStyleCnt="1"/>
      <dgm:spPr/>
    </dgm:pt>
    <dgm:pt modelId="{2B69822F-4E67-4932-89F5-A454D178D939}" type="pres">
      <dgm:prSet presAssocID="{F862A548-055A-453A-A74E-45D273CCBE96}" presName="text" presStyleLbl="fgAcc0" presStyleIdx="0" presStyleCnt="1" custScaleX="149422">
        <dgm:presLayoutVars>
          <dgm:chPref val="3"/>
        </dgm:presLayoutVars>
      </dgm:prSet>
      <dgm:spPr/>
      <dgm:t>
        <a:bodyPr/>
        <a:lstStyle/>
        <a:p>
          <a:endParaRPr lang="en-SG"/>
        </a:p>
      </dgm:t>
    </dgm:pt>
    <dgm:pt modelId="{33AF5483-7A69-46D5-B2BF-308ED00BB9F8}" type="pres">
      <dgm:prSet presAssocID="{F862A548-055A-453A-A74E-45D273CCBE96}" presName="hierChild2" presStyleCnt="0"/>
      <dgm:spPr/>
    </dgm:pt>
    <dgm:pt modelId="{BC4F80F0-C6D6-456F-B910-56D138C28CD0}" type="pres">
      <dgm:prSet presAssocID="{82B54119-E481-4174-962A-A4056BA09143}" presName="Name10" presStyleLbl="parChTrans1D2" presStyleIdx="0" presStyleCnt="2"/>
      <dgm:spPr/>
      <dgm:t>
        <a:bodyPr/>
        <a:lstStyle/>
        <a:p>
          <a:endParaRPr lang="en-SG"/>
        </a:p>
      </dgm:t>
    </dgm:pt>
    <dgm:pt modelId="{03B6599B-E0F3-4B33-B274-0D05C1764060}" type="pres">
      <dgm:prSet presAssocID="{10A10304-451E-49DD-9F87-09E47C574E57}" presName="hierRoot2" presStyleCnt="0"/>
      <dgm:spPr/>
    </dgm:pt>
    <dgm:pt modelId="{14C696B1-1B06-409F-A3FA-E8CCF1FB1EBD}" type="pres">
      <dgm:prSet presAssocID="{10A10304-451E-49DD-9F87-09E47C574E57}" presName="composite2" presStyleCnt="0"/>
      <dgm:spPr/>
    </dgm:pt>
    <dgm:pt modelId="{83607F41-2E08-499B-B9A7-A6F4327CF06A}" type="pres">
      <dgm:prSet presAssocID="{10A10304-451E-49DD-9F87-09E47C574E57}" presName="background2" presStyleLbl="node2" presStyleIdx="0" presStyleCnt="2"/>
      <dgm:spPr/>
    </dgm:pt>
    <dgm:pt modelId="{75806208-9B89-4EEC-A628-40DAA8C3889A}" type="pres">
      <dgm:prSet presAssocID="{10A10304-451E-49DD-9F87-09E47C574E57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SG"/>
        </a:p>
      </dgm:t>
    </dgm:pt>
    <dgm:pt modelId="{D7CE8D46-8975-4153-844A-6D065C5BE1BC}" type="pres">
      <dgm:prSet presAssocID="{10A10304-451E-49DD-9F87-09E47C574E57}" presName="hierChild3" presStyleCnt="0"/>
      <dgm:spPr/>
    </dgm:pt>
    <dgm:pt modelId="{34AA6431-C469-4BF2-B3CF-CAE1304106E2}" type="pres">
      <dgm:prSet presAssocID="{5D85D2EA-5C85-433B-8E9B-ECF7538C5390}" presName="Name17" presStyleLbl="parChTrans1D3" presStyleIdx="0" presStyleCnt="2"/>
      <dgm:spPr/>
      <dgm:t>
        <a:bodyPr/>
        <a:lstStyle/>
        <a:p>
          <a:endParaRPr lang="en-SG"/>
        </a:p>
      </dgm:t>
    </dgm:pt>
    <dgm:pt modelId="{3E07C982-4495-48E4-A553-D3149E297E7E}" type="pres">
      <dgm:prSet presAssocID="{8E93D20E-43DC-43C2-B342-D97FD9D0866E}" presName="hierRoot3" presStyleCnt="0"/>
      <dgm:spPr/>
    </dgm:pt>
    <dgm:pt modelId="{9B88458C-2234-454D-8F8E-80F328347A79}" type="pres">
      <dgm:prSet presAssocID="{8E93D20E-43DC-43C2-B342-D97FD9D0866E}" presName="composite3" presStyleCnt="0"/>
      <dgm:spPr/>
    </dgm:pt>
    <dgm:pt modelId="{33D247C7-001C-4FD0-83C4-13C30C836661}" type="pres">
      <dgm:prSet presAssocID="{8E93D20E-43DC-43C2-B342-D97FD9D0866E}" presName="background3" presStyleLbl="node3" presStyleIdx="0" presStyleCnt="2"/>
      <dgm:spPr/>
    </dgm:pt>
    <dgm:pt modelId="{BE86A393-A3B3-4D6E-A25D-A1D21B1CFC34}" type="pres">
      <dgm:prSet presAssocID="{8E93D20E-43DC-43C2-B342-D97FD9D0866E}" presName="text3" presStyleLbl="fgAcc3" presStyleIdx="0" presStyleCnt="2" custScaleX="160181" custScaleY="115767">
        <dgm:presLayoutVars>
          <dgm:chPref val="3"/>
        </dgm:presLayoutVars>
      </dgm:prSet>
      <dgm:spPr/>
      <dgm:t>
        <a:bodyPr/>
        <a:lstStyle/>
        <a:p>
          <a:endParaRPr lang="en-SG"/>
        </a:p>
      </dgm:t>
    </dgm:pt>
    <dgm:pt modelId="{15168465-C2A4-48F1-80A3-D89D2D061D95}" type="pres">
      <dgm:prSet presAssocID="{8E93D20E-43DC-43C2-B342-D97FD9D0866E}" presName="hierChild4" presStyleCnt="0"/>
      <dgm:spPr/>
    </dgm:pt>
    <dgm:pt modelId="{DE514B4E-B6DA-4241-9491-8C3007A8393F}" type="pres">
      <dgm:prSet presAssocID="{E24DC51C-71F7-452D-9007-BC7682E2BDFF}" presName="Name23" presStyleLbl="parChTrans1D4" presStyleIdx="0" presStyleCnt="2"/>
      <dgm:spPr/>
      <dgm:t>
        <a:bodyPr/>
        <a:lstStyle/>
        <a:p>
          <a:endParaRPr lang="en-SG"/>
        </a:p>
      </dgm:t>
    </dgm:pt>
    <dgm:pt modelId="{D741F45D-268A-4BA3-8D0F-129852FC2FBF}" type="pres">
      <dgm:prSet presAssocID="{878CCB3B-5799-4385-B49B-D9EE8B7D9CB6}" presName="hierRoot4" presStyleCnt="0"/>
      <dgm:spPr/>
    </dgm:pt>
    <dgm:pt modelId="{3091E6C9-A931-48A0-ABB5-3A754F66D34A}" type="pres">
      <dgm:prSet presAssocID="{878CCB3B-5799-4385-B49B-D9EE8B7D9CB6}" presName="composite4" presStyleCnt="0"/>
      <dgm:spPr/>
    </dgm:pt>
    <dgm:pt modelId="{2EB309CC-4D01-44FE-9B77-9918A8B6AB2A}" type="pres">
      <dgm:prSet presAssocID="{878CCB3B-5799-4385-B49B-D9EE8B7D9CB6}" presName="background4" presStyleLbl="node4" presStyleIdx="0" presStyleCnt="2"/>
      <dgm:spPr/>
    </dgm:pt>
    <dgm:pt modelId="{00BC4EB1-03BF-4BED-BA93-6F655399581B}" type="pres">
      <dgm:prSet presAssocID="{878CCB3B-5799-4385-B49B-D9EE8B7D9CB6}" presName="text4" presStyleLbl="fgAcc4" presStyleIdx="0" presStyleCnt="2" custScaleX="140237" custScaleY="90151">
        <dgm:presLayoutVars>
          <dgm:chPref val="3"/>
        </dgm:presLayoutVars>
      </dgm:prSet>
      <dgm:spPr/>
      <dgm:t>
        <a:bodyPr/>
        <a:lstStyle/>
        <a:p>
          <a:endParaRPr lang="en-SG"/>
        </a:p>
      </dgm:t>
    </dgm:pt>
    <dgm:pt modelId="{3FA64F76-2379-41BE-8FBF-A15E1EC8AF43}" type="pres">
      <dgm:prSet presAssocID="{878CCB3B-5799-4385-B49B-D9EE8B7D9CB6}" presName="hierChild5" presStyleCnt="0"/>
      <dgm:spPr/>
    </dgm:pt>
    <dgm:pt modelId="{430A9168-5525-4D55-8C11-F58446A7C3A3}" type="pres">
      <dgm:prSet presAssocID="{D507D277-C375-4D1B-8B4F-3B0EB2609D4F}" presName="Name10" presStyleLbl="parChTrans1D2" presStyleIdx="1" presStyleCnt="2"/>
      <dgm:spPr/>
      <dgm:t>
        <a:bodyPr/>
        <a:lstStyle/>
        <a:p>
          <a:endParaRPr lang="en-SG"/>
        </a:p>
      </dgm:t>
    </dgm:pt>
    <dgm:pt modelId="{145465C7-B2E6-47B9-8299-DDC3CD16FD89}" type="pres">
      <dgm:prSet presAssocID="{790AD30C-D9DD-4D64-8FF4-1337B5D915AE}" presName="hierRoot2" presStyleCnt="0"/>
      <dgm:spPr/>
    </dgm:pt>
    <dgm:pt modelId="{AABD0757-6BA1-4507-B87B-5EF92C749E30}" type="pres">
      <dgm:prSet presAssocID="{790AD30C-D9DD-4D64-8FF4-1337B5D915AE}" presName="composite2" presStyleCnt="0"/>
      <dgm:spPr/>
    </dgm:pt>
    <dgm:pt modelId="{FA90FD2F-B9EB-42FD-8469-EA96A6199BB6}" type="pres">
      <dgm:prSet presAssocID="{790AD30C-D9DD-4D64-8FF4-1337B5D915AE}" presName="background2" presStyleLbl="node2" presStyleIdx="1" presStyleCnt="2"/>
      <dgm:spPr/>
    </dgm:pt>
    <dgm:pt modelId="{13D05510-7155-4C1E-A6CB-DCA18B60F91F}" type="pres">
      <dgm:prSet presAssocID="{790AD30C-D9DD-4D64-8FF4-1337B5D915AE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SG"/>
        </a:p>
      </dgm:t>
    </dgm:pt>
    <dgm:pt modelId="{3351C605-5941-4BBA-A161-E6B3E67D7E0A}" type="pres">
      <dgm:prSet presAssocID="{790AD30C-D9DD-4D64-8FF4-1337B5D915AE}" presName="hierChild3" presStyleCnt="0"/>
      <dgm:spPr/>
    </dgm:pt>
    <dgm:pt modelId="{EC10A068-3F9B-47BD-ABB2-1DAE137128A9}" type="pres">
      <dgm:prSet presAssocID="{790C083A-6A8C-4639-AB55-4B51B9F885F3}" presName="Name17" presStyleLbl="parChTrans1D3" presStyleIdx="1" presStyleCnt="2"/>
      <dgm:spPr/>
      <dgm:t>
        <a:bodyPr/>
        <a:lstStyle/>
        <a:p>
          <a:endParaRPr lang="en-SG"/>
        </a:p>
      </dgm:t>
    </dgm:pt>
    <dgm:pt modelId="{314831E9-E271-4C4D-8146-343E847A4259}" type="pres">
      <dgm:prSet presAssocID="{32E6FF10-B814-4404-AD22-6435712B739D}" presName="hierRoot3" presStyleCnt="0"/>
      <dgm:spPr/>
    </dgm:pt>
    <dgm:pt modelId="{782F977C-9FEC-4401-A841-19764E111367}" type="pres">
      <dgm:prSet presAssocID="{32E6FF10-B814-4404-AD22-6435712B739D}" presName="composite3" presStyleCnt="0"/>
      <dgm:spPr/>
    </dgm:pt>
    <dgm:pt modelId="{AC1083BB-214A-40B8-9D18-99DA3B4FD228}" type="pres">
      <dgm:prSet presAssocID="{32E6FF10-B814-4404-AD22-6435712B739D}" presName="background3" presStyleLbl="node3" presStyleIdx="1" presStyleCnt="2"/>
      <dgm:spPr/>
    </dgm:pt>
    <dgm:pt modelId="{D24733EE-0C73-4B35-B1E3-B6D2587D0A3C}" type="pres">
      <dgm:prSet presAssocID="{32E6FF10-B814-4404-AD22-6435712B739D}" presName="text3" presStyleLbl="fgAcc3" presStyleIdx="1" presStyleCnt="2" custScaleX="152172" custScaleY="102207">
        <dgm:presLayoutVars>
          <dgm:chPref val="3"/>
        </dgm:presLayoutVars>
      </dgm:prSet>
      <dgm:spPr/>
      <dgm:t>
        <a:bodyPr/>
        <a:lstStyle/>
        <a:p>
          <a:endParaRPr lang="en-SG"/>
        </a:p>
      </dgm:t>
    </dgm:pt>
    <dgm:pt modelId="{C75A7A04-0A20-45D0-AEAD-875CEF275E7F}" type="pres">
      <dgm:prSet presAssocID="{32E6FF10-B814-4404-AD22-6435712B739D}" presName="hierChild4" presStyleCnt="0"/>
      <dgm:spPr/>
    </dgm:pt>
    <dgm:pt modelId="{22CBEA9B-7FEB-4E3A-BC92-6B058887D4D9}" type="pres">
      <dgm:prSet presAssocID="{84F36902-BBB8-4672-805E-F05D53B2D9D2}" presName="Name23" presStyleLbl="parChTrans1D4" presStyleIdx="1" presStyleCnt="2"/>
      <dgm:spPr/>
      <dgm:t>
        <a:bodyPr/>
        <a:lstStyle/>
        <a:p>
          <a:endParaRPr lang="en-SG"/>
        </a:p>
      </dgm:t>
    </dgm:pt>
    <dgm:pt modelId="{568AA3AD-DD80-4BD4-A2BA-B704629108C6}" type="pres">
      <dgm:prSet presAssocID="{D27080AA-D785-4D8E-BE44-B30A9FD907AC}" presName="hierRoot4" presStyleCnt="0"/>
      <dgm:spPr/>
    </dgm:pt>
    <dgm:pt modelId="{66F6C311-0FFC-4A82-A9DA-E9F55610162B}" type="pres">
      <dgm:prSet presAssocID="{D27080AA-D785-4D8E-BE44-B30A9FD907AC}" presName="composite4" presStyleCnt="0"/>
      <dgm:spPr/>
    </dgm:pt>
    <dgm:pt modelId="{ADB43D09-5CB3-4EC0-A932-07E1CF664A79}" type="pres">
      <dgm:prSet presAssocID="{D27080AA-D785-4D8E-BE44-B30A9FD907AC}" presName="background4" presStyleLbl="node4" presStyleIdx="1" presStyleCnt="2"/>
      <dgm:spPr/>
    </dgm:pt>
    <dgm:pt modelId="{87737A76-8E62-46DD-9164-3416B8BAF5CF}" type="pres">
      <dgm:prSet presAssocID="{D27080AA-D785-4D8E-BE44-B30A9FD907AC}" presName="text4" presStyleLbl="fgAcc4" presStyleIdx="1" presStyleCnt="2" custScaleX="146085" custScaleY="97561">
        <dgm:presLayoutVars>
          <dgm:chPref val="3"/>
        </dgm:presLayoutVars>
      </dgm:prSet>
      <dgm:spPr/>
      <dgm:t>
        <a:bodyPr/>
        <a:lstStyle/>
        <a:p>
          <a:endParaRPr lang="en-SG"/>
        </a:p>
      </dgm:t>
    </dgm:pt>
    <dgm:pt modelId="{258C5CA0-DBF4-4ECC-AB24-DC03BD4DA30E}" type="pres">
      <dgm:prSet presAssocID="{D27080AA-D785-4D8E-BE44-B30A9FD907AC}" presName="hierChild5" presStyleCnt="0"/>
      <dgm:spPr/>
    </dgm:pt>
  </dgm:ptLst>
  <dgm:cxnLst>
    <dgm:cxn modelId="{8FCDDE16-178D-4C5D-8AAE-264F214128B5}" srcId="{F862A548-055A-453A-A74E-45D273CCBE96}" destId="{790AD30C-D9DD-4D64-8FF4-1337B5D915AE}" srcOrd="1" destOrd="0" parTransId="{D507D277-C375-4D1B-8B4F-3B0EB2609D4F}" sibTransId="{77566F11-4B44-4959-A881-5C1DA82B8E6D}"/>
    <dgm:cxn modelId="{C4F18B0E-289D-4819-A340-482904647BD6}" type="presOf" srcId="{82B54119-E481-4174-962A-A4056BA09143}" destId="{BC4F80F0-C6D6-456F-B910-56D138C28CD0}" srcOrd="0" destOrd="0" presId="urn:microsoft.com/office/officeart/2005/8/layout/hierarchy1"/>
    <dgm:cxn modelId="{FF6FA438-0F8B-47E9-902F-675570C3805E}" srcId="{EB404892-EB58-4CD5-B78D-1D3A3FE716ED}" destId="{F862A548-055A-453A-A74E-45D273CCBE96}" srcOrd="0" destOrd="0" parTransId="{3191CC0C-E087-4EF1-8DDE-F120C78B5F96}" sibTransId="{F9DEB89A-6CC8-4D00-B7F0-FEA4329CD165}"/>
    <dgm:cxn modelId="{4849D335-B953-4A54-8FD3-F657F25A0AEE}" srcId="{790AD30C-D9DD-4D64-8FF4-1337B5D915AE}" destId="{32E6FF10-B814-4404-AD22-6435712B739D}" srcOrd="0" destOrd="0" parTransId="{790C083A-6A8C-4639-AB55-4B51B9F885F3}" sibTransId="{2A6D853C-F9FE-4E2A-A50D-4A49414F4F50}"/>
    <dgm:cxn modelId="{B372123C-04EC-4956-8F1B-9BFF67FB1ABB}" type="presOf" srcId="{10A10304-451E-49DD-9F87-09E47C574E57}" destId="{75806208-9B89-4EEC-A628-40DAA8C3889A}" srcOrd="0" destOrd="0" presId="urn:microsoft.com/office/officeart/2005/8/layout/hierarchy1"/>
    <dgm:cxn modelId="{FE4E355B-4AB1-4D13-ACAB-ED578C0A3189}" type="presOf" srcId="{EB404892-EB58-4CD5-B78D-1D3A3FE716ED}" destId="{62B9D949-2C8F-4CD1-8D7D-498FF3F9B823}" srcOrd="0" destOrd="0" presId="urn:microsoft.com/office/officeart/2005/8/layout/hierarchy1"/>
    <dgm:cxn modelId="{69FBAF95-E660-4341-93CD-5CC4598DD2F6}" type="presOf" srcId="{8E93D20E-43DC-43C2-B342-D97FD9D0866E}" destId="{BE86A393-A3B3-4D6E-A25D-A1D21B1CFC34}" srcOrd="0" destOrd="0" presId="urn:microsoft.com/office/officeart/2005/8/layout/hierarchy1"/>
    <dgm:cxn modelId="{58725FAA-FF35-4B57-8434-4BA5D072C74F}" srcId="{10A10304-451E-49DD-9F87-09E47C574E57}" destId="{8E93D20E-43DC-43C2-B342-D97FD9D0866E}" srcOrd="0" destOrd="0" parTransId="{5D85D2EA-5C85-433B-8E9B-ECF7538C5390}" sibTransId="{E8B4A4AE-CCDF-4BF7-A3C1-2DC535EAFF0F}"/>
    <dgm:cxn modelId="{3DA6D345-2D6B-49E2-94B7-8A7C92A1262D}" type="presOf" srcId="{878CCB3B-5799-4385-B49B-D9EE8B7D9CB6}" destId="{00BC4EB1-03BF-4BED-BA93-6F655399581B}" srcOrd="0" destOrd="0" presId="urn:microsoft.com/office/officeart/2005/8/layout/hierarchy1"/>
    <dgm:cxn modelId="{E0E1A78F-E4A6-4952-9F2C-5DDC49D72E9D}" srcId="{32E6FF10-B814-4404-AD22-6435712B739D}" destId="{D27080AA-D785-4D8E-BE44-B30A9FD907AC}" srcOrd="0" destOrd="0" parTransId="{84F36902-BBB8-4672-805E-F05D53B2D9D2}" sibTransId="{0E330DD8-6E70-4209-B551-7EE59B8274D7}"/>
    <dgm:cxn modelId="{A4F456E2-B6C6-4B53-B05E-99E7397A9894}" type="presOf" srcId="{D27080AA-D785-4D8E-BE44-B30A9FD907AC}" destId="{87737A76-8E62-46DD-9164-3416B8BAF5CF}" srcOrd="0" destOrd="0" presId="urn:microsoft.com/office/officeart/2005/8/layout/hierarchy1"/>
    <dgm:cxn modelId="{94BB4580-2EE2-41FD-B605-9ED72A007A9C}" srcId="{F862A548-055A-453A-A74E-45D273CCBE96}" destId="{10A10304-451E-49DD-9F87-09E47C574E57}" srcOrd="0" destOrd="0" parTransId="{82B54119-E481-4174-962A-A4056BA09143}" sibTransId="{1FC195CA-FBCB-47C9-A702-AA241A226479}"/>
    <dgm:cxn modelId="{C9A85D5B-A508-44D3-BACA-A381BCCA05F8}" srcId="{8E93D20E-43DC-43C2-B342-D97FD9D0866E}" destId="{878CCB3B-5799-4385-B49B-D9EE8B7D9CB6}" srcOrd="0" destOrd="0" parTransId="{E24DC51C-71F7-452D-9007-BC7682E2BDFF}" sibTransId="{E5CE2322-30CD-4E72-AA30-4458CD03ACD4}"/>
    <dgm:cxn modelId="{45127611-C679-4626-AE3C-14D22AB8D842}" type="presOf" srcId="{E24DC51C-71F7-452D-9007-BC7682E2BDFF}" destId="{DE514B4E-B6DA-4241-9491-8C3007A8393F}" srcOrd="0" destOrd="0" presId="urn:microsoft.com/office/officeart/2005/8/layout/hierarchy1"/>
    <dgm:cxn modelId="{35EEF5D0-3B56-41CF-9854-4B83237F0125}" type="presOf" srcId="{5D85D2EA-5C85-433B-8E9B-ECF7538C5390}" destId="{34AA6431-C469-4BF2-B3CF-CAE1304106E2}" srcOrd="0" destOrd="0" presId="urn:microsoft.com/office/officeart/2005/8/layout/hierarchy1"/>
    <dgm:cxn modelId="{7E72E5A5-6B97-4E99-A6D4-C732FA02A40A}" type="presOf" srcId="{32E6FF10-B814-4404-AD22-6435712B739D}" destId="{D24733EE-0C73-4B35-B1E3-B6D2587D0A3C}" srcOrd="0" destOrd="0" presId="urn:microsoft.com/office/officeart/2005/8/layout/hierarchy1"/>
    <dgm:cxn modelId="{F36F9C5B-6BD1-4E5C-95F6-903D8215665D}" type="presOf" srcId="{790C083A-6A8C-4639-AB55-4B51B9F885F3}" destId="{EC10A068-3F9B-47BD-ABB2-1DAE137128A9}" srcOrd="0" destOrd="0" presId="urn:microsoft.com/office/officeart/2005/8/layout/hierarchy1"/>
    <dgm:cxn modelId="{4E22A899-C793-45A1-A400-C4988A97B1B0}" type="presOf" srcId="{F862A548-055A-453A-A74E-45D273CCBE96}" destId="{2B69822F-4E67-4932-89F5-A454D178D939}" srcOrd="0" destOrd="0" presId="urn:microsoft.com/office/officeart/2005/8/layout/hierarchy1"/>
    <dgm:cxn modelId="{1CC50B4E-481C-4816-BED6-D4BA43FF9124}" type="presOf" srcId="{84F36902-BBB8-4672-805E-F05D53B2D9D2}" destId="{22CBEA9B-7FEB-4E3A-BC92-6B058887D4D9}" srcOrd="0" destOrd="0" presId="urn:microsoft.com/office/officeart/2005/8/layout/hierarchy1"/>
    <dgm:cxn modelId="{07D63BF1-8C76-43D2-9C9E-C1A6F9431B15}" type="presOf" srcId="{D507D277-C375-4D1B-8B4F-3B0EB2609D4F}" destId="{430A9168-5525-4D55-8C11-F58446A7C3A3}" srcOrd="0" destOrd="0" presId="urn:microsoft.com/office/officeart/2005/8/layout/hierarchy1"/>
    <dgm:cxn modelId="{7457BAB1-1726-4807-909D-AD6EE8DBC319}" type="presOf" srcId="{790AD30C-D9DD-4D64-8FF4-1337B5D915AE}" destId="{13D05510-7155-4C1E-A6CB-DCA18B60F91F}" srcOrd="0" destOrd="0" presId="urn:microsoft.com/office/officeart/2005/8/layout/hierarchy1"/>
    <dgm:cxn modelId="{EEFB12A0-74E4-448E-B45A-8224316DB44C}" type="presParOf" srcId="{62B9D949-2C8F-4CD1-8D7D-498FF3F9B823}" destId="{52ADC536-2E7A-4004-B887-E10833302250}" srcOrd="0" destOrd="0" presId="urn:microsoft.com/office/officeart/2005/8/layout/hierarchy1"/>
    <dgm:cxn modelId="{37BE1396-7F0B-470B-8833-CE3B7B8E109A}" type="presParOf" srcId="{52ADC536-2E7A-4004-B887-E10833302250}" destId="{003A602F-D600-40BA-B3F8-48AD4334CDAA}" srcOrd="0" destOrd="0" presId="urn:microsoft.com/office/officeart/2005/8/layout/hierarchy1"/>
    <dgm:cxn modelId="{07FF3AD5-4E12-4FB7-8D20-5D420ED04F44}" type="presParOf" srcId="{003A602F-D600-40BA-B3F8-48AD4334CDAA}" destId="{5F2116BA-A3A9-416D-A205-65494D7C80FA}" srcOrd="0" destOrd="0" presId="urn:microsoft.com/office/officeart/2005/8/layout/hierarchy1"/>
    <dgm:cxn modelId="{F775BF21-6E0C-4B34-9190-B0AADAA67EED}" type="presParOf" srcId="{003A602F-D600-40BA-B3F8-48AD4334CDAA}" destId="{2B69822F-4E67-4932-89F5-A454D178D939}" srcOrd="1" destOrd="0" presId="urn:microsoft.com/office/officeart/2005/8/layout/hierarchy1"/>
    <dgm:cxn modelId="{050CAD25-00BE-4967-9BBD-E1483ED97E2A}" type="presParOf" srcId="{52ADC536-2E7A-4004-B887-E10833302250}" destId="{33AF5483-7A69-46D5-B2BF-308ED00BB9F8}" srcOrd="1" destOrd="0" presId="urn:microsoft.com/office/officeart/2005/8/layout/hierarchy1"/>
    <dgm:cxn modelId="{766BBD16-E1F0-44FD-8813-35685BA3C1BD}" type="presParOf" srcId="{33AF5483-7A69-46D5-B2BF-308ED00BB9F8}" destId="{BC4F80F0-C6D6-456F-B910-56D138C28CD0}" srcOrd="0" destOrd="0" presId="urn:microsoft.com/office/officeart/2005/8/layout/hierarchy1"/>
    <dgm:cxn modelId="{7D5902BC-3FFD-44AE-AF35-50D1C1BD25CC}" type="presParOf" srcId="{33AF5483-7A69-46D5-B2BF-308ED00BB9F8}" destId="{03B6599B-E0F3-4B33-B274-0D05C1764060}" srcOrd="1" destOrd="0" presId="urn:microsoft.com/office/officeart/2005/8/layout/hierarchy1"/>
    <dgm:cxn modelId="{E91659B6-3D68-4807-8346-C680CE893797}" type="presParOf" srcId="{03B6599B-E0F3-4B33-B274-0D05C1764060}" destId="{14C696B1-1B06-409F-A3FA-E8CCF1FB1EBD}" srcOrd="0" destOrd="0" presId="urn:microsoft.com/office/officeart/2005/8/layout/hierarchy1"/>
    <dgm:cxn modelId="{63500B7D-4891-49B2-A133-FA59E120E7BD}" type="presParOf" srcId="{14C696B1-1B06-409F-A3FA-E8CCF1FB1EBD}" destId="{83607F41-2E08-499B-B9A7-A6F4327CF06A}" srcOrd="0" destOrd="0" presId="urn:microsoft.com/office/officeart/2005/8/layout/hierarchy1"/>
    <dgm:cxn modelId="{69054342-05BA-46C4-87A8-5BB334069979}" type="presParOf" srcId="{14C696B1-1B06-409F-A3FA-E8CCF1FB1EBD}" destId="{75806208-9B89-4EEC-A628-40DAA8C3889A}" srcOrd="1" destOrd="0" presId="urn:microsoft.com/office/officeart/2005/8/layout/hierarchy1"/>
    <dgm:cxn modelId="{6A9EF429-4349-4CD2-A81B-FA911DFEC8C8}" type="presParOf" srcId="{03B6599B-E0F3-4B33-B274-0D05C1764060}" destId="{D7CE8D46-8975-4153-844A-6D065C5BE1BC}" srcOrd="1" destOrd="0" presId="urn:microsoft.com/office/officeart/2005/8/layout/hierarchy1"/>
    <dgm:cxn modelId="{27E40D1E-063C-4657-AF97-F052B3B48A73}" type="presParOf" srcId="{D7CE8D46-8975-4153-844A-6D065C5BE1BC}" destId="{34AA6431-C469-4BF2-B3CF-CAE1304106E2}" srcOrd="0" destOrd="0" presId="urn:microsoft.com/office/officeart/2005/8/layout/hierarchy1"/>
    <dgm:cxn modelId="{9BA9EBB4-C89F-4A76-8FD7-3BEB6FEB2718}" type="presParOf" srcId="{D7CE8D46-8975-4153-844A-6D065C5BE1BC}" destId="{3E07C982-4495-48E4-A553-D3149E297E7E}" srcOrd="1" destOrd="0" presId="urn:microsoft.com/office/officeart/2005/8/layout/hierarchy1"/>
    <dgm:cxn modelId="{950746ED-D15D-415C-817E-C7C24FF42A00}" type="presParOf" srcId="{3E07C982-4495-48E4-A553-D3149E297E7E}" destId="{9B88458C-2234-454D-8F8E-80F328347A79}" srcOrd="0" destOrd="0" presId="urn:microsoft.com/office/officeart/2005/8/layout/hierarchy1"/>
    <dgm:cxn modelId="{CB6FF642-2690-4B69-9F14-75F27E421F94}" type="presParOf" srcId="{9B88458C-2234-454D-8F8E-80F328347A79}" destId="{33D247C7-001C-4FD0-83C4-13C30C836661}" srcOrd="0" destOrd="0" presId="urn:microsoft.com/office/officeart/2005/8/layout/hierarchy1"/>
    <dgm:cxn modelId="{A068C360-3C32-45CC-835D-8CA51469A91C}" type="presParOf" srcId="{9B88458C-2234-454D-8F8E-80F328347A79}" destId="{BE86A393-A3B3-4D6E-A25D-A1D21B1CFC34}" srcOrd="1" destOrd="0" presId="urn:microsoft.com/office/officeart/2005/8/layout/hierarchy1"/>
    <dgm:cxn modelId="{3F1B324E-C45A-40CE-B9B5-C992FBDB5B5E}" type="presParOf" srcId="{3E07C982-4495-48E4-A553-D3149E297E7E}" destId="{15168465-C2A4-48F1-80A3-D89D2D061D95}" srcOrd="1" destOrd="0" presId="urn:microsoft.com/office/officeart/2005/8/layout/hierarchy1"/>
    <dgm:cxn modelId="{422866A5-6EE4-4A1E-B4DD-F84D8E7D3DEB}" type="presParOf" srcId="{15168465-C2A4-48F1-80A3-D89D2D061D95}" destId="{DE514B4E-B6DA-4241-9491-8C3007A8393F}" srcOrd="0" destOrd="0" presId="urn:microsoft.com/office/officeart/2005/8/layout/hierarchy1"/>
    <dgm:cxn modelId="{1D813568-00C5-4F38-95AE-EABBF2DCE08B}" type="presParOf" srcId="{15168465-C2A4-48F1-80A3-D89D2D061D95}" destId="{D741F45D-268A-4BA3-8D0F-129852FC2FBF}" srcOrd="1" destOrd="0" presId="urn:microsoft.com/office/officeart/2005/8/layout/hierarchy1"/>
    <dgm:cxn modelId="{B56737C5-E22C-4EA8-967D-3A42F63E1F55}" type="presParOf" srcId="{D741F45D-268A-4BA3-8D0F-129852FC2FBF}" destId="{3091E6C9-A931-48A0-ABB5-3A754F66D34A}" srcOrd="0" destOrd="0" presId="urn:microsoft.com/office/officeart/2005/8/layout/hierarchy1"/>
    <dgm:cxn modelId="{B7AA8843-05EC-4236-8DA9-5612C615F86F}" type="presParOf" srcId="{3091E6C9-A931-48A0-ABB5-3A754F66D34A}" destId="{2EB309CC-4D01-44FE-9B77-9918A8B6AB2A}" srcOrd="0" destOrd="0" presId="urn:microsoft.com/office/officeart/2005/8/layout/hierarchy1"/>
    <dgm:cxn modelId="{498F21EB-6D83-482D-99F8-256A98367FCA}" type="presParOf" srcId="{3091E6C9-A931-48A0-ABB5-3A754F66D34A}" destId="{00BC4EB1-03BF-4BED-BA93-6F655399581B}" srcOrd="1" destOrd="0" presId="urn:microsoft.com/office/officeart/2005/8/layout/hierarchy1"/>
    <dgm:cxn modelId="{3BF0CA29-E14B-4FEC-A8B9-0205BDF0FDB6}" type="presParOf" srcId="{D741F45D-268A-4BA3-8D0F-129852FC2FBF}" destId="{3FA64F76-2379-41BE-8FBF-A15E1EC8AF43}" srcOrd="1" destOrd="0" presId="urn:microsoft.com/office/officeart/2005/8/layout/hierarchy1"/>
    <dgm:cxn modelId="{75AF3FAB-833D-4C84-AD37-5F194E3754BD}" type="presParOf" srcId="{33AF5483-7A69-46D5-B2BF-308ED00BB9F8}" destId="{430A9168-5525-4D55-8C11-F58446A7C3A3}" srcOrd="2" destOrd="0" presId="urn:microsoft.com/office/officeart/2005/8/layout/hierarchy1"/>
    <dgm:cxn modelId="{E27DA066-F928-463B-9E3D-2783F290090E}" type="presParOf" srcId="{33AF5483-7A69-46D5-B2BF-308ED00BB9F8}" destId="{145465C7-B2E6-47B9-8299-DDC3CD16FD89}" srcOrd="3" destOrd="0" presId="urn:microsoft.com/office/officeart/2005/8/layout/hierarchy1"/>
    <dgm:cxn modelId="{0706113E-2EBE-454E-A130-4A9AA0C45D57}" type="presParOf" srcId="{145465C7-B2E6-47B9-8299-DDC3CD16FD89}" destId="{AABD0757-6BA1-4507-B87B-5EF92C749E30}" srcOrd="0" destOrd="0" presId="urn:microsoft.com/office/officeart/2005/8/layout/hierarchy1"/>
    <dgm:cxn modelId="{A06025A3-C0E9-4D38-814F-83C52907601A}" type="presParOf" srcId="{AABD0757-6BA1-4507-B87B-5EF92C749E30}" destId="{FA90FD2F-B9EB-42FD-8469-EA96A6199BB6}" srcOrd="0" destOrd="0" presId="urn:microsoft.com/office/officeart/2005/8/layout/hierarchy1"/>
    <dgm:cxn modelId="{06825FF5-31B5-45EA-B00D-DA2765ABFDB8}" type="presParOf" srcId="{AABD0757-6BA1-4507-B87B-5EF92C749E30}" destId="{13D05510-7155-4C1E-A6CB-DCA18B60F91F}" srcOrd="1" destOrd="0" presId="urn:microsoft.com/office/officeart/2005/8/layout/hierarchy1"/>
    <dgm:cxn modelId="{91AB4044-6E24-4A4A-913C-A74E7CBA2662}" type="presParOf" srcId="{145465C7-B2E6-47B9-8299-DDC3CD16FD89}" destId="{3351C605-5941-4BBA-A161-E6B3E67D7E0A}" srcOrd="1" destOrd="0" presId="urn:microsoft.com/office/officeart/2005/8/layout/hierarchy1"/>
    <dgm:cxn modelId="{AFA332B6-E149-4D2A-A454-458625406957}" type="presParOf" srcId="{3351C605-5941-4BBA-A161-E6B3E67D7E0A}" destId="{EC10A068-3F9B-47BD-ABB2-1DAE137128A9}" srcOrd="0" destOrd="0" presId="urn:microsoft.com/office/officeart/2005/8/layout/hierarchy1"/>
    <dgm:cxn modelId="{E2451805-C586-434F-8808-0CEBAE68412F}" type="presParOf" srcId="{3351C605-5941-4BBA-A161-E6B3E67D7E0A}" destId="{314831E9-E271-4C4D-8146-343E847A4259}" srcOrd="1" destOrd="0" presId="urn:microsoft.com/office/officeart/2005/8/layout/hierarchy1"/>
    <dgm:cxn modelId="{39BCFCE2-64BF-4E09-9F3C-40ACF373022F}" type="presParOf" srcId="{314831E9-E271-4C4D-8146-343E847A4259}" destId="{782F977C-9FEC-4401-A841-19764E111367}" srcOrd="0" destOrd="0" presId="urn:microsoft.com/office/officeart/2005/8/layout/hierarchy1"/>
    <dgm:cxn modelId="{BA3B8A3E-7336-40D5-A489-6AC48975C22B}" type="presParOf" srcId="{782F977C-9FEC-4401-A841-19764E111367}" destId="{AC1083BB-214A-40B8-9D18-99DA3B4FD228}" srcOrd="0" destOrd="0" presId="urn:microsoft.com/office/officeart/2005/8/layout/hierarchy1"/>
    <dgm:cxn modelId="{04B6F5EA-5237-4A2D-AD61-7C28D3482FE4}" type="presParOf" srcId="{782F977C-9FEC-4401-A841-19764E111367}" destId="{D24733EE-0C73-4B35-B1E3-B6D2587D0A3C}" srcOrd="1" destOrd="0" presId="urn:microsoft.com/office/officeart/2005/8/layout/hierarchy1"/>
    <dgm:cxn modelId="{B0AB74F7-EF38-4D73-B966-9B1F30730FD6}" type="presParOf" srcId="{314831E9-E271-4C4D-8146-343E847A4259}" destId="{C75A7A04-0A20-45D0-AEAD-875CEF275E7F}" srcOrd="1" destOrd="0" presId="urn:microsoft.com/office/officeart/2005/8/layout/hierarchy1"/>
    <dgm:cxn modelId="{D62DE3FA-877A-4698-9088-B6B7263A37A3}" type="presParOf" srcId="{C75A7A04-0A20-45D0-AEAD-875CEF275E7F}" destId="{22CBEA9B-7FEB-4E3A-BC92-6B058887D4D9}" srcOrd="0" destOrd="0" presId="urn:microsoft.com/office/officeart/2005/8/layout/hierarchy1"/>
    <dgm:cxn modelId="{C8D729D4-407E-411B-8DB4-8D2C74B90C6D}" type="presParOf" srcId="{C75A7A04-0A20-45D0-AEAD-875CEF275E7F}" destId="{568AA3AD-DD80-4BD4-A2BA-B704629108C6}" srcOrd="1" destOrd="0" presId="urn:microsoft.com/office/officeart/2005/8/layout/hierarchy1"/>
    <dgm:cxn modelId="{3EE02640-F94A-4745-BC75-2DE631A7F90F}" type="presParOf" srcId="{568AA3AD-DD80-4BD4-A2BA-B704629108C6}" destId="{66F6C311-0FFC-4A82-A9DA-E9F55610162B}" srcOrd="0" destOrd="0" presId="urn:microsoft.com/office/officeart/2005/8/layout/hierarchy1"/>
    <dgm:cxn modelId="{54714B83-250F-4C67-977A-FA131E5EA173}" type="presParOf" srcId="{66F6C311-0FFC-4A82-A9DA-E9F55610162B}" destId="{ADB43D09-5CB3-4EC0-A932-07E1CF664A79}" srcOrd="0" destOrd="0" presId="urn:microsoft.com/office/officeart/2005/8/layout/hierarchy1"/>
    <dgm:cxn modelId="{7C60B06F-7E09-4268-8555-B0421A9C866D}" type="presParOf" srcId="{66F6C311-0FFC-4A82-A9DA-E9F55610162B}" destId="{87737A76-8E62-46DD-9164-3416B8BAF5CF}" srcOrd="1" destOrd="0" presId="urn:microsoft.com/office/officeart/2005/8/layout/hierarchy1"/>
    <dgm:cxn modelId="{CFE843B0-D13C-4D1F-BF2A-E965BE99B8BC}" type="presParOf" srcId="{568AA3AD-DD80-4BD4-A2BA-B704629108C6}" destId="{258C5CA0-DBF4-4ECC-AB24-DC03BD4DA30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C7B63C-1D1C-4FAC-9B51-410A66A0B809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SG"/>
        </a:p>
      </dgm:t>
    </dgm:pt>
    <dgm:pt modelId="{9F8C7AC9-DB12-4FD4-9F65-D475B0FC58D7}">
      <dgm:prSet phldrT="[Text]" custT="1"/>
      <dgm:spPr/>
      <dgm:t>
        <a:bodyPr/>
        <a:lstStyle/>
        <a:p>
          <a:pPr algn="ctr"/>
          <a:r>
            <a:rPr lang="bn-IN" sz="4800" b="1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rPr>
            <a:t>শাসন বিভাগের ক্ষমতা ও কার্যাবলি</a:t>
          </a:r>
          <a:endParaRPr lang="en-SG" sz="4800" b="1" dirty="0">
            <a:solidFill>
              <a:schemeClr val="accent6">
                <a:lumMod val="50000"/>
              </a:schemeClr>
            </a:solidFill>
            <a:latin typeface="NikoshBAN" pitchFamily="2" charset="0"/>
            <a:cs typeface="NikoshBAN" pitchFamily="2" charset="0"/>
          </a:endParaRPr>
        </a:p>
      </dgm:t>
    </dgm:pt>
    <dgm:pt modelId="{3CAC954F-675F-41DD-81C4-A8D10C098855}" type="parTrans" cxnId="{B5A3D4C4-DAAC-4A77-A82A-4580B654E406}">
      <dgm:prSet/>
      <dgm:spPr/>
      <dgm:t>
        <a:bodyPr/>
        <a:lstStyle/>
        <a:p>
          <a:endParaRPr lang="en-SG"/>
        </a:p>
      </dgm:t>
    </dgm:pt>
    <dgm:pt modelId="{B8216369-75CD-4AB9-B90F-C36070736494}" type="sibTrans" cxnId="{B5A3D4C4-DAAC-4A77-A82A-4580B654E406}">
      <dgm:prSet/>
      <dgm:spPr/>
      <dgm:t>
        <a:bodyPr/>
        <a:lstStyle/>
        <a:p>
          <a:endParaRPr lang="en-SG"/>
        </a:p>
      </dgm:t>
    </dgm:pt>
    <dgm:pt modelId="{217D0963-B061-40DA-A943-4CA9801962E1}">
      <dgm:prSet phldrT="[Text]" custT="1"/>
      <dgm:spPr/>
      <dgm:t>
        <a:bodyPr/>
        <a:lstStyle/>
        <a:p>
          <a:r>
            <a:rPr lang="bn-IN" sz="3600" b="1" dirty="0" smtClean="0">
              <a:solidFill>
                <a:srgbClr val="669900"/>
              </a:solidFill>
              <a:latin typeface="NikoshBAN" pitchFamily="2" charset="0"/>
              <a:cs typeface="NikoshBAN" pitchFamily="2" charset="0"/>
            </a:rPr>
            <a:t>১/  অভ্যন্তরীণ শাসন পরিচালনা ও শান্তি-শৃংখলা রক্ষা</a:t>
          </a:r>
        </a:p>
      </dgm:t>
    </dgm:pt>
    <dgm:pt modelId="{FB070EB7-F308-46D6-B4BB-60BC4511DAE6}" type="parTrans" cxnId="{EF088B52-6BC6-4BB0-8BC9-7D8CF467D658}">
      <dgm:prSet/>
      <dgm:spPr/>
      <dgm:t>
        <a:bodyPr/>
        <a:lstStyle/>
        <a:p>
          <a:endParaRPr lang="en-SG"/>
        </a:p>
      </dgm:t>
    </dgm:pt>
    <dgm:pt modelId="{E9728692-140B-4BA8-8D6E-2789D45F7990}" type="sibTrans" cxnId="{EF088B52-6BC6-4BB0-8BC9-7D8CF467D658}">
      <dgm:prSet/>
      <dgm:spPr/>
      <dgm:t>
        <a:bodyPr/>
        <a:lstStyle/>
        <a:p>
          <a:endParaRPr lang="en-SG"/>
        </a:p>
      </dgm:t>
    </dgm:pt>
    <dgm:pt modelId="{8C50A349-EB1A-4A33-A1F6-283F4CCB0ACD}">
      <dgm:prSet phldrT="[Text]" custT="1"/>
      <dgm:spPr/>
      <dgm:t>
        <a:bodyPr/>
        <a:lstStyle/>
        <a:p>
          <a:r>
            <a:rPr lang="bn-IN" sz="3600" b="1" dirty="0" smtClean="0">
              <a:solidFill>
                <a:srgbClr val="669900"/>
              </a:solidFill>
              <a:latin typeface="NikoshBAN" pitchFamily="2" charset="0"/>
              <a:cs typeface="NikoshBAN" pitchFamily="2" charset="0"/>
            </a:rPr>
            <a:t>২/ পররাষ্ট্র সংক্রান্ত কাজ</a:t>
          </a:r>
          <a:endParaRPr lang="en-SG" sz="3600" b="1" dirty="0">
            <a:solidFill>
              <a:srgbClr val="669900"/>
            </a:solidFill>
            <a:latin typeface="NikoshBAN" pitchFamily="2" charset="0"/>
            <a:cs typeface="NikoshBAN" pitchFamily="2" charset="0"/>
          </a:endParaRPr>
        </a:p>
      </dgm:t>
    </dgm:pt>
    <dgm:pt modelId="{76C97C9E-6499-4980-980E-1F3082C7872D}" type="parTrans" cxnId="{574DF706-2158-4451-8FC7-FF563C7C5C89}">
      <dgm:prSet/>
      <dgm:spPr/>
      <dgm:t>
        <a:bodyPr/>
        <a:lstStyle/>
        <a:p>
          <a:endParaRPr lang="en-SG"/>
        </a:p>
      </dgm:t>
    </dgm:pt>
    <dgm:pt modelId="{1030B962-9362-4B6B-BF58-DB512C103CE3}" type="sibTrans" cxnId="{574DF706-2158-4451-8FC7-FF563C7C5C89}">
      <dgm:prSet/>
      <dgm:spPr/>
      <dgm:t>
        <a:bodyPr/>
        <a:lstStyle/>
        <a:p>
          <a:endParaRPr lang="en-SG"/>
        </a:p>
      </dgm:t>
    </dgm:pt>
    <dgm:pt modelId="{26D0B613-E8F7-4E3A-A021-23F75E2EC3EF}">
      <dgm:prSet phldrT="[Text]" custT="1"/>
      <dgm:spPr/>
      <dgm:t>
        <a:bodyPr/>
        <a:lstStyle/>
        <a:p>
          <a:r>
            <a:rPr lang="bn-IN" sz="3600" b="1" dirty="0" smtClean="0">
              <a:solidFill>
                <a:srgbClr val="336600"/>
              </a:solidFill>
              <a:latin typeface="NikoshBAN" pitchFamily="2" charset="0"/>
              <a:cs typeface="NikoshBAN" pitchFamily="2" charset="0"/>
            </a:rPr>
            <a:t>৩/ প্রতিরক্ষা সংক্রান্ত কাজ</a:t>
          </a:r>
          <a:endParaRPr lang="en-SG" sz="3600" b="1" dirty="0">
            <a:solidFill>
              <a:srgbClr val="336600"/>
            </a:solidFill>
            <a:latin typeface="NikoshBAN" pitchFamily="2" charset="0"/>
            <a:cs typeface="NikoshBAN" pitchFamily="2" charset="0"/>
          </a:endParaRPr>
        </a:p>
      </dgm:t>
    </dgm:pt>
    <dgm:pt modelId="{06E55CB9-1320-4879-B61B-C34BEB0E3AAF}" type="parTrans" cxnId="{0EE669D0-2776-4311-804D-CB407A61EA90}">
      <dgm:prSet/>
      <dgm:spPr/>
      <dgm:t>
        <a:bodyPr/>
        <a:lstStyle/>
        <a:p>
          <a:endParaRPr lang="en-SG"/>
        </a:p>
      </dgm:t>
    </dgm:pt>
    <dgm:pt modelId="{E929C5A5-7116-4B7A-B3DB-AD45FA9E353F}" type="sibTrans" cxnId="{0EE669D0-2776-4311-804D-CB407A61EA90}">
      <dgm:prSet/>
      <dgm:spPr/>
      <dgm:t>
        <a:bodyPr/>
        <a:lstStyle/>
        <a:p>
          <a:endParaRPr lang="en-SG"/>
        </a:p>
      </dgm:t>
    </dgm:pt>
    <dgm:pt modelId="{4ACE1174-C5D8-4691-BA0F-D267FD852601}">
      <dgm:prSet phldrT="[Text]" custT="1"/>
      <dgm:spPr/>
      <dgm:t>
        <a:bodyPr/>
        <a:lstStyle/>
        <a:p>
          <a:r>
            <a:rPr lang="bn-IN" sz="3600" b="1" dirty="0" smtClean="0">
              <a:solidFill>
                <a:srgbClr val="336600"/>
              </a:solidFill>
              <a:latin typeface="NikoshBAN" pitchFamily="2" charset="0"/>
              <a:cs typeface="NikoshBAN" pitchFamily="2" charset="0"/>
            </a:rPr>
            <a:t>৪/ বিচার সংক্রান্ত কাজ</a:t>
          </a:r>
          <a:endParaRPr lang="en-SG" sz="3600" b="1" dirty="0">
            <a:solidFill>
              <a:srgbClr val="336600"/>
            </a:solidFill>
            <a:latin typeface="NikoshBAN" pitchFamily="2" charset="0"/>
            <a:cs typeface="NikoshBAN" pitchFamily="2" charset="0"/>
          </a:endParaRPr>
        </a:p>
      </dgm:t>
    </dgm:pt>
    <dgm:pt modelId="{B8D315CD-CFD8-400C-B25F-1DB831CAA81D}" type="parTrans" cxnId="{AFA498A1-8252-4771-BF01-3313D95805A5}">
      <dgm:prSet/>
      <dgm:spPr/>
      <dgm:t>
        <a:bodyPr/>
        <a:lstStyle/>
        <a:p>
          <a:endParaRPr lang="en-SG"/>
        </a:p>
      </dgm:t>
    </dgm:pt>
    <dgm:pt modelId="{CB068BCD-F473-453F-BE34-FD0D6307AFA5}" type="sibTrans" cxnId="{AFA498A1-8252-4771-BF01-3313D95805A5}">
      <dgm:prSet/>
      <dgm:spPr/>
      <dgm:t>
        <a:bodyPr/>
        <a:lstStyle/>
        <a:p>
          <a:endParaRPr lang="en-SG"/>
        </a:p>
      </dgm:t>
    </dgm:pt>
    <dgm:pt modelId="{BE5181A8-43F5-4B3C-B13D-9CB5774FC2C3}">
      <dgm:prSet phldrT="[Text]" custT="1"/>
      <dgm:spPr/>
      <dgm:t>
        <a:bodyPr/>
        <a:lstStyle/>
        <a:p>
          <a:r>
            <a:rPr lang="bn-IN" sz="3600" b="1" dirty="0" smtClean="0">
              <a:solidFill>
                <a:srgbClr val="006600"/>
              </a:solidFill>
              <a:latin typeface="NikoshBAN" pitchFamily="2" charset="0"/>
              <a:cs typeface="NikoshBAN" pitchFamily="2" charset="0"/>
            </a:rPr>
            <a:t>৫/ আইন সংক্রান্ত কাজ</a:t>
          </a:r>
          <a:endParaRPr lang="en-SG" sz="3600" b="1" dirty="0">
            <a:solidFill>
              <a:srgbClr val="006600"/>
            </a:solidFill>
            <a:latin typeface="NikoshBAN" pitchFamily="2" charset="0"/>
            <a:cs typeface="NikoshBAN" pitchFamily="2" charset="0"/>
          </a:endParaRPr>
        </a:p>
      </dgm:t>
    </dgm:pt>
    <dgm:pt modelId="{64A0262D-4A33-4121-91A2-5F4114822FA2}" type="parTrans" cxnId="{383D9FC8-9123-4772-9A14-6D6F5729B907}">
      <dgm:prSet/>
      <dgm:spPr/>
      <dgm:t>
        <a:bodyPr/>
        <a:lstStyle/>
        <a:p>
          <a:endParaRPr lang="en-SG"/>
        </a:p>
      </dgm:t>
    </dgm:pt>
    <dgm:pt modelId="{6516F531-218E-4E76-AE05-28A4D72C9F01}" type="sibTrans" cxnId="{383D9FC8-9123-4772-9A14-6D6F5729B907}">
      <dgm:prSet/>
      <dgm:spPr/>
      <dgm:t>
        <a:bodyPr/>
        <a:lstStyle/>
        <a:p>
          <a:endParaRPr lang="en-SG"/>
        </a:p>
      </dgm:t>
    </dgm:pt>
    <dgm:pt modelId="{72905E6D-7EBA-4CD6-8CF1-3B7225E1DA32}">
      <dgm:prSet phldrT="[Text]" custT="1"/>
      <dgm:spPr/>
      <dgm:t>
        <a:bodyPr/>
        <a:lstStyle/>
        <a:p>
          <a:r>
            <a:rPr lang="bn-IN" sz="3600" b="1" dirty="0" smtClean="0">
              <a:solidFill>
                <a:srgbClr val="339966"/>
              </a:solidFill>
              <a:latin typeface="NikoshBAN" pitchFamily="2" charset="0"/>
              <a:cs typeface="NikoshBAN" pitchFamily="2" charset="0"/>
            </a:rPr>
            <a:t>৬/ অর্থ সংক্রান্ত কাজ</a:t>
          </a:r>
          <a:endParaRPr lang="en-SG" sz="3600" b="1" dirty="0">
            <a:solidFill>
              <a:srgbClr val="339966"/>
            </a:solidFill>
            <a:latin typeface="NikoshBAN" pitchFamily="2" charset="0"/>
            <a:cs typeface="NikoshBAN" pitchFamily="2" charset="0"/>
          </a:endParaRPr>
        </a:p>
      </dgm:t>
    </dgm:pt>
    <dgm:pt modelId="{5378A30F-886A-4892-BDBC-0BADEF46C54F}" type="parTrans" cxnId="{0579898B-DAAE-4939-AB91-0922F40E7892}">
      <dgm:prSet/>
      <dgm:spPr/>
      <dgm:t>
        <a:bodyPr/>
        <a:lstStyle/>
        <a:p>
          <a:endParaRPr lang="en-SG"/>
        </a:p>
      </dgm:t>
    </dgm:pt>
    <dgm:pt modelId="{B1FA6582-CDE9-42F2-A7EA-D88171C8EAC4}" type="sibTrans" cxnId="{0579898B-DAAE-4939-AB91-0922F40E7892}">
      <dgm:prSet/>
      <dgm:spPr/>
      <dgm:t>
        <a:bodyPr/>
        <a:lstStyle/>
        <a:p>
          <a:endParaRPr lang="en-SG"/>
        </a:p>
      </dgm:t>
    </dgm:pt>
    <dgm:pt modelId="{A3CDB094-EE8D-4CE4-A4F2-031BDEF99D28}">
      <dgm:prSet phldrT="[Text]" custT="1"/>
      <dgm:spPr/>
      <dgm:t>
        <a:bodyPr/>
        <a:lstStyle/>
        <a:p>
          <a:r>
            <a:rPr lang="bn-IN" sz="3600" b="1" dirty="0" smtClean="0">
              <a:solidFill>
                <a:srgbClr val="008080"/>
              </a:solidFill>
              <a:latin typeface="NikoshBAN" pitchFamily="2" charset="0"/>
              <a:cs typeface="NikoshBAN" pitchFamily="2" charset="0"/>
            </a:rPr>
            <a:t>৭/ জনকল্যাণমূলক  কাজ</a:t>
          </a:r>
          <a:endParaRPr lang="en-SG" sz="3600" b="1" dirty="0">
            <a:solidFill>
              <a:srgbClr val="008080"/>
            </a:solidFill>
            <a:latin typeface="NikoshBAN" pitchFamily="2" charset="0"/>
            <a:cs typeface="NikoshBAN" pitchFamily="2" charset="0"/>
          </a:endParaRPr>
        </a:p>
      </dgm:t>
    </dgm:pt>
    <dgm:pt modelId="{6FB4BE43-DC1C-4096-A838-23E80447A50D}" type="parTrans" cxnId="{42B35FBC-0F8E-4D06-8DCF-4633D3787AEF}">
      <dgm:prSet/>
      <dgm:spPr/>
      <dgm:t>
        <a:bodyPr/>
        <a:lstStyle/>
        <a:p>
          <a:endParaRPr lang="en-SG"/>
        </a:p>
      </dgm:t>
    </dgm:pt>
    <dgm:pt modelId="{B3625903-E9ED-446E-922B-2E9C0AF32D86}" type="sibTrans" cxnId="{42B35FBC-0F8E-4D06-8DCF-4633D3787AEF}">
      <dgm:prSet/>
      <dgm:spPr/>
      <dgm:t>
        <a:bodyPr/>
        <a:lstStyle/>
        <a:p>
          <a:endParaRPr lang="en-SG"/>
        </a:p>
      </dgm:t>
    </dgm:pt>
    <dgm:pt modelId="{4ECC89A1-C2BA-446A-98DB-77CB57318CE2}">
      <dgm:prSet phldrT="[Text]" custT="1"/>
      <dgm:spPr/>
      <dgm:t>
        <a:bodyPr/>
        <a:lstStyle/>
        <a:p>
          <a:r>
            <a:rPr lang="bn-IN" sz="3600" b="1" dirty="0" smtClean="0">
              <a:solidFill>
                <a:srgbClr val="006699"/>
              </a:solidFill>
              <a:latin typeface="NikoshBAN" pitchFamily="2" charset="0"/>
              <a:cs typeface="NikoshBAN" pitchFamily="2" charset="0"/>
            </a:rPr>
            <a:t>৮/ জনমত গঠন</a:t>
          </a:r>
          <a:endParaRPr lang="en-SG" sz="3600" b="1" dirty="0">
            <a:solidFill>
              <a:srgbClr val="006699"/>
            </a:solidFill>
            <a:latin typeface="NikoshBAN" pitchFamily="2" charset="0"/>
            <a:cs typeface="NikoshBAN" pitchFamily="2" charset="0"/>
          </a:endParaRPr>
        </a:p>
      </dgm:t>
    </dgm:pt>
    <dgm:pt modelId="{171ECCD8-DFF9-4476-B6BC-F7FEE702F8FC}" type="parTrans" cxnId="{810ECD5B-1408-436F-BEA4-45FA20650E05}">
      <dgm:prSet/>
      <dgm:spPr/>
      <dgm:t>
        <a:bodyPr/>
        <a:lstStyle/>
        <a:p>
          <a:endParaRPr lang="en-SG"/>
        </a:p>
      </dgm:t>
    </dgm:pt>
    <dgm:pt modelId="{BE4D6187-4616-4062-B558-53DB5B008501}" type="sibTrans" cxnId="{810ECD5B-1408-436F-BEA4-45FA20650E05}">
      <dgm:prSet/>
      <dgm:spPr/>
      <dgm:t>
        <a:bodyPr/>
        <a:lstStyle/>
        <a:p>
          <a:endParaRPr lang="en-SG"/>
        </a:p>
      </dgm:t>
    </dgm:pt>
    <dgm:pt modelId="{64F961AC-C824-4EE4-B56D-55CB5D5F1B58}">
      <dgm:prSet phldrT="[Text]" custT="1"/>
      <dgm:spPr/>
      <dgm:t>
        <a:bodyPr/>
        <a:lstStyle/>
        <a:p>
          <a:r>
            <a:rPr lang="bn-IN" sz="3600" b="1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rPr>
            <a:t>৯/ দক্ষ ও গতিশীল নেতৃত্ব</a:t>
          </a:r>
          <a:endParaRPr lang="en-SG" sz="3600" b="1" dirty="0">
            <a:solidFill>
              <a:srgbClr val="0000FF"/>
            </a:solidFill>
            <a:latin typeface="NikoshBAN" pitchFamily="2" charset="0"/>
            <a:cs typeface="NikoshBAN" pitchFamily="2" charset="0"/>
          </a:endParaRPr>
        </a:p>
      </dgm:t>
    </dgm:pt>
    <dgm:pt modelId="{8EE7CEC0-3114-4225-B7E9-52ED372192AB}" type="parTrans" cxnId="{E8F7A695-5065-43A2-AAB3-22B6C7D5A207}">
      <dgm:prSet/>
      <dgm:spPr/>
      <dgm:t>
        <a:bodyPr/>
        <a:lstStyle/>
        <a:p>
          <a:endParaRPr lang="en-SG"/>
        </a:p>
      </dgm:t>
    </dgm:pt>
    <dgm:pt modelId="{FD90053F-26DE-4C1D-8521-2D892F899604}" type="sibTrans" cxnId="{E8F7A695-5065-43A2-AAB3-22B6C7D5A207}">
      <dgm:prSet/>
      <dgm:spPr/>
      <dgm:t>
        <a:bodyPr/>
        <a:lstStyle/>
        <a:p>
          <a:endParaRPr lang="en-SG"/>
        </a:p>
      </dgm:t>
    </dgm:pt>
    <dgm:pt modelId="{56377838-6F98-4A25-B07A-DEF65AFA9247}">
      <dgm:prSet phldrT="[Text]" custT="1"/>
      <dgm:spPr/>
      <dgm:t>
        <a:bodyPr/>
        <a:lstStyle/>
        <a:p>
          <a:r>
            <a:rPr lang="bn-IN" sz="3600" b="1" dirty="0" smtClean="0">
              <a:solidFill>
                <a:srgbClr val="333399"/>
              </a:solidFill>
              <a:latin typeface="NikoshBAN" pitchFamily="2" charset="0"/>
              <a:cs typeface="NikoshBAN" pitchFamily="2" charset="0"/>
            </a:rPr>
            <a:t>১০/ নির্বাচন সংক্রান্ত কাজ</a:t>
          </a:r>
        </a:p>
      </dgm:t>
    </dgm:pt>
    <dgm:pt modelId="{384BB3F6-39BE-4C25-BF16-4256F460DA52}" type="parTrans" cxnId="{8C36FF6C-86D7-4695-A76E-181E6F605AA9}">
      <dgm:prSet/>
      <dgm:spPr/>
      <dgm:t>
        <a:bodyPr/>
        <a:lstStyle/>
        <a:p>
          <a:endParaRPr lang="en-SG"/>
        </a:p>
      </dgm:t>
    </dgm:pt>
    <dgm:pt modelId="{6490785A-8E75-43E5-8FC2-D1F66D8A1C22}" type="sibTrans" cxnId="{8C36FF6C-86D7-4695-A76E-181E6F605AA9}">
      <dgm:prSet/>
      <dgm:spPr/>
      <dgm:t>
        <a:bodyPr/>
        <a:lstStyle/>
        <a:p>
          <a:endParaRPr lang="en-SG"/>
        </a:p>
      </dgm:t>
    </dgm:pt>
    <dgm:pt modelId="{CDDF2F64-8382-4F34-ADCF-B97F5F33EFB8}">
      <dgm:prSet phldrT="[Text]" custT="1"/>
      <dgm:spPr/>
      <dgm:t>
        <a:bodyPr/>
        <a:lstStyle/>
        <a:p>
          <a:r>
            <a:rPr lang="en-SG" sz="3600" b="1" dirty="0" smtClean="0">
              <a:solidFill>
                <a:srgbClr val="800080"/>
              </a:solidFill>
              <a:latin typeface="NikoshBAN" pitchFamily="2" charset="0"/>
              <a:cs typeface="NikoshBAN" pitchFamily="2" charset="0"/>
            </a:rPr>
            <a:t>১</a:t>
          </a:r>
          <a:r>
            <a:rPr lang="bn-IN" sz="3600" b="1" dirty="0" smtClean="0">
              <a:solidFill>
                <a:srgbClr val="800080"/>
              </a:solidFill>
              <a:latin typeface="NikoshBAN" pitchFamily="2" charset="0"/>
              <a:cs typeface="NikoshBAN" pitchFamily="2" charset="0"/>
            </a:rPr>
            <a:t>২</a:t>
          </a:r>
          <a:r>
            <a:rPr lang="en-SG" sz="3600" b="1" dirty="0" smtClean="0">
              <a:solidFill>
                <a:srgbClr val="800080"/>
              </a:solidFill>
              <a:latin typeface="NikoshBAN" pitchFamily="2" charset="0"/>
              <a:cs typeface="NikoshBAN" pitchFamily="2" charset="0"/>
            </a:rPr>
            <a:t>/ </a:t>
          </a:r>
          <a:r>
            <a:rPr lang="en-SG" sz="3600" b="1" dirty="0" err="1" smtClean="0">
              <a:solidFill>
                <a:srgbClr val="800080"/>
              </a:solidFill>
              <a:latin typeface="NikoshBAN" pitchFamily="2" charset="0"/>
              <a:cs typeface="NikoshBAN" pitchFamily="2" charset="0"/>
            </a:rPr>
            <a:t>জরুরি</a:t>
          </a:r>
          <a:r>
            <a:rPr lang="en-SG" sz="3600" b="1" dirty="0" smtClean="0">
              <a:solidFill>
                <a:srgbClr val="80008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SG" sz="3600" b="1" dirty="0" err="1" smtClean="0">
              <a:solidFill>
                <a:srgbClr val="800080"/>
              </a:solidFill>
              <a:latin typeface="NikoshBAN" pitchFamily="2" charset="0"/>
              <a:cs typeface="NikoshBAN" pitchFamily="2" charset="0"/>
            </a:rPr>
            <a:t>অবস্থা</a:t>
          </a:r>
          <a:r>
            <a:rPr lang="en-SG" sz="3600" b="1" dirty="0" smtClean="0">
              <a:solidFill>
                <a:srgbClr val="80008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SG" sz="3600" b="1" dirty="0" err="1" smtClean="0">
              <a:solidFill>
                <a:srgbClr val="800080"/>
              </a:solidFill>
              <a:latin typeface="NikoshBAN" pitchFamily="2" charset="0"/>
              <a:cs typeface="NikoshBAN" pitchFamily="2" charset="0"/>
            </a:rPr>
            <a:t>মোকাবিলা</a:t>
          </a:r>
          <a:r>
            <a:rPr lang="en-SG" sz="3600" b="1" dirty="0" smtClean="0">
              <a:solidFill>
                <a:srgbClr val="800080"/>
              </a:solidFill>
              <a:latin typeface="NikoshBAN" pitchFamily="2" charset="0"/>
              <a:cs typeface="NikoshBAN" pitchFamily="2" charset="0"/>
            </a:rPr>
            <a:t/>
          </a:r>
          <a:br>
            <a:rPr lang="en-SG" sz="3600" b="1" dirty="0" smtClean="0">
              <a:solidFill>
                <a:srgbClr val="800080"/>
              </a:solidFill>
              <a:latin typeface="NikoshBAN" pitchFamily="2" charset="0"/>
              <a:cs typeface="NikoshBAN" pitchFamily="2" charset="0"/>
            </a:rPr>
          </a:br>
          <a:endParaRPr lang="en-SG" sz="3600" b="1" dirty="0">
            <a:solidFill>
              <a:srgbClr val="800080"/>
            </a:solidFill>
            <a:latin typeface="NikoshBAN" pitchFamily="2" charset="0"/>
            <a:cs typeface="NikoshBAN" pitchFamily="2" charset="0"/>
          </a:endParaRPr>
        </a:p>
      </dgm:t>
    </dgm:pt>
    <dgm:pt modelId="{AC2DA7DE-8F14-4234-9650-E43AB3CBC533}" type="parTrans" cxnId="{8DCA58F3-DE01-49FB-B62F-55AC753F35A9}">
      <dgm:prSet/>
      <dgm:spPr/>
      <dgm:t>
        <a:bodyPr/>
        <a:lstStyle/>
        <a:p>
          <a:endParaRPr lang="en-SG"/>
        </a:p>
      </dgm:t>
    </dgm:pt>
    <dgm:pt modelId="{D6D3D8F4-6B38-4E49-97BC-1AFC5780974D}" type="sibTrans" cxnId="{8DCA58F3-DE01-49FB-B62F-55AC753F35A9}">
      <dgm:prSet/>
      <dgm:spPr/>
      <dgm:t>
        <a:bodyPr/>
        <a:lstStyle/>
        <a:p>
          <a:endParaRPr lang="en-SG"/>
        </a:p>
      </dgm:t>
    </dgm:pt>
    <dgm:pt modelId="{79DEB991-D81A-4EA4-8B43-45AB55AD3E8B}">
      <dgm:prSet phldrT="[Text]" custT="1"/>
      <dgm:spPr/>
      <dgm:t>
        <a:bodyPr/>
        <a:lstStyle/>
        <a:p>
          <a:r>
            <a:rPr lang="bn-IN" sz="3600" b="1" dirty="0" smtClean="0">
              <a:solidFill>
                <a:srgbClr val="CC0099"/>
              </a:solidFill>
              <a:latin typeface="NikoshBAN" pitchFamily="2" charset="0"/>
              <a:cs typeface="NikoshBAN" pitchFamily="2" charset="0"/>
            </a:rPr>
            <a:t>১১/ আর্তমানবতার সেবা</a:t>
          </a:r>
        </a:p>
      </dgm:t>
    </dgm:pt>
    <dgm:pt modelId="{56975128-1C37-4692-AFC9-B617C9F6F697}" type="parTrans" cxnId="{45E4184A-8A98-454E-9FBC-F9ADACCE67FC}">
      <dgm:prSet/>
      <dgm:spPr/>
      <dgm:t>
        <a:bodyPr/>
        <a:lstStyle/>
        <a:p>
          <a:endParaRPr lang="en-SG"/>
        </a:p>
      </dgm:t>
    </dgm:pt>
    <dgm:pt modelId="{21328AF6-1FFA-4442-B24F-49977E87E4B5}" type="sibTrans" cxnId="{45E4184A-8A98-454E-9FBC-F9ADACCE67FC}">
      <dgm:prSet/>
      <dgm:spPr/>
      <dgm:t>
        <a:bodyPr/>
        <a:lstStyle/>
        <a:p>
          <a:endParaRPr lang="en-SG"/>
        </a:p>
      </dgm:t>
    </dgm:pt>
    <dgm:pt modelId="{4A0DEFD0-ACFA-470F-AB63-458100AAAC40}" type="pres">
      <dgm:prSet presAssocID="{B5C7B63C-1D1C-4FAC-9B51-410A66A0B80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SG"/>
        </a:p>
      </dgm:t>
    </dgm:pt>
    <dgm:pt modelId="{C4900105-9B34-4307-BE06-B71F96FFC30D}" type="pres">
      <dgm:prSet presAssocID="{9F8C7AC9-DB12-4FD4-9F65-D475B0FC58D7}" presName="thickLine" presStyleLbl="alignNode1" presStyleIdx="0" presStyleCnt="1"/>
      <dgm:spPr/>
    </dgm:pt>
    <dgm:pt modelId="{491E741C-601B-45D0-8525-4C1EDC32A58B}" type="pres">
      <dgm:prSet presAssocID="{9F8C7AC9-DB12-4FD4-9F65-D475B0FC58D7}" presName="horz1" presStyleCnt="0"/>
      <dgm:spPr/>
    </dgm:pt>
    <dgm:pt modelId="{22BD0DD1-2983-4AA3-9EC2-11AC901EA24A}" type="pres">
      <dgm:prSet presAssocID="{9F8C7AC9-DB12-4FD4-9F65-D475B0FC58D7}" presName="tx1" presStyleLbl="revTx" presStyleIdx="0" presStyleCnt="13"/>
      <dgm:spPr/>
      <dgm:t>
        <a:bodyPr/>
        <a:lstStyle/>
        <a:p>
          <a:endParaRPr lang="en-SG"/>
        </a:p>
      </dgm:t>
    </dgm:pt>
    <dgm:pt modelId="{00B02DCA-CDC8-44B2-827D-3539B8F6A754}" type="pres">
      <dgm:prSet presAssocID="{9F8C7AC9-DB12-4FD4-9F65-D475B0FC58D7}" presName="vert1" presStyleCnt="0"/>
      <dgm:spPr/>
    </dgm:pt>
    <dgm:pt modelId="{A8F1461F-83EE-4D10-837F-F2DEEBC38349}" type="pres">
      <dgm:prSet presAssocID="{217D0963-B061-40DA-A943-4CA9801962E1}" presName="vertSpace2a" presStyleCnt="0"/>
      <dgm:spPr/>
    </dgm:pt>
    <dgm:pt modelId="{D00F7D13-C8D1-4CF5-857A-B3CD3FC56DB6}" type="pres">
      <dgm:prSet presAssocID="{217D0963-B061-40DA-A943-4CA9801962E1}" presName="horz2" presStyleCnt="0"/>
      <dgm:spPr/>
    </dgm:pt>
    <dgm:pt modelId="{23DD421C-3021-4815-9388-34811069452E}" type="pres">
      <dgm:prSet presAssocID="{217D0963-B061-40DA-A943-4CA9801962E1}" presName="horzSpace2" presStyleCnt="0"/>
      <dgm:spPr/>
    </dgm:pt>
    <dgm:pt modelId="{D93C1E25-1E9D-49CB-87F5-A560B0BA9726}" type="pres">
      <dgm:prSet presAssocID="{217D0963-B061-40DA-A943-4CA9801962E1}" presName="tx2" presStyleLbl="revTx" presStyleIdx="1" presStyleCnt="13"/>
      <dgm:spPr/>
      <dgm:t>
        <a:bodyPr/>
        <a:lstStyle/>
        <a:p>
          <a:endParaRPr lang="en-SG"/>
        </a:p>
      </dgm:t>
    </dgm:pt>
    <dgm:pt modelId="{781C69A6-C560-4AD8-A564-582ED1C9A9E9}" type="pres">
      <dgm:prSet presAssocID="{217D0963-B061-40DA-A943-4CA9801962E1}" presName="vert2" presStyleCnt="0"/>
      <dgm:spPr/>
    </dgm:pt>
    <dgm:pt modelId="{7669FA51-47F9-47C9-8452-461F45F56143}" type="pres">
      <dgm:prSet presAssocID="{217D0963-B061-40DA-A943-4CA9801962E1}" presName="thinLine2b" presStyleLbl="callout" presStyleIdx="0" presStyleCnt="12"/>
      <dgm:spPr/>
    </dgm:pt>
    <dgm:pt modelId="{9EBC8D40-3D24-4AFA-BFC3-B4E4B2744E39}" type="pres">
      <dgm:prSet presAssocID="{217D0963-B061-40DA-A943-4CA9801962E1}" presName="vertSpace2b" presStyleCnt="0"/>
      <dgm:spPr/>
    </dgm:pt>
    <dgm:pt modelId="{A4255C66-7526-4004-B343-EAB4CE4FF28A}" type="pres">
      <dgm:prSet presAssocID="{8C50A349-EB1A-4A33-A1F6-283F4CCB0ACD}" presName="horz2" presStyleCnt="0"/>
      <dgm:spPr/>
    </dgm:pt>
    <dgm:pt modelId="{12612D9D-A18A-4767-AC5D-5889EDAF724D}" type="pres">
      <dgm:prSet presAssocID="{8C50A349-EB1A-4A33-A1F6-283F4CCB0ACD}" presName="horzSpace2" presStyleCnt="0"/>
      <dgm:spPr/>
    </dgm:pt>
    <dgm:pt modelId="{406F176F-AE8C-4435-B1D3-31D4EDA2BFB6}" type="pres">
      <dgm:prSet presAssocID="{8C50A349-EB1A-4A33-A1F6-283F4CCB0ACD}" presName="tx2" presStyleLbl="revTx" presStyleIdx="2" presStyleCnt="13"/>
      <dgm:spPr/>
      <dgm:t>
        <a:bodyPr/>
        <a:lstStyle/>
        <a:p>
          <a:endParaRPr lang="en-SG"/>
        </a:p>
      </dgm:t>
    </dgm:pt>
    <dgm:pt modelId="{3869A676-3441-4C3D-ACD6-8E908316684C}" type="pres">
      <dgm:prSet presAssocID="{8C50A349-EB1A-4A33-A1F6-283F4CCB0ACD}" presName="vert2" presStyleCnt="0"/>
      <dgm:spPr/>
    </dgm:pt>
    <dgm:pt modelId="{1254FD17-2001-4483-ACAB-F698B97DEDF5}" type="pres">
      <dgm:prSet presAssocID="{8C50A349-EB1A-4A33-A1F6-283F4CCB0ACD}" presName="thinLine2b" presStyleLbl="callout" presStyleIdx="1" presStyleCnt="12"/>
      <dgm:spPr/>
    </dgm:pt>
    <dgm:pt modelId="{B0B9B5D4-8E4C-4DB2-8CF0-9A3BB320742C}" type="pres">
      <dgm:prSet presAssocID="{8C50A349-EB1A-4A33-A1F6-283F4CCB0ACD}" presName="vertSpace2b" presStyleCnt="0"/>
      <dgm:spPr/>
    </dgm:pt>
    <dgm:pt modelId="{03A9397C-AE94-48AF-92C5-8ED81F7526C8}" type="pres">
      <dgm:prSet presAssocID="{26D0B613-E8F7-4E3A-A021-23F75E2EC3EF}" presName="horz2" presStyleCnt="0"/>
      <dgm:spPr/>
    </dgm:pt>
    <dgm:pt modelId="{212145AE-CADE-4F07-A52A-2A9AE6CFD3A0}" type="pres">
      <dgm:prSet presAssocID="{26D0B613-E8F7-4E3A-A021-23F75E2EC3EF}" presName="horzSpace2" presStyleCnt="0"/>
      <dgm:spPr/>
    </dgm:pt>
    <dgm:pt modelId="{1806AD95-CC78-4586-B957-96C504848C77}" type="pres">
      <dgm:prSet presAssocID="{26D0B613-E8F7-4E3A-A021-23F75E2EC3EF}" presName="tx2" presStyleLbl="revTx" presStyleIdx="3" presStyleCnt="13"/>
      <dgm:spPr/>
      <dgm:t>
        <a:bodyPr/>
        <a:lstStyle/>
        <a:p>
          <a:endParaRPr lang="en-SG"/>
        </a:p>
      </dgm:t>
    </dgm:pt>
    <dgm:pt modelId="{111E86E9-343E-4550-9537-77F7FA0F43CF}" type="pres">
      <dgm:prSet presAssocID="{26D0B613-E8F7-4E3A-A021-23F75E2EC3EF}" presName="vert2" presStyleCnt="0"/>
      <dgm:spPr/>
    </dgm:pt>
    <dgm:pt modelId="{F14AE2A6-5D26-41AD-943D-DC5D144B4EA7}" type="pres">
      <dgm:prSet presAssocID="{26D0B613-E8F7-4E3A-A021-23F75E2EC3EF}" presName="thinLine2b" presStyleLbl="callout" presStyleIdx="2" presStyleCnt="12"/>
      <dgm:spPr/>
    </dgm:pt>
    <dgm:pt modelId="{D5BBCC88-61A1-43D7-BDEF-D98210A09A93}" type="pres">
      <dgm:prSet presAssocID="{26D0B613-E8F7-4E3A-A021-23F75E2EC3EF}" presName="vertSpace2b" presStyleCnt="0"/>
      <dgm:spPr/>
    </dgm:pt>
    <dgm:pt modelId="{5A64B510-3229-401D-AE32-4D937B3AFE48}" type="pres">
      <dgm:prSet presAssocID="{4ACE1174-C5D8-4691-BA0F-D267FD852601}" presName="horz2" presStyleCnt="0"/>
      <dgm:spPr/>
    </dgm:pt>
    <dgm:pt modelId="{9B70874D-7C5D-47E2-BAD0-1F2C5BF9D5D6}" type="pres">
      <dgm:prSet presAssocID="{4ACE1174-C5D8-4691-BA0F-D267FD852601}" presName="horzSpace2" presStyleCnt="0"/>
      <dgm:spPr/>
    </dgm:pt>
    <dgm:pt modelId="{E7EAECF0-FA2A-48CC-B8F4-777325106233}" type="pres">
      <dgm:prSet presAssocID="{4ACE1174-C5D8-4691-BA0F-D267FD852601}" presName="tx2" presStyleLbl="revTx" presStyleIdx="4" presStyleCnt="13"/>
      <dgm:spPr/>
      <dgm:t>
        <a:bodyPr/>
        <a:lstStyle/>
        <a:p>
          <a:endParaRPr lang="en-SG"/>
        </a:p>
      </dgm:t>
    </dgm:pt>
    <dgm:pt modelId="{B72A0350-A586-46BF-B2A7-B15D4141EC2E}" type="pres">
      <dgm:prSet presAssocID="{4ACE1174-C5D8-4691-BA0F-D267FD852601}" presName="vert2" presStyleCnt="0"/>
      <dgm:spPr/>
    </dgm:pt>
    <dgm:pt modelId="{1092B02F-2234-4F43-A8EC-79305D2344D3}" type="pres">
      <dgm:prSet presAssocID="{4ACE1174-C5D8-4691-BA0F-D267FD852601}" presName="thinLine2b" presStyleLbl="callout" presStyleIdx="3" presStyleCnt="12"/>
      <dgm:spPr/>
    </dgm:pt>
    <dgm:pt modelId="{824F8542-6BED-47DF-A520-54F4EF6E7102}" type="pres">
      <dgm:prSet presAssocID="{4ACE1174-C5D8-4691-BA0F-D267FD852601}" presName="vertSpace2b" presStyleCnt="0"/>
      <dgm:spPr/>
    </dgm:pt>
    <dgm:pt modelId="{0795D895-53EA-4AF3-9887-17B0C6C3D5E4}" type="pres">
      <dgm:prSet presAssocID="{BE5181A8-43F5-4B3C-B13D-9CB5774FC2C3}" presName="horz2" presStyleCnt="0"/>
      <dgm:spPr/>
    </dgm:pt>
    <dgm:pt modelId="{9C72980A-E06E-4DAF-949A-F7C61F3051F1}" type="pres">
      <dgm:prSet presAssocID="{BE5181A8-43F5-4B3C-B13D-9CB5774FC2C3}" presName="horzSpace2" presStyleCnt="0"/>
      <dgm:spPr/>
    </dgm:pt>
    <dgm:pt modelId="{9B7D9233-CEB7-4D9F-A07C-5B772C903255}" type="pres">
      <dgm:prSet presAssocID="{BE5181A8-43F5-4B3C-B13D-9CB5774FC2C3}" presName="tx2" presStyleLbl="revTx" presStyleIdx="5" presStyleCnt="13"/>
      <dgm:spPr/>
      <dgm:t>
        <a:bodyPr/>
        <a:lstStyle/>
        <a:p>
          <a:endParaRPr lang="en-SG"/>
        </a:p>
      </dgm:t>
    </dgm:pt>
    <dgm:pt modelId="{73A7A3EC-A333-4127-BA57-B69067587C6A}" type="pres">
      <dgm:prSet presAssocID="{BE5181A8-43F5-4B3C-B13D-9CB5774FC2C3}" presName="vert2" presStyleCnt="0"/>
      <dgm:spPr/>
    </dgm:pt>
    <dgm:pt modelId="{700534E3-E68E-4359-9557-97DC592909D1}" type="pres">
      <dgm:prSet presAssocID="{BE5181A8-43F5-4B3C-B13D-9CB5774FC2C3}" presName="thinLine2b" presStyleLbl="callout" presStyleIdx="4" presStyleCnt="12"/>
      <dgm:spPr/>
    </dgm:pt>
    <dgm:pt modelId="{A9CA8654-54FC-478B-AFE2-46A2B150CF0D}" type="pres">
      <dgm:prSet presAssocID="{BE5181A8-43F5-4B3C-B13D-9CB5774FC2C3}" presName="vertSpace2b" presStyleCnt="0"/>
      <dgm:spPr/>
    </dgm:pt>
    <dgm:pt modelId="{DCF703F5-98B5-4E8B-A18C-A35227F13325}" type="pres">
      <dgm:prSet presAssocID="{72905E6D-7EBA-4CD6-8CF1-3B7225E1DA32}" presName="horz2" presStyleCnt="0"/>
      <dgm:spPr/>
    </dgm:pt>
    <dgm:pt modelId="{BABC2DF1-D366-4803-BA0B-D120CB6B8DC5}" type="pres">
      <dgm:prSet presAssocID="{72905E6D-7EBA-4CD6-8CF1-3B7225E1DA32}" presName="horzSpace2" presStyleCnt="0"/>
      <dgm:spPr/>
    </dgm:pt>
    <dgm:pt modelId="{FDB4FFF2-29AB-4809-9B50-C31F4C023517}" type="pres">
      <dgm:prSet presAssocID="{72905E6D-7EBA-4CD6-8CF1-3B7225E1DA32}" presName="tx2" presStyleLbl="revTx" presStyleIdx="6" presStyleCnt="13"/>
      <dgm:spPr/>
      <dgm:t>
        <a:bodyPr/>
        <a:lstStyle/>
        <a:p>
          <a:endParaRPr lang="en-SG"/>
        </a:p>
      </dgm:t>
    </dgm:pt>
    <dgm:pt modelId="{F2FF8665-E94F-4F0F-B449-E9CAA84CD10A}" type="pres">
      <dgm:prSet presAssocID="{72905E6D-7EBA-4CD6-8CF1-3B7225E1DA32}" presName="vert2" presStyleCnt="0"/>
      <dgm:spPr/>
    </dgm:pt>
    <dgm:pt modelId="{11CD56A8-C5C3-4FD3-A80C-E1D0DBCF8B84}" type="pres">
      <dgm:prSet presAssocID="{72905E6D-7EBA-4CD6-8CF1-3B7225E1DA32}" presName="thinLine2b" presStyleLbl="callout" presStyleIdx="5" presStyleCnt="12"/>
      <dgm:spPr/>
    </dgm:pt>
    <dgm:pt modelId="{336E99A9-4F3C-4A48-9EA0-023FA7A7C734}" type="pres">
      <dgm:prSet presAssocID="{72905E6D-7EBA-4CD6-8CF1-3B7225E1DA32}" presName="vertSpace2b" presStyleCnt="0"/>
      <dgm:spPr/>
    </dgm:pt>
    <dgm:pt modelId="{20EEAC10-8726-4CE7-B3BA-AD914BCB46F1}" type="pres">
      <dgm:prSet presAssocID="{A3CDB094-EE8D-4CE4-A4F2-031BDEF99D28}" presName="horz2" presStyleCnt="0"/>
      <dgm:spPr/>
    </dgm:pt>
    <dgm:pt modelId="{E46C3FF0-127D-420A-B542-855208E8E73C}" type="pres">
      <dgm:prSet presAssocID="{A3CDB094-EE8D-4CE4-A4F2-031BDEF99D28}" presName="horzSpace2" presStyleCnt="0"/>
      <dgm:spPr/>
    </dgm:pt>
    <dgm:pt modelId="{A89B6A0C-AD05-4164-AD7E-D37E4BA15AA4}" type="pres">
      <dgm:prSet presAssocID="{A3CDB094-EE8D-4CE4-A4F2-031BDEF99D28}" presName="tx2" presStyleLbl="revTx" presStyleIdx="7" presStyleCnt="13"/>
      <dgm:spPr/>
      <dgm:t>
        <a:bodyPr/>
        <a:lstStyle/>
        <a:p>
          <a:endParaRPr lang="en-SG"/>
        </a:p>
      </dgm:t>
    </dgm:pt>
    <dgm:pt modelId="{B3407931-CABC-4E0A-BCB8-E96FC7724CB9}" type="pres">
      <dgm:prSet presAssocID="{A3CDB094-EE8D-4CE4-A4F2-031BDEF99D28}" presName="vert2" presStyleCnt="0"/>
      <dgm:spPr/>
    </dgm:pt>
    <dgm:pt modelId="{2D8E4473-4F82-4FAE-8D64-AAB089A73BC7}" type="pres">
      <dgm:prSet presAssocID="{A3CDB094-EE8D-4CE4-A4F2-031BDEF99D28}" presName="thinLine2b" presStyleLbl="callout" presStyleIdx="6" presStyleCnt="12"/>
      <dgm:spPr/>
    </dgm:pt>
    <dgm:pt modelId="{A7AA5292-F18E-4E42-A96D-34F61C01CA1B}" type="pres">
      <dgm:prSet presAssocID="{A3CDB094-EE8D-4CE4-A4F2-031BDEF99D28}" presName="vertSpace2b" presStyleCnt="0"/>
      <dgm:spPr/>
    </dgm:pt>
    <dgm:pt modelId="{DB2C56A0-3FC5-4525-9E80-DC54A184B240}" type="pres">
      <dgm:prSet presAssocID="{4ECC89A1-C2BA-446A-98DB-77CB57318CE2}" presName="horz2" presStyleCnt="0"/>
      <dgm:spPr/>
    </dgm:pt>
    <dgm:pt modelId="{63510E48-183B-4F7F-AF46-1921081E8583}" type="pres">
      <dgm:prSet presAssocID="{4ECC89A1-C2BA-446A-98DB-77CB57318CE2}" presName="horzSpace2" presStyleCnt="0"/>
      <dgm:spPr/>
    </dgm:pt>
    <dgm:pt modelId="{BC4D4242-0CBE-41EB-9B7B-A5ACEAF2BE45}" type="pres">
      <dgm:prSet presAssocID="{4ECC89A1-C2BA-446A-98DB-77CB57318CE2}" presName="tx2" presStyleLbl="revTx" presStyleIdx="8" presStyleCnt="13"/>
      <dgm:spPr/>
      <dgm:t>
        <a:bodyPr/>
        <a:lstStyle/>
        <a:p>
          <a:endParaRPr lang="en-SG"/>
        </a:p>
      </dgm:t>
    </dgm:pt>
    <dgm:pt modelId="{0FFA7C07-A621-45F2-8ABB-C756F70FBD7D}" type="pres">
      <dgm:prSet presAssocID="{4ECC89A1-C2BA-446A-98DB-77CB57318CE2}" presName="vert2" presStyleCnt="0"/>
      <dgm:spPr/>
    </dgm:pt>
    <dgm:pt modelId="{E335052C-3EEF-46EC-B674-8BE7EE757033}" type="pres">
      <dgm:prSet presAssocID="{4ECC89A1-C2BA-446A-98DB-77CB57318CE2}" presName="thinLine2b" presStyleLbl="callout" presStyleIdx="7" presStyleCnt="12"/>
      <dgm:spPr/>
    </dgm:pt>
    <dgm:pt modelId="{94F8EA1E-7899-4E45-BD0F-2B995DA05974}" type="pres">
      <dgm:prSet presAssocID="{4ECC89A1-C2BA-446A-98DB-77CB57318CE2}" presName="vertSpace2b" presStyleCnt="0"/>
      <dgm:spPr/>
    </dgm:pt>
    <dgm:pt modelId="{1A5D010F-0E00-4B8E-840C-FFFEF342F089}" type="pres">
      <dgm:prSet presAssocID="{64F961AC-C824-4EE4-B56D-55CB5D5F1B58}" presName="horz2" presStyleCnt="0"/>
      <dgm:spPr/>
    </dgm:pt>
    <dgm:pt modelId="{B4667405-4F09-4666-B3B3-063BB5122AFE}" type="pres">
      <dgm:prSet presAssocID="{64F961AC-C824-4EE4-B56D-55CB5D5F1B58}" presName="horzSpace2" presStyleCnt="0"/>
      <dgm:spPr/>
    </dgm:pt>
    <dgm:pt modelId="{434207E2-A6C9-433F-BD48-6F79C1A1CC45}" type="pres">
      <dgm:prSet presAssocID="{64F961AC-C824-4EE4-B56D-55CB5D5F1B58}" presName="tx2" presStyleLbl="revTx" presStyleIdx="9" presStyleCnt="13"/>
      <dgm:spPr/>
      <dgm:t>
        <a:bodyPr/>
        <a:lstStyle/>
        <a:p>
          <a:endParaRPr lang="en-SG"/>
        </a:p>
      </dgm:t>
    </dgm:pt>
    <dgm:pt modelId="{54E55C47-BA81-468D-A86B-F83840014B37}" type="pres">
      <dgm:prSet presAssocID="{64F961AC-C824-4EE4-B56D-55CB5D5F1B58}" presName="vert2" presStyleCnt="0"/>
      <dgm:spPr/>
    </dgm:pt>
    <dgm:pt modelId="{601E3293-BF0E-494B-8D7F-53CE5995345C}" type="pres">
      <dgm:prSet presAssocID="{64F961AC-C824-4EE4-B56D-55CB5D5F1B58}" presName="thinLine2b" presStyleLbl="callout" presStyleIdx="8" presStyleCnt="12"/>
      <dgm:spPr/>
    </dgm:pt>
    <dgm:pt modelId="{8981E91D-BA7C-4A2F-8496-546063D6D1B1}" type="pres">
      <dgm:prSet presAssocID="{64F961AC-C824-4EE4-B56D-55CB5D5F1B58}" presName="vertSpace2b" presStyleCnt="0"/>
      <dgm:spPr/>
    </dgm:pt>
    <dgm:pt modelId="{AAA34BAD-2C3A-45BB-BA81-B766D4F28C6B}" type="pres">
      <dgm:prSet presAssocID="{56377838-6F98-4A25-B07A-DEF65AFA9247}" presName="horz2" presStyleCnt="0"/>
      <dgm:spPr/>
    </dgm:pt>
    <dgm:pt modelId="{1FEE028E-20DC-4C62-B732-713060E90C89}" type="pres">
      <dgm:prSet presAssocID="{56377838-6F98-4A25-B07A-DEF65AFA9247}" presName="horzSpace2" presStyleCnt="0"/>
      <dgm:spPr/>
    </dgm:pt>
    <dgm:pt modelId="{625908D8-95A3-4A0A-9E53-1CED5CCB32EC}" type="pres">
      <dgm:prSet presAssocID="{56377838-6F98-4A25-B07A-DEF65AFA9247}" presName="tx2" presStyleLbl="revTx" presStyleIdx="10" presStyleCnt="13"/>
      <dgm:spPr/>
      <dgm:t>
        <a:bodyPr/>
        <a:lstStyle/>
        <a:p>
          <a:endParaRPr lang="en-SG"/>
        </a:p>
      </dgm:t>
    </dgm:pt>
    <dgm:pt modelId="{8D4A4D4E-180E-4671-9A6F-8419E3D46AB1}" type="pres">
      <dgm:prSet presAssocID="{56377838-6F98-4A25-B07A-DEF65AFA9247}" presName="vert2" presStyleCnt="0"/>
      <dgm:spPr/>
    </dgm:pt>
    <dgm:pt modelId="{F5BB7295-BA13-4241-9815-BC3E09AD934D}" type="pres">
      <dgm:prSet presAssocID="{56377838-6F98-4A25-B07A-DEF65AFA9247}" presName="thinLine2b" presStyleLbl="callout" presStyleIdx="9" presStyleCnt="12"/>
      <dgm:spPr/>
    </dgm:pt>
    <dgm:pt modelId="{D030B660-858A-4CCC-8413-B111F939FE6D}" type="pres">
      <dgm:prSet presAssocID="{56377838-6F98-4A25-B07A-DEF65AFA9247}" presName="vertSpace2b" presStyleCnt="0"/>
      <dgm:spPr/>
    </dgm:pt>
    <dgm:pt modelId="{CC8DF5A4-BE55-480B-A900-D7EF12D533F5}" type="pres">
      <dgm:prSet presAssocID="{79DEB991-D81A-4EA4-8B43-45AB55AD3E8B}" presName="horz2" presStyleCnt="0"/>
      <dgm:spPr/>
    </dgm:pt>
    <dgm:pt modelId="{8D2FD1C3-676B-4613-A25D-0AB04B77D159}" type="pres">
      <dgm:prSet presAssocID="{79DEB991-D81A-4EA4-8B43-45AB55AD3E8B}" presName="horzSpace2" presStyleCnt="0"/>
      <dgm:spPr/>
    </dgm:pt>
    <dgm:pt modelId="{D3652879-F484-4301-A29B-5F3CE34D94B6}" type="pres">
      <dgm:prSet presAssocID="{79DEB991-D81A-4EA4-8B43-45AB55AD3E8B}" presName="tx2" presStyleLbl="revTx" presStyleIdx="11" presStyleCnt="13"/>
      <dgm:spPr/>
      <dgm:t>
        <a:bodyPr/>
        <a:lstStyle/>
        <a:p>
          <a:endParaRPr lang="en-SG"/>
        </a:p>
      </dgm:t>
    </dgm:pt>
    <dgm:pt modelId="{8F7815CC-6A1D-41FA-AE4E-6DE4C1070D6E}" type="pres">
      <dgm:prSet presAssocID="{79DEB991-D81A-4EA4-8B43-45AB55AD3E8B}" presName="vert2" presStyleCnt="0"/>
      <dgm:spPr/>
    </dgm:pt>
    <dgm:pt modelId="{2B5D4A8E-E29C-40AD-8B65-94600B15DA57}" type="pres">
      <dgm:prSet presAssocID="{79DEB991-D81A-4EA4-8B43-45AB55AD3E8B}" presName="thinLine2b" presStyleLbl="callout" presStyleIdx="10" presStyleCnt="12"/>
      <dgm:spPr/>
    </dgm:pt>
    <dgm:pt modelId="{70D4D170-FE81-47C0-975E-FF0B5CFC4009}" type="pres">
      <dgm:prSet presAssocID="{79DEB991-D81A-4EA4-8B43-45AB55AD3E8B}" presName="vertSpace2b" presStyleCnt="0"/>
      <dgm:spPr/>
    </dgm:pt>
    <dgm:pt modelId="{D88E2A80-4A7B-4F63-AF27-B37C022088ED}" type="pres">
      <dgm:prSet presAssocID="{CDDF2F64-8382-4F34-ADCF-B97F5F33EFB8}" presName="horz2" presStyleCnt="0"/>
      <dgm:spPr/>
    </dgm:pt>
    <dgm:pt modelId="{D1173B01-AC73-4169-AE27-76FEA11F8683}" type="pres">
      <dgm:prSet presAssocID="{CDDF2F64-8382-4F34-ADCF-B97F5F33EFB8}" presName="horzSpace2" presStyleCnt="0"/>
      <dgm:spPr/>
    </dgm:pt>
    <dgm:pt modelId="{A77A3B3B-F6BF-4246-A835-8B2F30DF67AE}" type="pres">
      <dgm:prSet presAssocID="{CDDF2F64-8382-4F34-ADCF-B97F5F33EFB8}" presName="tx2" presStyleLbl="revTx" presStyleIdx="12" presStyleCnt="13"/>
      <dgm:spPr/>
      <dgm:t>
        <a:bodyPr/>
        <a:lstStyle/>
        <a:p>
          <a:endParaRPr lang="en-SG"/>
        </a:p>
      </dgm:t>
    </dgm:pt>
    <dgm:pt modelId="{A45CA42D-022A-4306-ADC6-CF383578789C}" type="pres">
      <dgm:prSet presAssocID="{CDDF2F64-8382-4F34-ADCF-B97F5F33EFB8}" presName="vert2" presStyleCnt="0"/>
      <dgm:spPr/>
    </dgm:pt>
    <dgm:pt modelId="{562FD191-C867-42A6-9414-F2A0511CA12F}" type="pres">
      <dgm:prSet presAssocID="{CDDF2F64-8382-4F34-ADCF-B97F5F33EFB8}" presName="thinLine2b" presStyleLbl="callout" presStyleIdx="11" presStyleCnt="12"/>
      <dgm:spPr/>
    </dgm:pt>
    <dgm:pt modelId="{17CA0A06-1643-4729-B338-7A47C3A02F30}" type="pres">
      <dgm:prSet presAssocID="{CDDF2F64-8382-4F34-ADCF-B97F5F33EFB8}" presName="vertSpace2b" presStyleCnt="0"/>
      <dgm:spPr/>
    </dgm:pt>
  </dgm:ptLst>
  <dgm:cxnLst>
    <dgm:cxn modelId="{AF015130-9118-4CF5-BEE5-D3176E0F589B}" type="presOf" srcId="{56377838-6F98-4A25-B07A-DEF65AFA9247}" destId="{625908D8-95A3-4A0A-9E53-1CED5CCB32EC}" srcOrd="0" destOrd="0" presId="urn:microsoft.com/office/officeart/2008/layout/LinedList"/>
    <dgm:cxn modelId="{EA7899F7-14A1-4A40-83C0-E796FD7D57C2}" type="presOf" srcId="{A3CDB094-EE8D-4CE4-A4F2-031BDEF99D28}" destId="{A89B6A0C-AD05-4164-AD7E-D37E4BA15AA4}" srcOrd="0" destOrd="0" presId="urn:microsoft.com/office/officeart/2008/layout/LinedList"/>
    <dgm:cxn modelId="{C7519F64-2B40-497A-8D10-3730691352D5}" type="presOf" srcId="{64F961AC-C824-4EE4-B56D-55CB5D5F1B58}" destId="{434207E2-A6C9-433F-BD48-6F79C1A1CC45}" srcOrd="0" destOrd="0" presId="urn:microsoft.com/office/officeart/2008/layout/LinedList"/>
    <dgm:cxn modelId="{4383C6DC-0225-4AAE-AC30-F80FD3FDB61F}" type="presOf" srcId="{26D0B613-E8F7-4E3A-A021-23F75E2EC3EF}" destId="{1806AD95-CC78-4586-B957-96C504848C77}" srcOrd="0" destOrd="0" presId="urn:microsoft.com/office/officeart/2008/layout/LinedList"/>
    <dgm:cxn modelId="{BD748B0B-0EE8-4391-AFE1-98ECF2E1410A}" type="presOf" srcId="{B5C7B63C-1D1C-4FAC-9B51-410A66A0B809}" destId="{4A0DEFD0-ACFA-470F-AB63-458100AAAC40}" srcOrd="0" destOrd="0" presId="urn:microsoft.com/office/officeart/2008/layout/LinedList"/>
    <dgm:cxn modelId="{45E4184A-8A98-454E-9FBC-F9ADACCE67FC}" srcId="{9F8C7AC9-DB12-4FD4-9F65-D475B0FC58D7}" destId="{79DEB991-D81A-4EA4-8B43-45AB55AD3E8B}" srcOrd="10" destOrd="0" parTransId="{56975128-1C37-4692-AFC9-B617C9F6F697}" sibTransId="{21328AF6-1FFA-4442-B24F-49977E87E4B5}"/>
    <dgm:cxn modelId="{C9AB1B5C-027F-4E66-9CFF-BC07D56AAB7F}" type="presOf" srcId="{4ACE1174-C5D8-4691-BA0F-D267FD852601}" destId="{E7EAECF0-FA2A-48CC-B8F4-777325106233}" srcOrd="0" destOrd="0" presId="urn:microsoft.com/office/officeart/2008/layout/LinedList"/>
    <dgm:cxn modelId="{AFA498A1-8252-4771-BF01-3313D95805A5}" srcId="{9F8C7AC9-DB12-4FD4-9F65-D475B0FC58D7}" destId="{4ACE1174-C5D8-4691-BA0F-D267FD852601}" srcOrd="3" destOrd="0" parTransId="{B8D315CD-CFD8-400C-B25F-1DB831CAA81D}" sibTransId="{CB068BCD-F473-453F-BE34-FD0D6307AFA5}"/>
    <dgm:cxn modelId="{46DB9B2B-EB94-46C9-B4C7-B0614F692B89}" type="presOf" srcId="{79DEB991-D81A-4EA4-8B43-45AB55AD3E8B}" destId="{D3652879-F484-4301-A29B-5F3CE34D94B6}" srcOrd="0" destOrd="0" presId="urn:microsoft.com/office/officeart/2008/layout/LinedList"/>
    <dgm:cxn modelId="{E8F7A695-5065-43A2-AAB3-22B6C7D5A207}" srcId="{9F8C7AC9-DB12-4FD4-9F65-D475B0FC58D7}" destId="{64F961AC-C824-4EE4-B56D-55CB5D5F1B58}" srcOrd="8" destOrd="0" parTransId="{8EE7CEC0-3114-4225-B7E9-52ED372192AB}" sibTransId="{FD90053F-26DE-4C1D-8521-2D892F899604}"/>
    <dgm:cxn modelId="{4C4E7529-CFAF-4F5D-ACAC-3563BC1EDD93}" type="presOf" srcId="{CDDF2F64-8382-4F34-ADCF-B97F5F33EFB8}" destId="{A77A3B3B-F6BF-4246-A835-8B2F30DF67AE}" srcOrd="0" destOrd="0" presId="urn:microsoft.com/office/officeart/2008/layout/LinedList"/>
    <dgm:cxn modelId="{20A678BA-104D-4E07-935C-350843F9C51A}" type="presOf" srcId="{BE5181A8-43F5-4B3C-B13D-9CB5774FC2C3}" destId="{9B7D9233-CEB7-4D9F-A07C-5B772C903255}" srcOrd="0" destOrd="0" presId="urn:microsoft.com/office/officeart/2008/layout/LinedList"/>
    <dgm:cxn modelId="{8C36FF6C-86D7-4695-A76E-181E6F605AA9}" srcId="{9F8C7AC9-DB12-4FD4-9F65-D475B0FC58D7}" destId="{56377838-6F98-4A25-B07A-DEF65AFA9247}" srcOrd="9" destOrd="0" parTransId="{384BB3F6-39BE-4C25-BF16-4256F460DA52}" sibTransId="{6490785A-8E75-43E5-8FC2-D1F66D8A1C22}"/>
    <dgm:cxn modelId="{42B35FBC-0F8E-4D06-8DCF-4633D3787AEF}" srcId="{9F8C7AC9-DB12-4FD4-9F65-D475B0FC58D7}" destId="{A3CDB094-EE8D-4CE4-A4F2-031BDEF99D28}" srcOrd="6" destOrd="0" parTransId="{6FB4BE43-DC1C-4096-A838-23E80447A50D}" sibTransId="{B3625903-E9ED-446E-922B-2E9C0AF32D86}"/>
    <dgm:cxn modelId="{AE588201-A552-4444-87F8-3BD69A4178B6}" type="presOf" srcId="{4ECC89A1-C2BA-446A-98DB-77CB57318CE2}" destId="{BC4D4242-0CBE-41EB-9B7B-A5ACEAF2BE45}" srcOrd="0" destOrd="0" presId="urn:microsoft.com/office/officeart/2008/layout/LinedList"/>
    <dgm:cxn modelId="{8DCA58F3-DE01-49FB-B62F-55AC753F35A9}" srcId="{9F8C7AC9-DB12-4FD4-9F65-D475B0FC58D7}" destId="{CDDF2F64-8382-4F34-ADCF-B97F5F33EFB8}" srcOrd="11" destOrd="0" parTransId="{AC2DA7DE-8F14-4234-9650-E43AB3CBC533}" sibTransId="{D6D3D8F4-6B38-4E49-97BC-1AFC5780974D}"/>
    <dgm:cxn modelId="{383D9FC8-9123-4772-9A14-6D6F5729B907}" srcId="{9F8C7AC9-DB12-4FD4-9F65-D475B0FC58D7}" destId="{BE5181A8-43F5-4B3C-B13D-9CB5774FC2C3}" srcOrd="4" destOrd="0" parTransId="{64A0262D-4A33-4121-91A2-5F4114822FA2}" sibTransId="{6516F531-218E-4E76-AE05-28A4D72C9F01}"/>
    <dgm:cxn modelId="{B5A3D4C4-DAAC-4A77-A82A-4580B654E406}" srcId="{B5C7B63C-1D1C-4FAC-9B51-410A66A0B809}" destId="{9F8C7AC9-DB12-4FD4-9F65-D475B0FC58D7}" srcOrd="0" destOrd="0" parTransId="{3CAC954F-675F-41DD-81C4-A8D10C098855}" sibTransId="{B8216369-75CD-4AB9-B90F-C36070736494}"/>
    <dgm:cxn modelId="{5C030FB3-2A57-4772-B48B-0C43B1C9D847}" type="presOf" srcId="{72905E6D-7EBA-4CD6-8CF1-3B7225E1DA32}" destId="{FDB4FFF2-29AB-4809-9B50-C31F4C023517}" srcOrd="0" destOrd="0" presId="urn:microsoft.com/office/officeart/2008/layout/LinedList"/>
    <dgm:cxn modelId="{E8A5A5A0-5E6B-439C-BFB2-12B96B20E96D}" type="presOf" srcId="{8C50A349-EB1A-4A33-A1F6-283F4CCB0ACD}" destId="{406F176F-AE8C-4435-B1D3-31D4EDA2BFB6}" srcOrd="0" destOrd="0" presId="urn:microsoft.com/office/officeart/2008/layout/LinedList"/>
    <dgm:cxn modelId="{EF088B52-6BC6-4BB0-8BC9-7D8CF467D658}" srcId="{9F8C7AC9-DB12-4FD4-9F65-D475B0FC58D7}" destId="{217D0963-B061-40DA-A943-4CA9801962E1}" srcOrd="0" destOrd="0" parTransId="{FB070EB7-F308-46D6-B4BB-60BC4511DAE6}" sibTransId="{E9728692-140B-4BA8-8D6E-2789D45F7990}"/>
    <dgm:cxn modelId="{810ECD5B-1408-436F-BEA4-45FA20650E05}" srcId="{9F8C7AC9-DB12-4FD4-9F65-D475B0FC58D7}" destId="{4ECC89A1-C2BA-446A-98DB-77CB57318CE2}" srcOrd="7" destOrd="0" parTransId="{171ECCD8-DFF9-4476-B6BC-F7FEE702F8FC}" sibTransId="{BE4D6187-4616-4062-B558-53DB5B008501}"/>
    <dgm:cxn modelId="{0579898B-DAAE-4939-AB91-0922F40E7892}" srcId="{9F8C7AC9-DB12-4FD4-9F65-D475B0FC58D7}" destId="{72905E6D-7EBA-4CD6-8CF1-3B7225E1DA32}" srcOrd="5" destOrd="0" parTransId="{5378A30F-886A-4892-BDBC-0BADEF46C54F}" sibTransId="{B1FA6582-CDE9-42F2-A7EA-D88171C8EAC4}"/>
    <dgm:cxn modelId="{6A0CF57D-94D0-4FAF-81D1-7E8F056A12BD}" type="presOf" srcId="{9F8C7AC9-DB12-4FD4-9F65-D475B0FC58D7}" destId="{22BD0DD1-2983-4AA3-9EC2-11AC901EA24A}" srcOrd="0" destOrd="0" presId="urn:microsoft.com/office/officeart/2008/layout/LinedList"/>
    <dgm:cxn modelId="{574DF706-2158-4451-8FC7-FF563C7C5C89}" srcId="{9F8C7AC9-DB12-4FD4-9F65-D475B0FC58D7}" destId="{8C50A349-EB1A-4A33-A1F6-283F4CCB0ACD}" srcOrd="1" destOrd="0" parTransId="{76C97C9E-6499-4980-980E-1F3082C7872D}" sibTransId="{1030B962-9362-4B6B-BF58-DB512C103CE3}"/>
    <dgm:cxn modelId="{637C1204-56F7-47EA-AF1C-772441669759}" type="presOf" srcId="{217D0963-B061-40DA-A943-4CA9801962E1}" destId="{D93C1E25-1E9D-49CB-87F5-A560B0BA9726}" srcOrd="0" destOrd="0" presId="urn:microsoft.com/office/officeart/2008/layout/LinedList"/>
    <dgm:cxn modelId="{0EE669D0-2776-4311-804D-CB407A61EA90}" srcId="{9F8C7AC9-DB12-4FD4-9F65-D475B0FC58D7}" destId="{26D0B613-E8F7-4E3A-A021-23F75E2EC3EF}" srcOrd="2" destOrd="0" parTransId="{06E55CB9-1320-4879-B61B-C34BEB0E3AAF}" sibTransId="{E929C5A5-7116-4B7A-B3DB-AD45FA9E353F}"/>
    <dgm:cxn modelId="{13FF4D1D-ADDE-450F-9114-352F5033E2A0}" type="presParOf" srcId="{4A0DEFD0-ACFA-470F-AB63-458100AAAC40}" destId="{C4900105-9B34-4307-BE06-B71F96FFC30D}" srcOrd="0" destOrd="0" presId="urn:microsoft.com/office/officeart/2008/layout/LinedList"/>
    <dgm:cxn modelId="{81AFACD4-5202-4042-A8E9-AFAE2F8848A2}" type="presParOf" srcId="{4A0DEFD0-ACFA-470F-AB63-458100AAAC40}" destId="{491E741C-601B-45D0-8525-4C1EDC32A58B}" srcOrd="1" destOrd="0" presId="urn:microsoft.com/office/officeart/2008/layout/LinedList"/>
    <dgm:cxn modelId="{6C0FE34B-9D44-4CAC-8485-A9C791D64DCA}" type="presParOf" srcId="{491E741C-601B-45D0-8525-4C1EDC32A58B}" destId="{22BD0DD1-2983-4AA3-9EC2-11AC901EA24A}" srcOrd="0" destOrd="0" presId="urn:microsoft.com/office/officeart/2008/layout/LinedList"/>
    <dgm:cxn modelId="{D2DCEE5F-77BB-407C-B136-F33999B9D2B0}" type="presParOf" srcId="{491E741C-601B-45D0-8525-4C1EDC32A58B}" destId="{00B02DCA-CDC8-44B2-827D-3539B8F6A754}" srcOrd="1" destOrd="0" presId="urn:microsoft.com/office/officeart/2008/layout/LinedList"/>
    <dgm:cxn modelId="{181EFEF2-330C-4FC1-B79F-D5A5ED037DE6}" type="presParOf" srcId="{00B02DCA-CDC8-44B2-827D-3539B8F6A754}" destId="{A8F1461F-83EE-4D10-837F-F2DEEBC38349}" srcOrd="0" destOrd="0" presId="urn:microsoft.com/office/officeart/2008/layout/LinedList"/>
    <dgm:cxn modelId="{8AA648E9-E388-40A7-934E-03C6DBD31210}" type="presParOf" srcId="{00B02DCA-CDC8-44B2-827D-3539B8F6A754}" destId="{D00F7D13-C8D1-4CF5-857A-B3CD3FC56DB6}" srcOrd="1" destOrd="0" presId="urn:microsoft.com/office/officeart/2008/layout/LinedList"/>
    <dgm:cxn modelId="{5E86FB9C-21FA-44D8-9624-33B08BFE0487}" type="presParOf" srcId="{D00F7D13-C8D1-4CF5-857A-B3CD3FC56DB6}" destId="{23DD421C-3021-4815-9388-34811069452E}" srcOrd="0" destOrd="0" presId="urn:microsoft.com/office/officeart/2008/layout/LinedList"/>
    <dgm:cxn modelId="{867C087D-CCCA-46FF-86E9-88839CE22C30}" type="presParOf" srcId="{D00F7D13-C8D1-4CF5-857A-B3CD3FC56DB6}" destId="{D93C1E25-1E9D-49CB-87F5-A560B0BA9726}" srcOrd="1" destOrd="0" presId="urn:microsoft.com/office/officeart/2008/layout/LinedList"/>
    <dgm:cxn modelId="{1F95F326-80B8-4D01-84A5-8CCCC15AA338}" type="presParOf" srcId="{D00F7D13-C8D1-4CF5-857A-B3CD3FC56DB6}" destId="{781C69A6-C560-4AD8-A564-582ED1C9A9E9}" srcOrd="2" destOrd="0" presId="urn:microsoft.com/office/officeart/2008/layout/LinedList"/>
    <dgm:cxn modelId="{519F83CC-F917-4A57-8C51-433096730CA4}" type="presParOf" srcId="{00B02DCA-CDC8-44B2-827D-3539B8F6A754}" destId="{7669FA51-47F9-47C9-8452-461F45F56143}" srcOrd="2" destOrd="0" presId="urn:microsoft.com/office/officeart/2008/layout/LinedList"/>
    <dgm:cxn modelId="{39A40D8E-5360-4DB2-B6DE-5103EE132BC2}" type="presParOf" srcId="{00B02DCA-CDC8-44B2-827D-3539B8F6A754}" destId="{9EBC8D40-3D24-4AFA-BFC3-B4E4B2744E39}" srcOrd="3" destOrd="0" presId="urn:microsoft.com/office/officeart/2008/layout/LinedList"/>
    <dgm:cxn modelId="{D712472B-C79E-4A45-81ED-6839A2D5C41F}" type="presParOf" srcId="{00B02DCA-CDC8-44B2-827D-3539B8F6A754}" destId="{A4255C66-7526-4004-B343-EAB4CE4FF28A}" srcOrd="4" destOrd="0" presId="urn:microsoft.com/office/officeart/2008/layout/LinedList"/>
    <dgm:cxn modelId="{C1EA5D1C-EAF9-4511-A802-42FD42A9AAA7}" type="presParOf" srcId="{A4255C66-7526-4004-B343-EAB4CE4FF28A}" destId="{12612D9D-A18A-4767-AC5D-5889EDAF724D}" srcOrd="0" destOrd="0" presId="urn:microsoft.com/office/officeart/2008/layout/LinedList"/>
    <dgm:cxn modelId="{42D2D7E0-3FD1-4B5F-95A5-E8D48C59AE9F}" type="presParOf" srcId="{A4255C66-7526-4004-B343-EAB4CE4FF28A}" destId="{406F176F-AE8C-4435-B1D3-31D4EDA2BFB6}" srcOrd="1" destOrd="0" presId="urn:microsoft.com/office/officeart/2008/layout/LinedList"/>
    <dgm:cxn modelId="{9F5CC1C1-5B6B-4727-A423-4871144B840E}" type="presParOf" srcId="{A4255C66-7526-4004-B343-EAB4CE4FF28A}" destId="{3869A676-3441-4C3D-ACD6-8E908316684C}" srcOrd="2" destOrd="0" presId="urn:microsoft.com/office/officeart/2008/layout/LinedList"/>
    <dgm:cxn modelId="{30CCDE43-3896-4F36-BBB5-9E4A58253D69}" type="presParOf" srcId="{00B02DCA-CDC8-44B2-827D-3539B8F6A754}" destId="{1254FD17-2001-4483-ACAB-F698B97DEDF5}" srcOrd="5" destOrd="0" presId="urn:microsoft.com/office/officeart/2008/layout/LinedList"/>
    <dgm:cxn modelId="{6B91B566-D077-40DD-B047-6442A891D317}" type="presParOf" srcId="{00B02DCA-CDC8-44B2-827D-3539B8F6A754}" destId="{B0B9B5D4-8E4C-4DB2-8CF0-9A3BB320742C}" srcOrd="6" destOrd="0" presId="urn:microsoft.com/office/officeart/2008/layout/LinedList"/>
    <dgm:cxn modelId="{9574574B-312A-413C-AE09-CCA5826FD2EE}" type="presParOf" srcId="{00B02DCA-CDC8-44B2-827D-3539B8F6A754}" destId="{03A9397C-AE94-48AF-92C5-8ED81F7526C8}" srcOrd="7" destOrd="0" presId="urn:microsoft.com/office/officeart/2008/layout/LinedList"/>
    <dgm:cxn modelId="{A9C2982D-3BE7-4381-9668-BBA60E73FF52}" type="presParOf" srcId="{03A9397C-AE94-48AF-92C5-8ED81F7526C8}" destId="{212145AE-CADE-4F07-A52A-2A9AE6CFD3A0}" srcOrd="0" destOrd="0" presId="urn:microsoft.com/office/officeart/2008/layout/LinedList"/>
    <dgm:cxn modelId="{624ECB40-37AD-4EC1-B830-212A132C1245}" type="presParOf" srcId="{03A9397C-AE94-48AF-92C5-8ED81F7526C8}" destId="{1806AD95-CC78-4586-B957-96C504848C77}" srcOrd="1" destOrd="0" presId="urn:microsoft.com/office/officeart/2008/layout/LinedList"/>
    <dgm:cxn modelId="{F7FAF96A-2C2D-4F63-AFAA-0F4804DA8E58}" type="presParOf" srcId="{03A9397C-AE94-48AF-92C5-8ED81F7526C8}" destId="{111E86E9-343E-4550-9537-77F7FA0F43CF}" srcOrd="2" destOrd="0" presId="urn:microsoft.com/office/officeart/2008/layout/LinedList"/>
    <dgm:cxn modelId="{12E4688C-1AA1-4CF3-B675-4A955D0117B6}" type="presParOf" srcId="{00B02DCA-CDC8-44B2-827D-3539B8F6A754}" destId="{F14AE2A6-5D26-41AD-943D-DC5D144B4EA7}" srcOrd="8" destOrd="0" presId="urn:microsoft.com/office/officeart/2008/layout/LinedList"/>
    <dgm:cxn modelId="{4C9C0487-4168-4A3C-89F7-175ECE6528FE}" type="presParOf" srcId="{00B02DCA-CDC8-44B2-827D-3539B8F6A754}" destId="{D5BBCC88-61A1-43D7-BDEF-D98210A09A93}" srcOrd="9" destOrd="0" presId="urn:microsoft.com/office/officeart/2008/layout/LinedList"/>
    <dgm:cxn modelId="{81B7A081-2F1E-4C04-BC32-581B041EF0A1}" type="presParOf" srcId="{00B02DCA-CDC8-44B2-827D-3539B8F6A754}" destId="{5A64B510-3229-401D-AE32-4D937B3AFE48}" srcOrd="10" destOrd="0" presId="urn:microsoft.com/office/officeart/2008/layout/LinedList"/>
    <dgm:cxn modelId="{9BC92C34-60BF-4621-B096-CE00769596B6}" type="presParOf" srcId="{5A64B510-3229-401D-AE32-4D937B3AFE48}" destId="{9B70874D-7C5D-47E2-BAD0-1F2C5BF9D5D6}" srcOrd="0" destOrd="0" presId="urn:microsoft.com/office/officeart/2008/layout/LinedList"/>
    <dgm:cxn modelId="{A0338C19-0523-434F-AC3D-C0B196B0ED26}" type="presParOf" srcId="{5A64B510-3229-401D-AE32-4D937B3AFE48}" destId="{E7EAECF0-FA2A-48CC-B8F4-777325106233}" srcOrd="1" destOrd="0" presId="urn:microsoft.com/office/officeart/2008/layout/LinedList"/>
    <dgm:cxn modelId="{9236EB36-F9EF-4350-80E3-3E871D412A7B}" type="presParOf" srcId="{5A64B510-3229-401D-AE32-4D937B3AFE48}" destId="{B72A0350-A586-46BF-B2A7-B15D4141EC2E}" srcOrd="2" destOrd="0" presId="urn:microsoft.com/office/officeart/2008/layout/LinedList"/>
    <dgm:cxn modelId="{F6BE8A69-1C5B-4A0E-88A4-EC5506E484BD}" type="presParOf" srcId="{00B02DCA-CDC8-44B2-827D-3539B8F6A754}" destId="{1092B02F-2234-4F43-A8EC-79305D2344D3}" srcOrd="11" destOrd="0" presId="urn:microsoft.com/office/officeart/2008/layout/LinedList"/>
    <dgm:cxn modelId="{6C2AA5DD-1B26-474E-BD8B-FA4D2DE63179}" type="presParOf" srcId="{00B02DCA-CDC8-44B2-827D-3539B8F6A754}" destId="{824F8542-6BED-47DF-A520-54F4EF6E7102}" srcOrd="12" destOrd="0" presId="urn:microsoft.com/office/officeart/2008/layout/LinedList"/>
    <dgm:cxn modelId="{5D29DE06-6765-4F06-A2D7-6C7032300FA9}" type="presParOf" srcId="{00B02DCA-CDC8-44B2-827D-3539B8F6A754}" destId="{0795D895-53EA-4AF3-9887-17B0C6C3D5E4}" srcOrd="13" destOrd="0" presId="urn:microsoft.com/office/officeart/2008/layout/LinedList"/>
    <dgm:cxn modelId="{F6811E05-94AA-4F6E-A7DC-6DFF51DE861F}" type="presParOf" srcId="{0795D895-53EA-4AF3-9887-17B0C6C3D5E4}" destId="{9C72980A-E06E-4DAF-949A-F7C61F3051F1}" srcOrd="0" destOrd="0" presId="urn:microsoft.com/office/officeart/2008/layout/LinedList"/>
    <dgm:cxn modelId="{7D68F404-4A91-4083-AAED-E271A2B6DAFD}" type="presParOf" srcId="{0795D895-53EA-4AF3-9887-17B0C6C3D5E4}" destId="{9B7D9233-CEB7-4D9F-A07C-5B772C903255}" srcOrd="1" destOrd="0" presId="urn:microsoft.com/office/officeart/2008/layout/LinedList"/>
    <dgm:cxn modelId="{DDA0C677-A1FA-4551-BB6B-A9114FDBA1F8}" type="presParOf" srcId="{0795D895-53EA-4AF3-9887-17B0C6C3D5E4}" destId="{73A7A3EC-A333-4127-BA57-B69067587C6A}" srcOrd="2" destOrd="0" presId="urn:microsoft.com/office/officeart/2008/layout/LinedList"/>
    <dgm:cxn modelId="{1B3AF200-A39C-401B-A72D-F01113129362}" type="presParOf" srcId="{00B02DCA-CDC8-44B2-827D-3539B8F6A754}" destId="{700534E3-E68E-4359-9557-97DC592909D1}" srcOrd="14" destOrd="0" presId="urn:microsoft.com/office/officeart/2008/layout/LinedList"/>
    <dgm:cxn modelId="{F6AC864E-C43D-4A4A-B3FE-70635453BED3}" type="presParOf" srcId="{00B02DCA-CDC8-44B2-827D-3539B8F6A754}" destId="{A9CA8654-54FC-478B-AFE2-46A2B150CF0D}" srcOrd="15" destOrd="0" presId="urn:microsoft.com/office/officeart/2008/layout/LinedList"/>
    <dgm:cxn modelId="{A71789AE-8ED6-4248-AF0E-93B4E7E5081D}" type="presParOf" srcId="{00B02DCA-CDC8-44B2-827D-3539B8F6A754}" destId="{DCF703F5-98B5-4E8B-A18C-A35227F13325}" srcOrd="16" destOrd="0" presId="urn:microsoft.com/office/officeart/2008/layout/LinedList"/>
    <dgm:cxn modelId="{72557C86-B585-4670-8311-F3E8F231F5CA}" type="presParOf" srcId="{DCF703F5-98B5-4E8B-A18C-A35227F13325}" destId="{BABC2DF1-D366-4803-BA0B-D120CB6B8DC5}" srcOrd="0" destOrd="0" presId="urn:microsoft.com/office/officeart/2008/layout/LinedList"/>
    <dgm:cxn modelId="{CF0B7594-6457-47EC-893D-6FA4C1ECEA1F}" type="presParOf" srcId="{DCF703F5-98B5-4E8B-A18C-A35227F13325}" destId="{FDB4FFF2-29AB-4809-9B50-C31F4C023517}" srcOrd="1" destOrd="0" presId="urn:microsoft.com/office/officeart/2008/layout/LinedList"/>
    <dgm:cxn modelId="{E445EB15-5A69-48EC-8328-F8D54B7C00F9}" type="presParOf" srcId="{DCF703F5-98B5-4E8B-A18C-A35227F13325}" destId="{F2FF8665-E94F-4F0F-B449-E9CAA84CD10A}" srcOrd="2" destOrd="0" presId="urn:microsoft.com/office/officeart/2008/layout/LinedList"/>
    <dgm:cxn modelId="{A76F1A95-9251-4843-8CDC-170AE99B33EB}" type="presParOf" srcId="{00B02DCA-CDC8-44B2-827D-3539B8F6A754}" destId="{11CD56A8-C5C3-4FD3-A80C-E1D0DBCF8B84}" srcOrd="17" destOrd="0" presId="urn:microsoft.com/office/officeart/2008/layout/LinedList"/>
    <dgm:cxn modelId="{ECB372E7-C936-4B03-9BF2-246B582E7A93}" type="presParOf" srcId="{00B02DCA-CDC8-44B2-827D-3539B8F6A754}" destId="{336E99A9-4F3C-4A48-9EA0-023FA7A7C734}" srcOrd="18" destOrd="0" presId="urn:microsoft.com/office/officeart/2008/layout/LinedList"/>
    <dgm:cxn modelId="{13BA3634-C1D6-426A-821D-4B91A3FE422A}" type="presParOf" srcId="{00B02DCA-CDC8-44B2-827D-3539B8F6A754}" destId="{20EEAC10-8726-4CE7-B3BA-AD914BCB46F1}" srcOrd="19" destOrd="0" presId="urn:microsoft.com/office/officeart/2008/layout/LinedList"/>
    <dgm:cxn modelId="{E12F7943-3A51-4089-8446-F044AD634E3F}" type="presParOf" srcId="{20EEAC10-8726-4CE7-B3BA-AD914BCB46F1}" destId="{E46C3FF0-127D-420A-B542-855208E8E73C}" srcOrd="0" destOrd="0" presId="urn:microsoft.com/office/officeart/2008/layout/LinedList"/>
    <dgm:cxn modelId="{C066B47F-F35F-4521-8F04-9814B7D6FB9A}" type="presParOf" srcId="{20EEAC10-8726-4CE7-B3BA-AD914BCB46F1}" destId="{A89B6A0C-AD05-4164-AD7E-D37E4BA15AA4}" srcOrd="1" destOrd="0" presId="urn:microsoft.com/office/officeart/2008/layout/LinedList"/>
    <dgm:cxn modelId="{825A2430-9D1C-497B-B2AC-48E53480B32F}" type="presParOf" srcId="{20EEAC10-8726-4CE7-B3BA-AD914BCB46F1}" destId="{B3407931-CABC-4E0A-BCB8-E96FC7724CB9}" srcOrd="2" destOrd="0" presId="urn:microsoft.com/office/officeart/2008/layout/LinedList"/>
    <dgm:cxn modelId="{4CF122F4-7490-4E6E-8584-E776784F4791}" type="presParOf" srcId="{00B02DCA-CDC8-44B2-827D-3539B8F6A754}" destId="{2D8E4473-4F82-4FAE-8D64-AAB089A73BC7}" srcOrd="20" destOrd="0" presId="urn:microsoft.com/office/officeart/2008/layout/LinedList"/>
    <dgm:cxn modelId="{C9800203-58DF-422D-94FF-2A12E13C497A}" type="presParOf" srcId="{00B02DCA-CDC8-44B2-827D-3539B8F6A754}" destId="{A7AA5292-F18E-4E42-A96D-34F61C01CA1B}" srcOrd="21" destOrd="0" presId="urn:microsoft.com/office/officeart/2008/layout/LinedList"/>
    <dgm:cxn modelId="{8203C637-E872-4E30-9F26-37657C8513EF}" type="presParOf" srcId="{00B02DCA-CDC8-44B2-827D-3539B8F6A754}" destId="{DB2C56A0-3FC5-4525-9E80-DC54A184B240}" srcOrd="22" destOrd="0" presId="urn:microsoft.com/office/officeart/2008/layout/LinedList"/>
    <dgm:cxn modelId="{3D49214F-FABE-4FD7-98AB-3C2756DFAF58}" type="presParOf" srcId="{DB2C56A0-3FC5-4525-9E80-DC54A184B240}" destId="{63510E48-183B-4F7F-AF46-1921081E8583}" srcOrd="0" destOrd="0" presId="urn:microsoft.com/office/officeart/2008/layout/LinedList"/>
    <dgm:cxn modelId="{06A5904F-9024-458F-9AD6-2943EE02E433}" type="presParOf" srcId="{DB2C56A0-3FC5-4525-9E80-DC54A184B240}" destId="{BC4D4242-0CBE-41EB-9B7B-A5ACEAF2BE45}" srcOrd="1" destOrd="0" presId="urn:microsoft.com/office/officeart/2008/layout/LinedList"/>
    <dgm:cxn modelId="{5537475B-B639-4F5F-A60A-F56B2CBC84D5}" type="presParOf" srcId="{DB2C56A0-3FC5-4525-9E80-DC54A184B240}" destId="{0FFA7C07-A621-45F2-8ABB-C756F70FBD7D}" srcOrd="2" destOrd="0" presId="urn:microsoft.com/office/officeart/2008/layout/LinedList"/>
    <dgm:cxn modelId="{01DDAE51-B40C-40C5-BB27-53D7573ECF6E}" type="presParOf" srcId="{00B02DCA-CDC8-44B2-827D-3539B8F6A754}" destId="{E335052C-3EEF-46EC-B674-8BE7EE757033}" srcOrd="23" destOrd="0" presId="urn:microsoft.com/office/officeart/2008/layout/LinedList"/>
    <dgm:cxn modelId="{286F844F-C77A-4621-963A-F4B2708A19C0}" type="presParOf" srcId="{00B02DCA-CDC8-44B2-827D-3539B8F6A754}" destId="{94F8EA1E-7899-4E45-BD0F-2B995DA05974}" srcOrd="24" destOrd="0" presId="urn:microsoft.com/office/officeart/2008/layout/LinedList"/>
    <dgm:cxn modelId="{A3D8D9F6-FD74-43CA-9BAF-8609DC6ED453}" type="presParOf" srcId="{00B02DCA-CDC8-44B2-827D-3539B8F6A754}" destId="{1A5D010F-0E00-4B8E-840C-FFFEF342F089}" srcOrd="25" destOrd="0" presId="urn:microsoft.com/office/officeart/2008/layout/LinedList"/>
    <dgm:cxn modelId="{948076EB-EDAA-49FC-8A47-21A44E923A7A}" type="presParOf" srcId="{1A5D010F-0E00-4B8E-840C-FFFEF342F089}" destId="{B4667405-4F09-4666-B3B3-063BB5122AFE}" srcOrd="0" destOrd="0" presId="urn:microsoft.com/office/officeart/2008/layout/LinedList"/>
    <dgm:cxn modelId="{4FF56772-4DC4-4189-8DFE-F2E969BA3DED}" type="presParOf" srcId="{1A5D010F-0E00-4B8E-840C-FFFEF342F089}" destId="{434207E2-A6C9-433F-BD48-6F79C1A1CC45}" srcOrd="1" destOrd="0" presId="urn:microsoft.com/office/officeart/2008/layout/LinedList"/>
    <dgm:cxn modelId="{D17BD8B6-013A-4AD9-A083-16014DB923FE}" type="presParOf" srcId="{1A5D010F-0E00-4B8E-840C-FFFEF342F089}" destId="{54E55C47-BA81-468D-A86B-F83840014B37}" srcOrd="2" destOrd="0" presId="urn:microsoft.com/office/officeart/2008/layout/LinedList"/>
    <dgm:cxn modelId="{132F6EE1-0C53-4D71-AAFF-84FA269FE4BF}" type="presParOf" srcId="{00B02DCA-CDC8-44B2-827D-3539B8F6A754}" destId="{601E3293-BF0E-494B-8D7F-53CE5995345C}" srcOrd="26" destOrd="0" presId="urn:microsoft.com/office/officeart/2008/layout/LinedList"/>
    <dgm:cxn modelId="{4125ED25-9951-45A1-8D22-2387B97B8F1A}" type="presParOf" srcId="{00B02DCA-CDC8-44B2-827D-3539B8F6A754}" destId="{8981E91D-BA7C-4A2F-8496-546063D6D1B1}" srcOrd="27" destOrd="0" presId="urn:microsoft.com/office/officeart/2008/layout/LinedList"/>
    <dgm:cxn modelId="{DA599D0B-D39B-46BD-9060-EC54C63048C7}" type="presParOf" srcId="{00B02DCA-CDC8-44B2-827D-3539B8F6A754}" destId="{AAA34BAD-2C3A-45BB-BA81-B766D4F28C6B}" srcOrd="28" destOrd="0" presId="urn:microsoft.com/office/officeart/2008/layout/LinedList"/>
    <dgm:cxn modelId="{3F620339-A3C4-4DD9-9CB7-F96AD262C9DE}" type="presParOf" srcId="{AAA34BAD-2C3A-45BB-BA81-B766D4F28C6B}" destId="{1FEE028E-20DC-4C62-B732-713060E90C89}" srcOrd="0" destOrd="0" presId="urn:microsoft.com/office/officeart/2008/layout/LinedList"/>
    <dgm:cxn modelId="{180E301A-0AC1-4A99-B104-4C7306CF833E}" type="presParOf" srcId="{AAA34BAD-2C3A-45BB-BA81-B766D4F28C6B}" destId="{625908D8-95A3-4A0A-9E53-1CED5CCB32EC}" srcOrd="1" destOrd="0" presId="urn:microsoft.com/office/officeart/2008/layout/LinedList"/>
    <dgm:cxn modelId="{4C311A92-3C67-4751-A8EE-7F49D07AFC3E}" type="presParOf" srcId="{AAA34BAD-2C3A-45BB-BA81-B766D4F28C6B}" destId="{8D4A4D4E-180E-4671-9A6F-8419E3D46AB1}" srcOrd="2" destOrd="0" presId="urn:microsoft.com/office/officeart/2008/layout/LinedList"/>
    <dgm:cxn modelId="{17DA4DB3-4AAD-4696-BF81-B9E43E5F7AEE}" type="presParOf" srcId="{00B02DCA-CDC8-44B2-827D-3539B8F6A754}" destId="{F5BB7295-BA13-4241-9815-BC3E09AD934D}" srcOrd="29" destOrd="0" presId="urn:microsoft.com/office/officeart/2008/layout/LinedList"/>
    <dgm:cxn modelId="{6A77F6DB-30C2-4592-BFA5-10923ECAAF20}" type="presParOf" srcId="{00B02DCA-CDC8-44B2-827D-3539B8F6A754}" destId="{D030B660-858A-4CCC-8413-B111F939FE6D}" srcOrd="30" destOrd="0" presId="urn:microsoft.com/office/officeart/2008/layout/LinedList"/>
    <dgm:cxn modelId="{987FA335-7FD2-4D92-B1F1-5942BA03A58E}" type="presParOf" srcId="{00B02DCA-CDC8-44B2-827D-3539B8F6A754}" destId="{CC8DF5A4-BE55-480B-A900-D7EF12D533F5}" srcOrd="31" destOrd="0" presId="urn:microsoft.com/office/officeart/2008/layout/LinedList"/>
    <dgm:cxn modelId="{5C93A669-F609-4D2F-A92D-963704B13547}" type="presParOf" srcId="{CC8DF5A4-BE55-480B-A900-D7EF12D533F5}" destId="{8D2FD1C3-676B-4613-A25D-0AB04B77D159}" srcOrd="0" destOrd="0" presId="urn:microsoft.com/office/officeart/2008/layout/LinedList"/>
    <dgm:cxn modelId="{D9F19EBC-2F66-4FB6-8C40-11A1332FFFC9}" type="presParOf" srcId="{CC8DF5A4-BE55-480B-A900-D7EF12D533F5}" destId="{D3652879-F484-4301-A29B-5F3CE34D94B6}" srcOrd="1" destOrd="0" presId="urn:microsoft.com/office/officeart/2008/layout/LinedList"/>
    <dgm:cxn modelId="{ED2F25AC-D675-4B33-A8F5-6F13E5947402}" type="presParOf" srcId="{CC8DF5A4-BE55-480B-A900-D7EF12D533F5}" destId="{8F7815CC-6A1D-41FA-AE4E-6DE4C1070D6E}" srcOrd="2" destOrd="0" presId="urn:microsoft.com/office/officeart/2008/layout/LinedList"/>
    <dgm:cxn modelId="{E991D693-3F0A-4867-B4D3-819A91625559}" type="presParOf" srcId="{00B02DCA-CDC8-44B2-827D-3539B8F6A754}" destId="{2B5D4A8E-E29C-40AD-8B65-94600B15DA57}" srcOrd="32" destOrd="0" presId="urn:microsoft.com/office/officeart/2008/layout/LinedList"/>
    <dgm:cxn modelId="{9967121D-DE98-4561-AADD-74A3031FF230}" type="presParOf" srcId="{00B02DCA-CDC8-44B2-827D-3539B8F6A754}" destId="{70D4D170-FE81-47C0-975E-FF0B5CFC4009}" srcOrd="33" destOrd="0" presId="urn:microsoft.com/office/officeart/2008/layout/LinedList"/>
    <dgm:cxn modelId="{2FBDBC81-87EB-4D7A-BD96-AA37CD55EB96}" type="presParOf" srcId="{00B02DCA-CDC8-44B2-827D-3539B8F6A754}" destId="{D88E2A80-4A7B-4F63-AF27-B37C022088ED}" srcOrd="34" destOrd="0" presId="urn:microsoft.com/office/officeart/2008/layout/LinedList"/>
    <dgm:cxn modelId="{2CD396F7-2980-4C3C-B688-9334AB095D67}" type="presParOf" srcId="{D88E2A80-4A7B-4F63-AF27-B37C022088ED}" destId="{D1173B01-AC73-4169-AE27-76FEA11F8683}" srcOrd="0" destOrd="0" presId="urn:microsoft.com/office/officeart/2008/layout/LinedList"/>
    <dgm:cxn modelId="{8871EB9A-DBD8-43D7-B595-5ACE3F5A2C09}" type="presParOf" srcId="{D88E2A80-4A7B-4F63-AF27-B37C022088ED}" destId="{A77A3B3B-F6BF-4246-A835-8B2F30DF67AE}" srcOrd="1" destOrd="0" presId="urn:microsoft.com/office/officeart/2008/layout/LinedList"/>
    <dgm:cxn modelId="{E9BC7E86-2D51-4063-A8EE-4AECFE3C7E0F}" type="presParOf" srcId="{D88E2A80-4A7B-4F63-AF27-B37C022088ED}" destId="{A45CA42D-022A-4306-ADC6-CF383578789C}" srcOrd="2" destOrd="0" presId="urn:microsoft.com/office/officeart/2008/layout/LinedList"/>
    <dgm:cxn modelId="{AB7D8A1D-A025-4078-BF8B-70CD9CE80F54}" type="presParOf" srcId="{00B02DCA-CDC8-44B2-827D-3539B8F6A754}" destId="{562FD191-C867-42A6-9414-F2A0511CA12F}" srcOrd="35" destOrd="0" presId="urn:microsoft.com/office/officeart/2008/layout/LinedList"/>
    <dgm:cxn modelId="{42B8D265-94A7-4B1B-B82E-25273304CF00}" type="presParOf" srcId="{00B02DCA-CDC8-44B2-827D-3539B8F6A754}" destId="{17CA0A06-1643-4729-B338-7A47C3A02F30}" srcOrd="3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CBEA9B-7FEB-4E3A-BC92-6B058887D4D9}">
      <dsp:nvSpPr>
        <dsp:cNvPr id="0" name=""/>
        <dsp:cNvSpPr/>
      </dsp:nvSpPr>
      <dsp:spPr>
        <a:xfrm>
          <a:off x="8715813" y="5894077"/>
          <a:ext cx="91440" cy="6852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85207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10A068-3F9B-47BD-ABB2-1DAE137128A9}">
      <dsp:nvSpPr>
        <dsp:cNvPr id="0" name=""/>
        <dsp:cNvSpPr/>
      </dsp:nvSpPr>
      <dsp:spPr>
        <a:xfrm>
          <a:off x="8715813" y="3679782"/>
          <a:ext cx="91440" cy="6852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85207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0A9168-5525-4D55-8C11-F58446A7C3A3}">
      <dsp:nvSpPr>
        <dsp:cNvPr id="0" name=""/>
        <dsp:cNvSpPr/>
      </dsp:nvSpPr>
      <dsp:spPr>
        <a:xfrm>
          <a:off x="6659983" y="1498505"/>
          <a:ext cx="2101549" cy="6852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6948"/>
              </a:lnTo>
              <a:lnTo>
                <a:pt x="2101549" y="466948"/>
              </a:lnTo>
              <a:lnTo>
                <a:pt x="2101549" y="68520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514B4E-B6DA-4241-9491-8C3007A8393F}">
      <dsp:nvSpPr>
        <dsp:cNvPr id="0" name=""/>
        <dsp:cNvSpPr/>
      </dsp:nvSpPr>
      <dsp:spPr>
        <a:xfrm>
          <a:off x="4512713" y="6096944"/>
          <a:ext cx="91440" cy="6852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85207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AA6431-C469-4BF2-B3CF-CAE1304106E2}">
      <dsp:nvSpPr>
        <dsp:cNvPr id="0" name=""/>
        <dsp:cNvSpPr/>
      </dsp:nvSpPr>
      <dsp:spPr>
        <a:xfrm>
          <a:off x="4512713" y="3679782"/>
          <a:ext cx="91440" cy="6852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85207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4F80F0-C6D6-456F-B910-56D138C28CD0}">
      <dsp:nvSpPr>
        <dsp:cNvPr id="0" name=""/>
        <dsp:cNvSpPr/>
      </dsp:nvSpPr>
      <dsp:spPr>
        <a:xfrm>
          <a:off x="4558433" y="1498505"/>
          <a:ext cx="2101549" cy="685207"/>
        </a:xfrm>
        <a:custGeom>
          <a:avLst/>
          <a:gdLst/>
          <a:ahLst/>
          <a:cxnLst/>
          <a:rect l="0" t="0" r="0" b="0"/>
          <a:pathLst>
            <a:path>
              <a:moveTo>
                <a:pt x="2101549" y="0"/>
              </a:moveTo>
              <a:lnTo>
                <a:pt x="2101549" y="466948"/>
              </a:lnTo>
              <a:lnTo>
                <a:pt x="0" y="466948"/>
              </a:lnTo>
              <a:lnTo>
                <a:pt x="0" y="68520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2116BA-A3A9-416D-A205-65494D7C80FA}">
      <dsp:nvSpPr>
        <dsp:cNvPr id="0" name=""/>
        <dsp:cNvSpPr/>
      </dsp:nvSpPr>
      <dsp:spPr>
        <a:xfrm>
          <a:off x="4899781" y="2436"/>
          <a:ext cx="3520403" cy="149606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69822F-4E67-4932-89F5-A454D178D939}">
      <dsp:nvSpPr>
        <dsp:cNvPr id="0" name=""/>
        <dsp:cNvSpPr/>
      </dsp:nvSpPr>
      <dsp:spPr>
        <a:xfrm>
          <a:off x="5161561" y="251127"/>
          <a:ext cx="3520403" cy="14960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800" b="1" kern="1200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rPr>
            <a:t>শাসন বিভাগের গঠন</a:t>
          </a:r>
          <a:endParaRPr lang="en-SG" sz="4800" b="1" kern="1200" dirty="0">
            <a:solidFill>
              <a:srgbClr val="0000FF"/>
            </a:solidFill>
            <a:latin typeface="NikoshBAN" pitchFamily="2" charset="0"/>
            <a:cs typeface="NikoshBAN" pitchFamily="2" charset="0"/>
          </a:endParaRPr>
        </a:p>
      </dsp:txBody>
      <dsp:txXfrm>
        <a:off x="5205379" y="294945"/>
        <a:ext cx="3432767" cy="1408433"/>
      </dsp:txXfrm>
    </dsp:sp>
    <dsp:sp modelId="{83607F41-2E08-499B-B9A7-A6F4327CF06A}">
      <dsp:nvSpPr>
        <dsp:cNvPr id="0" name=""/>
        <dsp:cNvSpPr/>
      </dsp:nvSpPr>
      <dsp:spPr>
        <a:xfrm>
          <a:off x="3380426" y="2183713"/>
          <a:ext cx="2356014" cy="149606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806208-9B89-4EEC-A628-40DAA8C3889A}">
      <dsp:nvSpPr>
        <dsp:cNvPr id="0" name=""/>
        <dsp:cNvSpPr/>
      </dsp:nvSpPr>
      <dsp:spPr>
        <a:xfrm>
          <a:off x="3642206" y="2432403"/>
          <a:ext cx="2356014" cy="14960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b="1" kern="1200" dirty="0" smtClean="0">
              <a:solidFill>
                <a:srgbClr val="339966"/>
              </a:solidFill>
              <a:latin typeface="NikoshBAN" pitchFamily="2" charset="0"/>
              <a:cs typeface="NikoshBAN" pitchFamily="2" charset="0"/>
            </a:rPr>
            <a:t>রাজনৈতিক অংশ</a:t>
          </a:r>
          <a:endParaRPr lang="en-SG" sz="3600" b="1" kern="1200" dirty="0">
            <a:solidFill>
              <a:srgbClr val="339966"/>
            </a:solidFill>
            <a:latin typeface="NikoshBAN" pitchFamily="2" charset="0"/>
            <a:cs typeface="NikoshBAN" pitchFamily="2" charset="0"/>
          </a:endParaRPr>
        </a:p>
      </dsp:txBody>
      <dsp:txXfrm>
        <a:off x="3686024" y="2476221"/>
        <a:ext cx="2268378" cy="1408433"/>
      </dsp:txXfrm>
    </dsp:sp>
    <dsp:sp modelId="{33D247C7-001C-4FD0-83C4-13C30C836661}">
      <dsp:nvSpPr>
        <dsp:cNvPr id="0" name=""/>
        <dsp:cNvSpPr/>
      </dsp:nvSpPr>
      <dsp:spPr>
        <a:xfrm>
          <a:off x="2671490" y="4364989"/>
          <a:ext cx="3773887" cy="173195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86A393-A3B3-4D6E-A25D-A1D21B1CFC34}">
      <dsp:nvSpPr>
        <dsp:cNvPr id="0" name=""/>
        <dsp:cNvSpPr/>
      </dsp:nvSpPr>
      <dsp:spPr>
        <a:xfrm>
          <a:off x="2933269" y="4613680"/>
          <a:ext cx="3773887" cy="17319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b="1" kern="1200" dirty="0" smtClean="0">
              <a:solidFill>
                <a:srgbClr val="FF6600"/>
              </a:solidFill>
              <a:latin typeface="NikoshBAN" pitchFamily="2" charset="0"/>
              <a:cs typeface="NikoshBAN" pitchFamily="2" charset="0"/>
            </a:rPr>
            <a:t>রাষ্ট্রপ্রধান,সরকারপ্রধান,মন্ত্রিপরিষদ ও প্রধানমন্ত্রীর উপদেষ্টা</a:t>
          </a:r>
          <a:endParaRPr lang="en-SG" sz="3600" b="1" kern="1200" dirty="0">
            <a:solidFill>
              <a:srgbClr val="FF6600"/>
            </a:solidFill>
            <a:latin typeface="NikoshBAN" pitchFamily="2" charset="0"/>
            <a:cs typeface="NikoshBAN" pitchFamily="2" charset="0"/>
          </a:endParaRPr>
        </a:p>
      </dsp:txBody>
      <dsp:txXfrm>
        <a:off x="2983996" y="4664407"/>
        <a:ext cx="3672433" cy="1630500"/>
      </dsp:txXfrm>
    </dsp:sp>
    <dsp:sp modelId="{2EB309CC-4D01-44FE-9B77-9918A8B6AB2A}">
      <dsp:nvSpPr>
        <dsp:cNvPr id="0" name=""/>
        <dsp:cNvSpPr/>
      </dsp:nvSpPr>
      <dsp:spPr>
        <a:xfrm>
          <a:off x="2906431" y="6782151"/>
          <a:ext cx="3304003" cy="134872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BC4EB1-03BF-4BED-BA93-6F655399581B}">
      <dsp:nvSpPr>
        <dsp:cNvPr id="0" name=""/>
        <dsp:cNvSpPr/>
      </dsp:nvSpPr>
      <dsp:spPr>
        <a:xfrm>
          <a:off x="3168211" y="7030842"/>
          <a:ext cx="3304003" cy="13487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b="1" kern="1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কাজঃ নীতিনির্ধারণ করা</a:t>
          </a:r>
          <a:endParaRPr lang="en-SG" sz="3600" b="1" kern="12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sp:txBody>
      <dsp:txXfrm>
        <a:off x="3207714" y="7070345"/>
        <a:ext cx="3224997" cy="1269715"/>
      </dsp:txXfrm>
    </dsp:sp>
    <dsp:sp modelId="{FA90FD2F-B9EB-42FD-8469-EA96A6199BB6}">
      <dsp:nvSpPr>
        <dsp:cNvPr id="0" name=""/>
        <dsp:cNvSpPr/>
      </dsp:nvSpPr>
      <dsp:spPr>
        <a:xfrm>
          <a:off x="7583526" y="2183713"/>
          <a:ext cx="2356014" cy="149606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D05510-7155-4C1E-A6CB-DCA18B60F91F}">
      <dsp:nvSpPr>
        <dsp:cNvPr id="0" name=""/>
        <dsp:cNvSpPr/>
      </dsp:nvSpPr>
      <dsp:spPr>
        <a:xfrm>
          <a:off x="7845305" y="2432403"/>
          <a:ext cx="2356014" cy="14960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b="1" kern="1200" dirty="0" smtClean="0">
              <a:solidFill>
                <a:srgbClr val="339966"/>
              </a:solidFill>
              <a:latin typeface="NikoshBAN" pitchFamily="2" charset="0"/>
              <a:cs typeface="NikoshBAN" pitchFamily="2" charset="0"/>
            </a:rPr>
            <a:t>অরাজনৈতিক অংশ</a:t>
          </a:r>
          <a:endParaRPr lang="en-SG" sz="3600" b="1" kern="1200" dirty="0">
            <a:solidFill>
              <a:srgbClr val="339966"/>
            </a:solidFill>
            <a:latin typeface="NikoshBAN" pitchFamily="2" charset="0"/>
            <a:cs typeface="NikoshBAN" pitchFamily="2" charset="0"/>
          </a:endParaRPr>
        </a:p>
      </dsp:txBody>
      <dsp:txXfrm>
        <a:off x="7889123" y="2476221"/>
        <a:ext cx="2268378" cy="1408433"/>
      </dsp:txXfrm>
    </dsp:sp>
    <dsp:sp modelId="{AC1083BB-214A-40B8-9D18-99DA3B4FD228}">
      <dsp:nvSpPr>
        <dsp:cNvPr id="0" name=""/>
        <dsp:cNvSpPr/>
      </dsp:nvSpPr>
      <dsp:spPr>
        <a:xfrm>
          <a:off x="6968936" y="4364989"/>
          <a:ext cx="3585194" cy="152908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4733EE-0C73-4B35-B1E3-B6D2587D0A3C}">
      <dsp:nvSpPr>
        <dsp:cNvPr id="0" name=""/>
        <dsp:cNvSpPr/>
      </dsp:nvSpPr>
      <dsp:spPr>
        <a:xfrm>
          <a:off x="7230715" y="4613680"/>
          <a:ext cx="3585194" cy="15290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b="1" kern="1200" dirty="0" smtClean="0">
              <a:solidFill>
                <a:srgbClr val="FF6600"/>
              </a:solidFill>
              <a:latin typeface="NikoshBAN" pitchFamily="2" charset="0"/>
              <a:cs typeface="NikoshBAN" pitchFamily="2" charset="0"/>
            </a:rPr>
            <a:t>আমলা ও সরকারি কর্মকর্তাবৃন্দ</a:t>
          </a:r>
          <a:endParaRPr lang="en-SG" sz="3600" b="1" kern="1200" dirty="0">
            <a:solidFill>
              <a:srgbClr val="FF6600"/>
            </a:solidFill>
            <a:latin typeface="NikoshBAN" pitchFamily="2" charset="0"/>
            <a:cs typeface="NikoshBAN" pitchFamily="2" charset="0"/>
          </a:endParaRPr>
        </a:p>
      </dsp:txBody>
      <dsp:txXfrm>
        <a:off x="7275500" y="4658465"/>
        <a:ext cx="3495624" cy="1439517"/>
      </dsp:txXfrm>
    </dsp:sp>
    <dsp:sp modelId="{ADB43D09-5CB3-4EC0-A932-07E1CF664A79}">
      <dsp:nvSpPr>
        <dsp:cNvPr id="0" name=""/>
        <dsp:cNvSpPr/>
      </dsp:nvSpPr>
      <dsp:spPr>
        <a:xfrm>
          <a:off x="7040641" y="6579284"/>
          <a:ext cx="3441783" cy="145957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737A76-8E62-46DD-9164-3416B8BAF5CF}">
      <dsp:nvSpPr>
        <dsp:cNvPr id="0" name=""/>
        <dsp:cNvSpPr/>
      </dsp:nvSpPr>
      <dsp:spPr>
        <a:xfrm>
          <a:off x="7302420" y="6827975"/>
          <a:ext cx="3441783" cy="14595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b="1" kern="1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কাজঃ নীতি ও আইন বাস্তবায়ন করা</a:t>
          </a:r>
          <a:endParaRPr lang="en-SG" sz="3600" b="1" kern="12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sp:txBody>
      <dsp:txXfrm>
        <a:off x="7345170" y="6870725"/>
        <a:ext cx="3356283" cy="13740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900105-9B34-4307-BE06-B71F96FFC30D}">
      <dsp:nvSpPr>
        <dsp:cNvPr id="0" name=""/>
        <dsp:cNvSpPr/>
      </dsp:nvSpPr>
      <dsp:spPr>
        <a:xfrm>
          <a:off x="0" y="4129"/>
          <a:ext cx="13487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BD0DD1-2983-4AA3-9EC2-11AC901EA24A}">
      <dsp:nvSpPr>
        <dsp:cNvPr id="0" name=""/>
        <dsp:cNvSpPr/>
      </dsp:nvSpPr>
      <dsp:spPr>
        <a:xfrm>
          <a:off x="0" y="4129"/>
          <a:ext cx="2697479" cy="8449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800" b="1" kern="12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rPr>
            <a:t>শাসন বিভাগের ক্ষমতা ও কার্যাবলি</a:t>
          </a:r>
          <a:endParaRPr lang="en-SG" sz="4800" b="1" kern="1200" dirty="0">
            <a:solidFill>
              <a:schemeClr val="accent6">
                <a:lumMod val="50000"/>
              </a:schemeClr>
            </a:solidFill>
            <a:latin typeface="NikoshBAN" pitchFamily="2" charset="0"/>
            <a:cs typeface="NikoshBAN" pitchFamily="2" charset="0"/>
          </a:endParaRPr>
        </a:p>
      </dsp:txBody>
      <dsp:txXfrm>
        <a:off x="0" y="4129"/>
        <a:ext cx="2697479" cy="8449940"/>
      </dsp:txXfrm>
    </dsp:sp>
    <dsp:sp modelId="{D93C1E25-1E9D-49CB-87F5-A560B0BA9726}">
      <dsp:nvSpPr>
        <dsp:cNvPr id="0" name=""/>
        <dsp:cNvSpPr/>
      </dsp:nvSpPr>
      <dsp:spPr>
        <a:xfrm>
          <a:off x="2899790" y="37498"/>
          <a:ext cx="10587609" cy="667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b="1" kern="1200" dirty="0" smtClean="0">
              <a:solidFill>
                <a:srgbClr val="669900"/>
              </a:solidFill>
              <a:latin typeface="NikoshBAN" pitchFamily="2" charset="0"/>
              <a:cs typeface="NikoshBAN" pitchFamily="2" charset="0"/>
            </a:rPr>
            <a:t>১/  অভ্যন্তরীণ শাসন পরিচালনা ও শান্তি-শৃংখলা রক্ষা</a:t>
          </a:r>
        </a:p>
      </dsp:txBody>
      <dsp:txXfrm>
        <a:off x="2899790" y="37498"/>
        <a:ext cx="10587609" cy="667371"/>
      </dsp:txXfrm>
    </dsp:sp>
    <dsp:sp modelId="{7669FA51-47F9-47C9-8452-461F45F56143}">
      <dsp:nvSpPr>
        <dsp:cNvPr id="0" name=""/>
        <dsp:cNvSpPr/>
      </dsp:nvSpPr>
      <dsp:spPr>
        <a:xfrm>
          <a:off x="2697479" y="704870"/>
          <a:ext cx="1078991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6F176F-AE8C-4435-B1D3-31D4EDA2BFB6}">
      <dsp:nvSpPr>
        <dsp:cNvPr id="0" name=""/>
        <dsp:cNvSpPr/>
      </dsp:nvSpPr>
      <dsp:spPr>
        <a:xfrm>
          <a:off x="2899790" y="738239"/>
          <a:ext cx="10587609" cy="667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b="1" kern="1200" dirty="0" smtClean="0">
              <a:solidFill>
                <a:srgbClr val="669900"/>
              </a:solidFill>
              <a:latin typeface="NikoshBAN" pitchFamily="2" charset="0"/>
              <a:cs typeface="NikoshBAN" pitchFamily="2" charset="0"/>
            </a:rPr>
            <a:t>২/ পররাষ্ট্র সংক্রান্ত কাজ</a:t>
          </a:r>
          <a:endParaRPr lang="en-SG" sz="3600" b="1" kern="1200" dirty="0">
            <a:solidFill>
              <a:srgbClr val="669900"/>
            </a:solidFill>
            <a:latin typeface="NikoshBAN" pitchFamily="2" charset="0"/>
            <a:cs typeface="NikoshBAN" pitchFamily="2" charset="0"/>
          </a:endParaRPr>
        </a:p>
      </dsp:txBody>
      <dsp:txXfrm>
        <a:off x="2899790" y="738239"/>
        <a:ext cx="10587609" cy="667371"/>
      </dsp:txXfrm>
    </dsp:sp>
    <dsp:sp modelId="{1254FD17-2001-4483-ACAB-F698B97DEDF5}">
      <dsp:nvSpPr>
        <dsp:cNvPr id="0" name=""/>
        <dsp:cNvSpPr/>
      </dsp:nvSpPr>
      <dsp:spPr>
        <a:xfrm>
          <a:off x="2697479" y="1405611"/>
          <a:ext cx="1078991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06AD95-CC78-4586-B957-96C504848C77}">
      <dsp:nvSpPr>
        <dsp:cNvPr id="0" name=""/>
        <dsp:cNvSpPr/>
      </dsp:nvSpPr>
      <dsp:spPr>
        <a:xfrm>
          <a:off x="2899790" y="1438979"/>
          <a:ext cx="10587609" cy="667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b="1" kern="1200" dirty="0" smtClean="0">
              <a:solidFill>
                <a:srgbClr val="336600"/>
              </a:solidFill>
              <a:latin typeface="NikoshBAN" pitchFamily="2" charset="0"/>
              <a:cs typeface="NikoshBAN" pitchFamily="2" charset="0"/>
            </a:rPr>
            <a:t>৩/ প্রতিরক্ষা সংক্রান্ত কাজ</a:t>
          </a:r>
          <a:endParaRPr lang="en-SG" sz="3600" b="1" kern="1200" dirty="0">
            <a:solidFill>
              <a:srgbClr val="336600"/>
            </a:solidFill>
            <a:latin typeface="NikoshBAN" pitchFamily="2" charset="0"/>
            <a:cs typeface="NikoshBAN" pitchFamily="2" charset="0"/>
          </a:endParaRPr>
        </a:p>
      </dsp:txBody>
      <dsp:txXfrm>
        <a:off x="2899790" y="1438979"/>
        <a:ext cx="10587609" cy="667371"/>
      </dsp:txXfrm>
    </dsp:sp>
    <dsp:sp modelId="{F14AE2A6-5D26-41AD-943D-DC5D144B4EA7}">
      <dsp:nvSpPr>
        <dsp:cNvPr id="0" name=""/>
        <dsp:cNvSpPr/>
      </dsp:nvSpPr>
      <dsp:spPr>
        <a:xfrm>
          <a:off x="2697479" y="2106351"/>
          <a:ext cx="1078991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EAECF0-FA2A-48CC-B8F4-777325106233}">
      <dsp:nvSpPr>
        <dsp:cNvPr id="0" name=""/>
        <dsp:cNvSpPr/>
      </dsp:nvSpPr>
      <dsp:spPr>
        <a:xfrm>
          <a:off x="2899790" y="2139720"/>
          <a:ext cx="10587609" cy="667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b="1" kern="1200" dirty="0" smtClean="0">
              <a:solidFill>
                <a:srgbClr val="336600"/>
              </a:solidFill>
              <a:latin typeface="NikoshBAN" pitchFamily="2" charset="0"/>
              <a:cs typeface="NikoshBAN" pitchFamily="2" charset="0"/>
            </a:rPr>
            <a:t>৪/ বিচার সংক্রান্ত কাজ</a:t>
          </a:r>
          <a:endParaRPr lang="en-SG" sz="3600" b="1" kern="1200" dirty="0">
            <a:solidFill>
              <a:srgbClr val="336600"/>
            </a:solidFill>
            <a:latin typeface="NikoshBAN" pitchFamily="2" charset="0"/>
            <a:cs typeface="NikoshBAN" pitchFamily="2" charset="0"/>
          </a:endParaRPr>
        </a:p>
      </dsp:txBody>
      <dsp:txXfrm>
        <a:off x="2899790" y="2139720"/>
        <a:ext cx="10587609" cy="667371"/>
      </dsp:txXfrm>
    </dsp:sp>
    <dsp:sp modelId="{1092B02F-2234-4F43-A8EC-79305D2344D3}">
      <dsp:nvSpPr>
        <dsp:cNvPr id="0" name=""/>
        <dsp:cNvSpPr/>
      </dsp:nvSpPr>
      <dsp:spPr>
        <a:xfrm>
          <a:off x="2697479" y="2807092"/>
          <a:ext cx="1078991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7D9233-CEB7-4D9F-A07C-5B772C903255}">
      <dsp:nvSpPr>
        <dsp:cNvPr id="0" name=""/>
        <dsp:cNvSpPr/>
      </dsp:nvSpPr>
      <dsp:spPr>
        <a:xfrm>
          <a:off x="2899790" y="2840460"/>
          <a:ext cx="10587609" cy="667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b="1" kern="1200" dirty="0" smtClean="0">
              <a:solidFill>
                <a:srgbClr val="006600"/>
              </a:solidFill>
              <a:latin typeface="NikoshBAN" pitchFamily="2" charset="0"/>
              <a:cs typeface="NikoshBAN" pitchFamily="2" charset="0"/>
            </a:rPr>
            <a:t>৫/ আইন সংক্রান্ত কাজ</a:t>
          </a:r>
          <a:endParaRPr lang="en-SG" sz="3600" b="1" kern="1200" dirty="0">
            <a:solidFill>
              <a:srgbClr val="006600"/>
            </a:solidFill>
            <a:latin typeface="NikoshBAN" pitchFamily="2" charset="0"/>
            <a:cs typeface="NikoshBAN" pitchFamily="2" charset="0"/>
          </a:endParaRPr>
        </a:p>
      </dsp:txBody>
      <dsp:txXfrm>
        <a:off x="2899790" y="2840460"/>
        <a:ext cx="10587609" cy="667371"/>
      </dsp:txXfrm>
    </dsp:sp>
    <dsp:sp modelId="{700534E3-E68E-4359-9557-97DC592909D1}">
      <dsp:nvSpPr>
        <dsp:cNvPr id="0" name=""/>
        <dsp:cNvSpPr/>
      </dsp:nvSpPr>
      <dsp:spPr>
        <a:xfrm>
          <a:off x="2697479" y="3507832"/>
          <a:ext cx="1078991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B4FFF2-29AB-4809-9B50-C31F4C023517}">
      <dsp:nvSpPr>
        <dsp:cNvPr id="0" name=""/>
        <dsp:cNvSpPr/>
      </dsp:nvSpPr>
      <dsp:spPr>
        <a:xfrm>
          <a:off x="2899790" y="3541201"/>
          <a:ext cx="10587609" cy="667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b="1" kern="1200" dirty="0" smtClean="0">
              <a:solidFill>
                <a:srgbClr val="339966"/>
              </a:solidFill>
              <a:latin typeface="NikoshBAN" pitchFamily="2" charset="0"/>
              <a:cs typeface="NikoshBAN" pitchFamily="2" charset="0"/>
            </a:rPr>
            <a:t>৬/ অর্থ সংক্রান্ত কাজ</a:t>
          </a:r>
          <a:endParaRPr lang="en-SG" sz="3600" b="1" kern="1200" dirty="0">
            <a:solidFill>
              <a:srgbClr val="339966"/>
            </a:solidFill>
            <a:latin typeface="NikoshBAN" pitchFamily="2" charset="0"/>
            <a:cs typeface="NikoshBAN" pitchFamily="2" charset="0"/>
          </a:endParaRPr>
        </a:p>
      </dsp:txBody>
      <dsp:txXfrm>
        <a:off x="2899790" y="3541201"/>
        <a:ext cx="10587609" cy="667371"/>
      </dsp:txXfrm>
    </dsp:sp>
    <dsp:sp modelId="{11CD56A8-C5C3-4FD3-A80C-E1D0DBCF8B84}">
      <dsp:nvSpPr>
        <dsp:cNvPr id="0" name=""/>
        <dsp:cNvSpPr/>
      </dsp:nvSpPr>
      <dsp:spPr>
        <a:xfrm>
          <a:off x="2697479" y="4208573"/>
          <a:ext cx="1078991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9B6A0C-AD05-4164-AD7E-D37E4BA15AA4}">
      <dsp:nvSpPr>
        <dsp:cNvPr id="0" name=""/>
        <dsp:cNvSpPr/>
      </dsp:nvSpPr>
      <dsp:spPr>
        <a:xfrm>
          <a:off x="2899790" y="4241942"/>
          <a:ext cx="10587609" cy="667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b="1" kern="1200" dirty="0" smtClean="0">
              <a:solidFill>
                <a:srgbClr val="008080"/>
              </a:solidFill>
              <a:latin typeface="NikoshBAN" pitchFamily="2" charset="0"/>
              <a:cs typeface="NikoshBAN" pitchFamily="2" charset="0"/>
            </a:rPr>
            <a:t>৭/ জনকল্যাণমূলক  কাজ</a:t>
          </a:r>
          <a:endParaRPr lang="en-SG" sz="3600" b="1" kern="1200" dirty="0">
            <a:solidFill>
              <a:srgbClr val="008080"/>
            </a:solidFill>
            <a:latin typeface="NikoshBAN" pitchFamily="2" charset="0"/>
            <a:cs typeface="NikoshBAN" pitchFamily="2" charset="0"/>
          </a:endParaRPr>
        </a:p>
      </dsp:txBody>
      <dsp:txXfrm>
        <a:off x="2899790" y="4241942"/>
        <a:ext cx="10587609" cy="667371"/>
      </dsp:txXfrm>
    </dsp:sp>
    <dsp:sp modelId="{2D8E4473-4F82-4FAE-8D64-AAB089A73BC7}">
      <dsp:nvSpPr>
        <dsp:cNvPr id="0" name=""/>
        <dsp:cNvSpPr/>
      </dsp:nvSpPr>
      <dsp:spPr>
        <a:xfrm>
          <a:off x="2697479" y="4909313"/>
          <a:ext cx="1078991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4D4242-0CBE-41EB-9B7B-A5ACEAF2BE45}">
      <dsp:nvSpPr>
        <dsp:cNvPr id="0" name=""/>
        <dsp:cNvSpPr/>
      </dsp:nvSpPr>
      <dsp:spPr>
        <a:xfrm>
          <a:off x="2899790" y="4942682"/>
          <a:ext cx="10587609" cy="667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b="1" kern="1200" dirty="0" smtClean="0">
              <a:solidFill>
                <a:srgbClr val="006699"/>
              </a:solidFill>
              <a:latin typeface="NikoshBAN" pitchFamily="2" charset="0"/>
              <a:cs typeface="NikoshBAN" pitchFamily="2" charset="0"/>
            </a:rPr>
            <a:t>৮/ জনমত গঠন</a:t>
          </a:r>
          <a:endParaRPr lang="en-SG" sz="3600" b="1" kern="1200" dirty="0">
            <a:solidFill>
              <a:srgbClr val="006699"/>
            </a:solidFill>
            <a:latin typeface="NikoshBAN" pitchFamily="2" charset="0"/>
            <a:cs typeface="NikoshBAN" pitchFamily="2" charset="0"/>
          </a:endParaRPr>
        </a:p>
      </dsp:txBody>
      <dsp:txXfrm>
        <a:off x="2899790" y="4942682"/>
        <a:ext cx="10587609" cy="667371"/>
      </dsp:txXfrm>
    </dsp:sp>
    <dsp:sp modelId="{E335052C-3EEF-46EC-B674-8BE7EE757033}">
      <dsp:nvSpPr>
        <dsp:cNvPr id="0" name=""/>
        <dsp:cNvSpPr/>
      </dsp:nvSpPr>
      <dsp:spPr>
        <a:xfrm>
          <a:off x="2697479" y="5610054"/>
          <a:ext cx="1078991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4207E2-A6C9-433F-BD48-6F79C1A1CC45}">
      <dsp:nvSpPr>
        <dsp:cNvPr id="0" name=""/>
        <dsp:cNvSpPr/>
      </dsp:nvSpPr>
      <dsp:spPr>
        <a:xfrm>
          <a:off x="2899790" y="5643423"/>
          <a:ext cx="10587609" cy="667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b="1" kern="1200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rPr>
            <a:t>৯/ দক্ষ ও গতিশীল নেতৃত্ব</a:t>
          </a:r>
          <a:endParaRPr lang="en-SG" sz="3600" b="1" kern="1200" dirty="0">
            <a:solidFill>
              <a:srgbClr val="0000FF"/>
            </a:solidFill>
            <a:latin typeface="NikoshBAN" pitchFamily="2" charset="0"/>
            <a:cs typeface="NikoshBAN" pitchFamily="2" charset="0"/>
          </a:endParaRPr>
        </a:p>
      </dsp:txBody>
      <dsp:txXfrm>
        <a:off x="2899790" y="5643423"/>
        <a:ext cx="10587609" cy="667371"/>
      </dsp:txXfrm>
    </dsp:sp>
    <dsp:sp modelId="{601E3293-BF0E-494B-8D7F-53CE5995345C}">
      <dsp:nvSpPr>
        <dsp:cNvPr id="0" name=""/>
        <dsp:cNvSpPr/>
      </dsp:nvSpPr>
      <dsp:spPr>
        <a:xfrm>
          <a:off x="2697479" y="6310795"/>
          <a:ext cx="1078991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5908D8-95A3-4A0A-9E53-1CED5CCB32EC}">
      <dsp:nvSpPr>
        <dsp:cNvPr id="0" name=""/>
        <dsp:cNvSpPr/>
      </dsp:nvSpPr>
      <dsp:spPr>
        <a:xfrm>
          <a:off x="2899790" y="6344163"/>
          <a:ext cx="10587609" cy="667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b="1" kern="1200" dirty="0" smtClean="0">
              <a:solidFill>
                <a:srgbClr val="333399"/>
              </a:solidFill>
              <a:latin typeface="NikoshBAN" pitchFamily="2" charset="0"/>
              <a:cs typeface="NikoshBAN" pitchFamily="2" charset="0"/>
            </a:rPr>
            <a:t>১০/ নির্বাচন সংক্রান্ত কাজ</a:t>
          </a:r>
        </a:p>
      </dsp:txBody>
      <dsp:txXfrm>
        <a:off x="2899790" y="6344163"/>
        <a:ext cx="10587609" cy="667371"/>
      </dsp:txXfrm>
    </dsp:sp>
    <dsp:sp modelId="{F5BB7295-BA13-4241-9815-BC3E09AD934D}">
      <dsp:nvSpPr>
        <dsp:cNvPr id="0" name=""/>
        <dsp:cNvSpPr/>
      </dsp:nvSpPr>
      <dsp:spPr>
        <a:xfrm>
          <a:off x="2697479" y="7011535"/>
          <a:ext cx="1078991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652879-F484-4301-A29B-5F3CE34D94B6}">
      <dsp:nvSpPr>
        <dsp:cNvPr id="0" name=""/>
        <dsp:cNvSpPr/>
      </dsp:nvSpPr>
      <dsp:spPr>
        <a:xfrm>
          <a:off x="2899790" y="7044904"/>
          <a:ext cx="10587609" cy="667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b="1" kern="1200" dirty="0" smtClean="0">
              <a:solidFill>
                <a:srgbClr val="CC0099"/>
              </a:solidFill>
              <a:latin typeface="NikoshBAN" pitchFamily="2" charset="0"/>
              <a:cs typeface="NikoshBAN" pitchFamily="2" charset="0"/>
            </a:rPr>
            <a:t>১১/ আর্তমানবতার সেবা</a:t>
          </a:r>
        </a:p>
      </dsp:txBody>
      <dsp:txXfrm>
        <a:off x="2899790" y="7044904"/>
        <a:ext cx="10587609" cy="667371"/>
      </dsp:txXfrm>
    </dsp:sp>
    <dsp:sp modelId="{2B5D4A8E-E29C-40AD-8B65-94600B15DA57}">
      <dsp:nvSpPr>
        <dsp:cNvPr id="0" name=""/>
        <dsp:cNvSpPr/>
      </dsp:nvSpPr>
      <dsp:spPr>
        <a:xfrm>
          <a:off x="2697479" y="7712276"/>
          <a:ext cx="1078991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7A3B3B-F6BF-4246-A835-8B2F30DF67AE}">
      <dsp:nvSpPr>
        <dsp:cNvPr id="0" name=""/>
        <dsp:cNvSpPr/>
      </dsp:nvSpPr>
      <dsp:spPr>
        <a:xfrm>
          <a:off x="2899790" y="7745644"/>
          <a:ext cx="10587609" cy="667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3600" b="1" kern="1200" dirty="0" smtClean="0">
              <a:solidFill>
                <a:srgbClr val="800080"/>
              </a:solidFill>
              <a:latin typeface="NikoshBAN" pitchFamily="2" charset="0"/>
              <a:cs typeface="NikoshBAN" pitchFamily="2" charset="0"/>
            </a:rPr>
            <a:t>১</a:t>
          </a:r>
          <a:r>
            <a:rPr lang="bn-IN" sz="3600" b="1" kern="1200" dirty="0" smtClean="0">
              <a:solidFill>
                <a:srgbClr val="800080"/>
              </a:solidFill>
              <a:latin typeface="NikoshBAN" pitchFamily="2" charset="0"/>
              <a:cs typeface="NikoshBAN" pitchFamily="2" charset="0"/>
            </a:rPr>
            <a:t>২</a:t>
          </a:r>
          <a:r>
            <a:rPr lang="en-SG" sz="3600" b="1" kern="1200" dirty="0" smtClean="0">
              <a:solidFill>
                <a:srgbClr val="800080"/>
              </a:solidFill>
              <a:latin typeface="NikoshBAN" pitchFamily="2" charset="0"/>
              <a:cs typeface="NikoshBAN" pitchFamily="2" charset="0"/>
            </a:rPr>
            <a:t>/ </a:t>
          </a:r>
          <a:r>
            <a:rPr lang="en-SG" sz="3600" b="1" kern="1200" dirty="0" err="1" smtClean="0">
              <a:solidFill>
                <a:srgbClr val="800080"/>
              </a:solidFill>
              <a:latin typeface="NikoshBAN" pitchFamily="2" charset="0"/>
              <a:cs typeface="NikoshBAN" pitchFamily="2" charset="0"/>
            </a:rPr>
            <a:t>জরুরি</a:t>
          </a:r>
          <a:r>
            <a:rPr lang="en-SG" sz="3600" b="1" kern="1200" dirty="0" smtClean="0">
              <a:solidFill>
                <a:srgbClr val="80008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SG" sz="3600" b="1" kern="1200" dirty="0" err="1" smtClean="0">
              <a:solidFill>
                <a:srgbClr val="800080"/>
              </a:solidFill>
              <a:latin typeface="NikoshBAN" pitchFamily="2" charset="0"/>
              <a:cs typeface="NikoshBAN" pitchFamily="2" charset="0"/>
            </a:rPr>
            <a:t>অবস্থা</a:t>
          </a:r>
          <a:r>
            <a:rPr lang="en-SG" sz="3600" b="1" kern="1200" dirty="0" smtClean="0">
              <a:solidFill>
                <a:srgbClr val="80008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SG" sz="3600" b="1" kern="1200" dirty="0" err="1" smtClean="0">
              <a:solidFill>
                <a:srgbClr val="800080"/>
              </a:solidFill>
              <a:latin typeface="NikoshBAN" pitchFamily="2" charset="0"/>
              <a:cs typeface="NikoshBAN" pitchFamily="2" charset="0"/>
            </a:rPr>
            <a:t>মোকাবিলা</a:t>
          </a:r>
          <a:r>
            <a:rPr lang="en-SG" sz="3600" b="1" kern="1200" dirty="0" smtClean="0">
              <a:solidFill>
                <a:srgbClr val="800080"/>
              </a:solidFill>
              <a:latin typeface="NikoshBAN" pitchFamily="2" charset="0"/>
              <a:cs typeface="NikoshBAN" pitchFamily="2" charset="0"/>
            </a:rPr>
            <a:t/>
          </a:r>
          <a:br>
            <a:rPr lang="en-SG" sz="3600" b="1" kern="1200" dirty="0" smtClean="0">
              <a:solidFill>
                <a:srgbClr val="800080"/>
              </a:solidFill>
              <a:latin typeface="NikoshBAN" pitchFamily="2" charset="0"/>
              <a:cs typeface="NikoshBAN" pitchFamily="2" charset="0"/>
            </a:rPr>
          </a:br>
          <a:endParaRPr lang="en-SG" sz="3600" b="1" kern="1200" dirty="0">
            <a:solidFill>
              <a:srgbClr val="800080"/>
            </a:solidFill>
            <a:latin typeface="NikoshBAN" pitchFamily="2" charset="0"/>
            <a:cs typeface="NikoshBAN" pitchFamily="2" charset="0"/>
          </a:endParaRPr>
        </a:p>
      </dsp:txBody>
      <dsp:txXfrm>
        <a:off x="2899790" y="7745644"/>
        <a:ext cx="10587609" cy="667371"/>
      </dsp:txXfrm>
    </dsp:sp>
    <dsp:sp modelId="{562FD191-C867-42A6-9414-F2A0511CA12F}">
      <dsp:nvSpPr>
        <dsp:cNvPr id="0" name=""/>
        <dsp:cNvSpPr/>
      </dsp:nvSpPr>
      <dsp:spPr>
        <a:xfrm>
          <a:off x="2697479" y="8413016"/>
          <a:ext cx="1078991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075332"/>
            <a:ext cx="14401800" cy="3925793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3731" tIns="66866" rIns="133731" bIns="66866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4401800" cy="50753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3731" tIns="66866" rIns="133731" bIns="66866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481158"/>
            <a:ext cx="14401800" cy="300037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3731" tIns="66866" rIns="133731" bIns="66866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2100262"/>
            <a:ext cx="14401800" cy="670083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3731" tIns="66866" rIns="133731" bIns="66866"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21227" y="6631466"/>
            <a:ext cx="8878291" cy="1157781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2"/>
                </a:solidFill>
              </a:defRPr>
            </a:lvl1pPr>
            <a:lvl2pPr marL="6686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37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05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74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4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11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80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349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7691" y="4111131"/>
            <a:ext cx="11301178" cy="2353532"/>
          </a:xfrm>
          <a:effectLst/>
        </p:spPr>
        <p:txBody>
          <a:bodyPr>
            <a:noAutofit/>
          </a:bodyPr>
          <a:lstStyle>
            <a:lvl1pPr marL="936117" indent="-668655" algn="l">
              <a:defRPr sz="79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00375" y="960119"/>
            <a:ext cx="10081260" cy="45605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17169" y="494179"/>
            <a:ext cx="3240405" cy="6875320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35479" y="960119"/>
            <a:ext cx="7606127" cy="64243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800225" y="960120"/>
            <a:ext cx="10081260" cy="45605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075332"/>
            <a:ext cx="14401800" cy="3925793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3731" tIns="66866" rIns="133731" bIns="66866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4401800" cy="50753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3731" tIns="66866" rIns="133731" bIns="66866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481158"/>
            <a:ext cx="14401800" cy="300037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3731" tIns="66866" rIns="133731" bIns="66866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00262"/>
            <a:ext cx="14401800" cy="670083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3731" tIns="66866" rIns="133731" bIns="66866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2282" y="2851600"/>
            <a:ext cx="9397499" cy="3180642"/>
          </a:xfrm>
          <a:effectLst/>
        </p:spPr>
        <p:txBody>
          <a:bodyPr anchor="b"/>
          <a:lstStyle>
            <a:lvl1pPr algn="r">
              <a:defRPr sz="67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85340" y="6047358"/>
            <a:ext cx="9403528" cy="1096541"/>
          </a:xfrm>
        </p:spPr>
        <p:txBody>
          <a:bodyPr anchor="t"/>
          <a:lstStyle>
            <a:lvl1pPr marL="0" indent="0" algn="r">
              <a:buNone/>
              <a:defRPr sz="2900">
                <a:solidFill>
                  <a:schemeClr val="tx2"/>
                </a:solidFill>
              </a:defRPr>
            </a:lvl1pPr>
            <a:lvl2pPr marL="668655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3731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200596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746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34327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401193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68058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349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800223" y="960119"/>
            <a:ext cx="5271059" cy="45605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316114" y="960120"/>
            <a:ext cx="5271059" cy="45605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0225" y="960120"/>
            <a:ext cx="5271059" cy="839688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35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668655" indent="0">
              <a:buNone/>
              <a:defRPr sz="2900" b="1"/>
            </a:lvl2pPr>
            <a:lvl3pPr marL="1337310" indent="0">
              <a:buNone/>
              <a:defRPr sz="2600" b="1"/>
            </a:lvl3pPr>
            <a:lvl4pPr marL="2005965" indent="0">
              <a:buNone/>
              <a:defRPr sz="2300" b="1"/>
            </a:lvl4pPr>
            <a:lvl5pPr marL="2674620" indent="0">
              <a:buNone/>
              <a:defRPr sz="2300" b="1"/>
            </a:lvl5pPr>
            <a:lvl6pPr marL="3343275" indent="0">
              <a:buNone/>
              <a:defRPr sz="2300" b="1"/>
            </a:lvl6pPr>
            <a:lvl7pPr marL="4011930" indent="0">
              <a:buNone/>
              <a:defRPr sz="2300" b="1"/>
            </a:lvl7pPr>
            <a:lvl8pPr marL="4680585" indent="0">
              <a:buNone/>
              <a:defRPr sz="2300" b="1"/>
            </a:lvl8pPr>
            <a:lvl9pPr marL="5349240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1404" y="1837929"/>
            <a:ext cx="5271059" cy="3600450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319501" y="960120"/>
            <a:ext cx="5271059" cy="839688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35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668655" indent="0">
              <a:buNone/>
              <a:defRPr sz="2900" b="1"/>
            </a:lvl2pPr>
            <a:lvl3pPr marL="1337310" indent="0">
              <a:buNone/>
              <a:defRPr sz="2600" b="1"/>
            </a:lvl3pPr>
            <a:lvl4pPr marL="2005965" indent="0">
              <a:buNone/>
              <a:defRPr sz="2300" b="1"/>
            </a:lvl4pPr>
            <a:lvl5pPr marL="2674620" indent="0">
              <a:buNone/>
              <a:defRPr sz="2300" b="1"/>
            </a:lvl5pPr>
            <a:lvl6pPr marL="3343275" indent="0">
              <a:buNone/>
              <a:defRPr sz="2300" b="1"/>
            </a:lvl6pPr>
            <a:lvl7pPr marL="4011930" indent="0">
              <a:buNone/>
              <a:defRPr sz="2300" b="1"/>
            </a:lvl7pPr>
            <a:lvl8pPr marL="4680585" indent="0">
              <a:buNone/>
              <a:defRPr sz="2300" b="1"/>
            </a:lvl8pPr>
            <a:lvl9pPr marL="5349240" indent="0">
              <a:buNone/>
              <a:defRPr sz="2300" b="1"/>
            </a:lvl9pPr>
          </a:lstStyle>
          <a:p>
            <a:pPr marL="0" lvl="0" indent="0" algn="ctr" defTabSz="1337310" rtl="0" eaLnBrk="1" latinLnBrk="0" hangingPunct="1">
              <a:spcBef>
                <a:spcPct val="20000"/>
              </a:spcBef>
              <a:spcAft>
                <a:spcPts val="439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315914" y="1836230"/>
            <a:ext cx="5271059" cy="3600450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1575" y="2900363"/>
            <a:ext cx="5726834" cy="1651772"/>
          </a:xfrm>
          <a:effectLst/>
        </p:spPr>
        <p:txBody>
          <a:bodyPr anchor="b">
            <a:noAutofit/>
          </a:bodyPr>
          <a:lstStyle>
            <a:lvl1pPr marL="334328" indent="-334328" algn="l">
              <a:defRPr sz="41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4787" y="960120"/>
            <a:ext cx="6326909" cy="6424333"/>
          </a:xfrm>
        </p:spPr>
        <p:txBody>
          <a:bodyPr anchor="ctr"/>
          <a:lstStyle>
            <a:lvl1pPr>
              <a:defRPr sz="32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0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94330" y="4590865"/>
            <a:ext cx="5337140" cy="2808117"/>
          </a:xfrm>
        </p:spPr>
        <p:txBody>
          <a:bodyPr/>
          <a:lstStyle>
            <a:lvl1pPr marL="0" indent="0">
              <a:buNone/>
              <a:defRPr sz="2000"/>
            </a:lvl1pPr>
            <a:lvl2pPr marL="668655" indent="0">
              <a:buNone/>
              <a:defRPr sz="1800"/>
            </a:lvl2pPr>
            <a:lvl3pPr marL="1337310" indent="0">
              <a:buNone/>
              <a:defRPr sz="1500"/>
            </a:lvl3pPr>
            <a:lvl4pPr marL="2005965" indent="0">
              <a:buNone/>
              <a:defRPr sz="1300"/>
            </a:lvl4pPr>
            <a:lvl5pPr marL="2674620" indent="0">
              <a:buNone/>
              <a:defRPr sz="1300"/>
            </a:lvl5pPr>
            <a:lvl6pPr marL="3343275" indent="0">
              <a:buNone/>
              <a:defRPr sz="1300"/>
            </a:lvl6pPr>
            <a:lvl7pPr marL="4011930" indent="0">
              <a:buNone/>
              <a:defRPr sz="1300"/>
            </a:lvl7pPr>
            <a:lvl8pPr marL="4680585" indent="0">
              <a:buNone/>
              <a:defRPr sz="1300"/>
            </a:lvl8pPr>
            <a:lvl9pPr marL="53492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075332"/>
            <a:ext cx="14401800" cy="3925793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3731" tIns="66866" rIns="133731" bIns="66866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4401800" cy="50753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3731" tIns="66866" rIns="133731" bIns="66866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481158"/>
            <a:ext cx="14401800" cy="300037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3731" tIns="66866" rIns="133731" bIns="66866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2100262"/>
            <a:ext cx="14401800" cy="670083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3731" tIns="66866" rIns="133731" bIns="66866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048401" y="1500188"/>
            <a:ext cx="6480810" cy="410524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900"/>
            </a:lvl1pPr>
            <a:lvl2pPr marL="668655" indent="0">
              <a:buNone/>
              <a:defRPr sz="4100"/>
            </a:lvl2pPr>
            <a:lvl3pPr marL="1337310" indent="0">
              <a:buNone/>
              <a:defRPr sz="3500"/>
            </a:lvl3pPr>
            <a:lvl4pPr marL="2005965" indent="0">
              <a:buNone/>
              <a:defRPr sz="2900"/>
            </a:lvl4pPr>
            <a:lvl5pPr marL="2674620" indent="0">
              <a:buNone/>
              <a:defRPr sz="2900"/>
            </a:lvl5pPr>
            <a:lvl6pPr marL="3343275" indent="0">
              <a:buNone/>
              <a:defRPr sz="2900"/>
            </a:lvl6pPr>
            <a:lvl7pPr marL="4011930" indent="0">
              <a:buNone/>
              <a:defRPr sz="2900"/>
            </a:lvl7pPr>
            <a:lvl8pPr marL="4680585" indent="0">
              <a:buNone/>
              <a:defRPr sz="2900"/>
            </a:lvl8pPr>
            <a:lvl9pPr marL="5349240" indent="0">
              <a:buNone/>
              <a:defRPr sz="29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2672" y="1326263"/>
            <a:ext cx="5818230" cy="2838964"/>
          </a:xfrm>
        </p:spPr>
        <p:txBody>
          <a:bodyPr anchor="b"/>
          <a:lstStyle>
            <a:lvl1pPr marL="267462" indent="-267462">
              <a:buFont typeface="Georgia" pitchFamily="18" charset="0"/>
              <a:buChar char="*"/>
              <a:defRPr sz="2300"/>
            </a:lvl1pPr>
            <a:lvl2pPr marL="668655" indent="0">
              <a:buNone/>
              <a:defRPr sz="1800"/>
            </a:lvl2pPr>
            <a:lvl3pPr marL="1337310" indent="0">
              <a:buNone/>
              <a:defRPr sz="1500"/>
            </a:lvl3pPr>
            <a:lvl4pPr marL="2005965" indent="0">
              <a:buNone/>
              <a:defRPr sz="1300"/>
            </a:lvl4pPr>
            <a:lvl5pPr marL="2674620" indent="0">
              <a:buNone/>
              <a:defRPr sz="1300"/>
            </a:lvl5pPr>
            <a:lvl6pPr marL="3343275" indent="0">
              <a:buNone/>
              <a:defRPr sz="1300"/>
            </a:lvl6pPr>
            <a:lvl7pPr marL="4011930" indent="0">
              <a:buNone/>
              <a:defRPr sz="1300"/>
            </a:lvl7pPr>
            <a:lvl8pPr marL="4680585" indent="0">
              <a:buNone/>
              <a:defRPr sz="1300"/>
            </a:lvl8pPr>
            <a:lvl9pPr marL="53492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5447" y="5859552"/>
            <a:ext cx="10054072" cy="1500188"/>
          </a:xfrm>
        </p:spPr>
        <p:txBody>
          <a:bodyPr anchor="b">
            <a:noAutofit/>
          </a:bodyPr>
          <a:lstStyle>
            <a:lvl1pPr algn="l">
              <a:defRPr sz="67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700837"/>
            <a:ext cx="14401800" cy="2300288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3731" tIns="66866" rIns="133731" bIns="66866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4401800" cy="6700838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3731" tIns="66866" rIns="133731" bIns="66866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4945899"/>
            <a:ext cx="14401800" cy="300037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3731" tIns="66866" rIns="133731" bIns="66866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00262"/>
            <a:ext cx="14401800" cy="670083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3731" tIns="66866" rIns="133731" bIns="66866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24431" y="5738470"/>
            <a:ext cx="10257205" cy="1500188"/>
          </a:xfrm>
          <a:prstGeom prst="rect">
            <a:avLst/>
          </a:prstGeom>
          <a:effectLst/>
        </p:spPr>
        <p:txBody>
          <a:bodyPr vert="horz" lIns="133731" tIns="66866" rIns="133731" bIns="66866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0225" y="961091"/>
            <a:ext cx="10081260" cy="4560570"/>
          </a:xfrm>
          <a:prstGeom prst="rect">
            <a:avLst/>
          </a:prstGeom>
        </p:spPr>
        <p:txBody>
          <a:bodyPr vert="horz" lIns="133731" tIns="66866" rIns="133731" bIns="6686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21215" y="8101013"/>
            <a:ext cx="3960495" cy="479227"/>
          </a:xfrm>
          <a:prstGeom prst="rect">
            <a:avLst/>
          </a:prstGeom>
        </p:spPr>
        <p:txBody>
          <a:bodyPr vert="horz" lIns="133731" tIns="66866" rIns="133731" bIns="66866" rtlCol="0" anchor="ctr"/>
          <a:lstStyle>
            <a:lvl1pPr algn="r"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89" y="8101013"/>
            <a:ext cx="5280662" cy="479227"/>
          </a:xfrm>
          <a:prstGeom prst="rect">
            <a:avLst/>
          </a:prstGeom>
        </p:spPr>
        <p:txBody>
          <a:bodyPr vert="horz" lIns="133731" tIns="66866" rIns="133731" bIns="66866" rtlCol="0" anchor="ctr"/>
          <a:lstStyle>
            <a:lvl1pPr algn="l"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00750" y="8101013"/>
            <a:ext cx="2880360" cy="479227"/>
          </a:xfrm>
          <a:prstGeom prst="rect">
            <a:avLst/>
          </a:prstGeom>
        </p:spPr>
        <p:txBody>
          <a:bodyPr vert="horz" lIns="133731" tIns="66866" rIns="133731" bIns="66866" rtlCol="0" anchor="ctr"/>
          <a:lstStyle>
            <a:lvl1pPr algn="ctr">
              <a:defRPr sz="1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468059" indent="-468059" algn="r" defTabSz="133731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67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34328" indent="-267462" algn="l" defTabSz="1337310" rtl="0" eaLnBrk="1" latinLnBrk="0" hangingPunct="1">
        <a:spcBef>
          <a:spcPct val="20000"/>
        </a:spcBef>
        <a:spcAft>
          <a:spcPts val="439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02386" indent="-267462" algn="l" defTabSz="1337310" rtl="0" eaLnBrk="1" latinLnBrk="0" hangingPunct="1">
        <a:spcBef>
          <a:spcPct val="20000"/>
        </a:spcBef>
        <a:spcAft>
          <a:spcPts val="439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03579" indent="-267462" algn="l" defTabSz="1337310" rtl="0" eaLnBrk="1" latinLnBrk="0" hangingPunct="1">
        <a:spcBef>
          <a:spcPct val="20000"/>
        </a:spcBef>
        <a:spcAft>
          <a:spcPts val="439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4772" indent="-267462" algn="l" defTabSz="1337310" rtl="0" eaLnBrk="1" latinLnBrk="0" hangingPunct="1">
        <a:spcBef>
          <a:spcPct val="20000"/>
        </a:spcBef>
        <a:spcAft>
          <a:spcPts val="439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32711" indent="-267462" algn="l" defTabSz="1337310" rtl="0" eaLnBrk="1" latinLnBrk="0" hangingPunct="1">
        <a:spcBef>
          <a:spcPct val="20000"/>
        </a:spcBef>
        <a:spcAft>
          <a:spcPts val="439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433904" indent="-267462" algn="l" defTabSz="1337310" rtl="0" eaLnBrk="1" latinLnBrk="0" hangingPunct="1">
        <a:spcBef>
          <a:spcPct val="20000"/>
        </a:spcBef>
        <a:spcAft>
          <a:spcPts val="439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875217" indent="-267462" algn="l" defTabSz="1337310" rtl="0" eaLnBrk="1" latinLnBrk="0" hangingPunct="1">
        <a:spcBef>
          <a:spcPct val="20000"/>
        </a:spcBef>
        <a:spcAft>
          <a:spcPts val="439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343275" indent="-267462" algn="l" defTabSz="1337310" rtl="0" eaLnBrk="1" latinLnBrk="0" hangingPunct="1">
        <a:spcBef>
          <a:spcPct val="20000"/>
        </a:spcBef>
        <a:spcAft>
          <a:spcPts val="439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784587" indent="-267462" algn="l" defTabSz="1337310" rtl="0" eaLnBrk="1" latinLnBrk="0" hangingPunct="1">
        <a:spcBef>
          <a:spcPct val="20000"/>
        </a:spcBef>
        <a:spcAft>
          <a:spcPts val="439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373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8655" algn="l" defTabSz="13373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37310" algn="l" defTabSz="13373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005965" algn="l" defTabSz="13373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74620" algn="l" defTabSz="13373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43275" algn="l" defTabSz="13373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011930" algn="l" defTabSz="13373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80585" algn="l" defTabSz="13373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349240" algn="l" defTabSz="13373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36353">
            <a:off x="1866900" y="2366962"/>
            <a:ext cx="11430000" cy="757858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20718675">
            <a:off x="800100" y="690562"/>
            <a:ext cx="4383161" cy="2286000"/>
          </a:xfrm>
          <a:prstGeom prst="rect">
            <a:avLst/>
          </a:prstGeom>
          <a:noFill/>
        </p:spPr>
        <p:txBody>
          <a:bodyPr wrap="none" rtlCol="0">
            <a:prstTxWarp prst="textDeflate">
              <a:avLst/>
            </a:prstTxWarp>
            <a:spAutoFit/>
          </a:bodyPr>
          <a:lstStyle/>
          <a:p>
            <a:r>
              <a:rPr lang="bn-IN" sz="13800" b="1" u="sng" dirty="0" smtClean="0">
                <a:solidFill>
                  <a:srgbClr val="D60093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en-SG" sz="13800" b="1" u="sng" dirty="0">
              <a:solidFill>
                <a:srgbClr val="D60093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04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0" y="538162"/>
            <a:ext cx="10591800" cy="6723164"/>
          </a:xfrm>
          <a:prstGeom prst="rect">
            <a:avLst/>
          </a:prstGeom>
        </p:spPr>
      </p:pic>
      <p:sp>
        <p:nvSpPr>
          <p:cNvPr id="3" name="Snip Single Corner Rectangle 2"/>
          <p:cNvSpPr/>
          <p:nvPr/>
        </p:nvSpPr>
        <p:spPr>
          <a:xfrm>
            <a:off x="952500" y="7853362"/>
            <a:ext cx="11811000" cy="914400"/>
          </a:xfrm>
          <a:prstGeom prst="snip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শাসন বিভাগের প্রধান ব্যক্তি</a:t>
            </a:r>
            <a:endParaRPr lang="en-SG" sz="48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414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647700" y="538162"/>
            <a:ext cx="2895600" cy="1219200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SG" sz="4800" b="1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62100" y="2366962"/>
            <a:ext cx="12115800" cy="487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শাসন বিভাগের গঠনের দিক থেকে কোন কোন শাসনব্যবস্থা গণতান্ত্রিক তা চিহ্নিত করো।</a:t>
            </a:r>
            <a:endParaRPr lang="en-SG" sz="6000" b="1" dirty="0">
              <a:solidFill>
                <a:schemeClr val="accent3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054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160630322"/>
              </p:ext>
            </p:extLst>
          </p:nvPr>
        </p:nvGraphicFramePr>
        <p:xfrm>
          <a:off x="495300" y="309562"/>
          <a:ext cx="13487400" cy="838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1938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257300" y="538162"/>
            <a:ext cx="3962400" cy="914400"/>
          </a:xfrm>
          <a:prstGeom prst="frame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rgbClr val="800080"/>
                </a:solidFill>
                <a:latin typeface="NikoshBAN" pitchFamily="2" charset="0"/>
                <a:cs typeface="NikoshBAN" pitchFamily="2" charset="0"/>
              </a:rPr>
              <a:t>দলগত কাজ</a:t>
            </a:r>
            <a:endParaRPr lang="en-SG" sz="4800" b="1" dirty="0">
              <a:solidFill>
                <a:srgbClr val="80008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rame 2"/>
          <p:cNvSpPr/>
          <p:nvPr/>
        </p:nvSpPr>
        <p:spPr>
          <a:xfrm>
            <a:off x="1257300" y="2062162"/>
            <a:ext cx="12192000" cy="6477000"/>
          </a:xfrm>
          <a:prstGeom prst="frame">
            <a:avLst>
              <a:gd name="adj1" fmla="val 2258"/>
            </a:avLst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বাংলাদেশের শাসন বিভাগের সর্বময় কর্তা কে? </a:t>
            </a:r>
          </a:p>
          <a:p>
            <a:pPr algn="ctr"/>
            <a:r>
              <a:rPr lang="bn-IN" sz="5400" b="1" dirty="0" smtClean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তার উপর অর্পিত দায়িত্বের একটি তালিকা দাও।</a:t>
            </a:r>
            <a:endParaRPr lang="en-SG" sz="5400" b="1" dirty="0">
              <a:solidFill>
                <a:srgbClr val="CC0099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212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27137090"/>
              </p:ext>
            </p:extLst>
          </p:nvPr>
        </p:nvGraphicFramePr>
        <p:xfrm>
          <a:off x="419100" y="309562"/>
          <a:ext cx="13487400" cy="845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61835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"/>
          <p:cNvSpPr/>
          <p:nvPr/>
        </p:nvSpPr>
        <p:spPr>
          <a:xfrm>
            <a:off x="495300" y="278465"/>
            <a:ext cx="3886200" cy="914400"/>
          </a:xfrm>
          <a:prstGeom prst="round2SameRect">
            <a:avLst>
              <a:gd name="adj1" fmla="val 50000"/>
              <a:gd name="adj2" fmla="val 2941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SG" sz="60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6506" y="2214562"/>
            <a:ext cx="13182599" cy="5334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48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১/ শাসন বিভাগ কি?</a:t>
            </a:r>
          </a:p>
          <a:p>
            <a:r>
              <a:rPr lang="bn-IN" sz="48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২/ বাংলাদেশের শাসন বিভাগের প্রধান কে?</a:t>
            </a:r>
          </a:p>
          <a:p>
            <a:r>
              <a:rPr lang="bn-IN" sz="48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৩/ শাসন বিভাগের মূল কাজ কি?</a:t>
            </a:r>
          </a:p>
          <a:p>
            <a:r>
              <a:rPr lang="bn-IN" sz="48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৪/ নামমাত্র শাসক কাকে বলে?</a:t>
            </a:r>
          </a:p>
          <a:p>
            <a:r>
              <a:rPr lang="bn-IN" sz="48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৫/ প্রকৃত শাসকের অর্থ কি?</a:t>
            </a:r>
            <a:endParaRPr lang="en-SG" sz="4800" b="1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6944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47700" y="538162"/>
            <a:ext cx="4800600" cy="1143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SG" sz="5400" b="1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6300" y="3890962"/>
            <a:ext cx="11811000" cy="25853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54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সরকারের শাসন বিভাগের কার্যাবলি পাঠ্যবইয়ের আলোচিত কার্যাবলি অপেক্ষা ব্যাপক-</a:t>
            </a:r>
          </a:p>
          <a:p>
            <a:r>
              <a:rPr lang="bn-IN" sz="54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বিশ্লেষণ করো।</a:t>
            </a:r>
            <a:endParaRPr lang="en-SG" sz="5400" b="1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3095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0408475">
            <a:off x="571500" y="1194198"/>
            <a:ext cx="5867400" cy="1752600"/>
          </a:xfrm>
          <a:prstGeom prst="rect">
            <a:avLst/>
          </a:prstGeom>
          <a:noFill/>
        </p:spPr>
        <p:txBody>
          <a:bodyPr wrap="none" rtlCol="0">
            <a:prstTxWarp prst="textTriangleInverted">
              <a:avLst>
                <a:gd name="adj" fmla="val 64322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16600" b="1" dirty="0" err="1" smtClean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16600" b="1" dirty="0" smtClean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6600" b="1" dirty="0" err="1" smtClean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অসংখ্য</a:t>
            </a:r>
            <a:r>
              <a:rPr lang="en-US" sz="16600" b="1" dirty="0" smtClean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6600" b="1" dirty="0" err="1" smtClean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SG" sz="16600" b="1" dirty="0">
              <a:ln w="11430"/>
              <a:solidFill>
                <a:srgbClr val="CC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24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3137206" y="303580"/>
            <a:ext cx="7709410" cy="1143000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536" y="2258813"/>
            <a:ext cx="4904702" cy="54554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grpSp>
        <p:nvGrpSpPr>
          <p:cNvPr id="3" name="Group 2"/>
          <p:cNvGrpSpPr/>
          <p:nvPr/>
        </p:nvGrpSpPr>
        <p:grpSpPr>
          <a:xfrm>
            <a:off x="1141006" y="2287264"/>
            <a:ext cx="4904702" cy="5426999"/>
            <a:chOff x="1253864" y="2002439"/>
            <a:chExt cx="4953901" cy="434159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53864" y="2002439"/>
              <a:ext cx="4928065" cy="4341599"/>
            </a:xfrm>
            <a:prstGeom prst="rect">
              <a:avLst/>
            </a:prstGeom>
            <a:solidFill>
              <a:srgbClr val="FFFFFF"/>
            </a:solidFill>
            <a:ln w="2286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sp>
          <p:nvSpPr>
            <p:cNvPr id="7" name="Rectangle 6"/>
            <p:cNvSpPr/>
            <p:nvPr/>
          </p:nvSpPr>
          <p:spPr>
            <a:xfrm>
              <a:off x="1279700" y="2081363"/>
              <a:ext cx="4928065" cy="4262675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40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উম্মে ফাতেমা</a:t>
              </a:r>
            </a:p>
            <a:p>
              <a:pPr algn="ctr"/>
              <a:r>
                <a:rPr lang="bn-IN" sz="40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প্রভাষক</a:t>
              </a:r>
            </a:p>
            <a:p>
              <a:pPr algn="ctr"/>
              <a:r>
                <a:rPr lang="bn-IN" sz="40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রাষ্ট্রবিজ্ঞান বিভাগ</a:t>
              </a:r>
            </a:p>
            <a:p>
              <a:pPr algn="ctr"/>
              <a:r>
                <a:rPr lang="bn-IN" sz="40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হুলাইন ছালেহ নূর ডিগ্রি কলেজ</a:t>
              </a:r>
            </a:p>
            <a:p>
              <a:pPr algn="ctr"/>
              <a:r>
                <a:rPr lang="bn-IN" sz="40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পটিয়া,চট্টগ্রাম।</a:t>
              </a:r>
              <a:endPara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426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510204" y="540123"/>
            <a:ext cx="5304640" cy="1143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48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Vertical Scroll 2"/>
          <p:cNvSpPr/>
          <p:nvPr/>
        </p:nvSpPr>
        <p:spPr>
          <a:xfrm>
            <a:off x="2352984" y="1890273"/>
            <a:ext cx="9619080" cy="5916435"/>
          </a:xfrm>
          <a:prstGeom prst="verticalScroll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বিষয়ঃ পৌরনীতি ও সুশাসন</a:t>
            </a:r>
          </a:p>
          <a:p>
            <a:pPr algn="ctr"/>
            <a:r>
              <a:rPr lang="bn-IN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শ্রেণিঃ একাদশ ও দ্বাদশ</a:t>
            </a:r>
          </a:p>
          <a:p>
            <a:pPr algn="ctr"/>
            <a:r>
              <a:rPr lang="bn-IN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পত্রঃ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endParaRPr lang="bn-IN" sz="40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bn-IN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সপ্তম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40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অধ্যায়ের নামঃ </a:t>
            </a:r>
            <a:r>
              <a:rPr lang="bn-IN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সরকার কাঠামো ও </a:t>
            </a:r>
          </a:p>
          <a:p>
            <a:pPr algn="ctr"/>
            <a:r>
              <a:rPr lang="bn-IN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সরকারের অঙ্গসমূহ</a:t>
            </a:r>
          </a:p>
          <a:p>
            <a:pPr algn="ctr"/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29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38" y="1376362"/>
            <a:ext cx="5675323" cy="3229393"/>
          </a:xfrm>
          <a:prstGeom prst="rect">
            <a:avLst/>
          </a:prstGeom>
          <a:solidFill>
            <a:srgbClr val="800080"/>
          </a:solidFill>
          <a:ln>
            <a:solidFill>
              <a:srgbClr val="800080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755" y="1376362"/>
            <a:ext cx="5567573" cy="323807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38" y="5149592"/>
            <a:ext cx="5675323" cy="33133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386" y="5149593"/>
            <a:ext cx="6001871" cy="3197737"/>
          </a:xfrm>
          <a:prstGeom prst="rect">
            <a:avLst/>
          </a:prstGeom>
        </p:spPr>
      </p:pic>
      <p:sp>
        <p:nvSpPr>
          <p:cNvPr id="6" name="Snip Single Corner Rectangle 5"/>
          <p:cNvSpPr/>
          <p:nvPr/>
        </p:nvSpPr>
        <p:spPr>
          <a:xfrm>
            <a:off x="858037" y="309562"/>
            <a:ext cx="9863503" cy="914400"/>
          </a:xfrm>
          <a:prstGeom prst="snip1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নিচের ছবিগুলো দেখে তোমরা কি বুঝছো?</a:t>
            </a:r>
            <a:endParaRPr lang="en-SG" sz="4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937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8700" y="1604962"/>
            <a:ext cx="8310288" cy="264687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isometricRightUp"/>
              <a:lightRig rig="threePt" dir="t"/>
            </a:scene3d>
          </a:bodyPr>
          <a:lstStyle/>
          <a:p>
            <a:r>
              <a:rPr lang="bn-IN" sz="16600" b="1" dirty="0" smtClean="0">
                <a:solidFill>
                  <a:srgbClr val="D60093"/>
                </a:solidFill>
                <a:latin typeface="NikoshBAN" pitchFamily="2" charset="0"/>
                <a:cs typeface="NikoshBAN" pitchFamily="2" charset="0"/>
              </a:rPr>
              <a:t>শাসন বিভাগ</a:t>
            </a:r>
            <a:endParaRPr lang="en-SG" sz="16600" b="1" dirty="0">
              <a:solidFill>
                <a:srgbClr val="D60093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72100" y="3967162"/>
            <a:ext cx="7715574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isometricRightUp"/>
              <a:lightRig rig="threePt" dir="t"/>
            </a:scene3d>
          </a:bodyPr>
          <a:lstStyle/>
          <a:p>
            <a:r>
              <a:rPr lang="en-US" sz="8000" b="1" dirty="0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Algerian" pitchFamily="82" charset="0"/>
              </a:rPr>
              <a:t>THE EXECUTIVE</a:t>
            </a:r>
            <a:endParaRPr lang="en-SG" sz="8000" b="1" dirty="0">
              <a:blipFill dpi="0"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383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ingle Corner Rectangle 1"/>
          <p:cNvSpPr/>
          <p:nvPr/>
        </p:nvSpPr>
        <p:spPr>
          <a:xfrm>
            <a:off x="4009286" y="275927"/>
            <a:ext cx="6096000" cy="1109365"/>
          </a:xfrm>
          <a:prstGeom prst="snip1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SG" dirty="0"/>
          </a:p>
        </p:txBody>
      </p:sp>
      <p:sp>
        <p:nvSpPr>
          <p:cNvPr id="4" name="Rectangle 3"/>
          <p:cNvSpPr/>
          <p:nvPr/>
        </p:nvSpPr>
        <p:spPr>
          <a:xfrm>
            <a:off x="4305300" y="461962"/>
            <a:ext cx="57999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শাসন</a:t>
            </a:r>
            <a:r>
              <a:rPr lang="bn-IN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/নির্বাহী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endParaRPr lang="en-SG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 Single Corner Rectangle 4"/>
          <p:cNvSpPr/>
          <p:nvPr/>
        </p:nvSpPr>
        <p:spPr>
          <a:xfrm>
            <a:off x="749539" y="2138362"/>
            <a:ext cx="12615493" cy="6172200"/>
          </a:xfrm>
          <a:prstGeom prst="round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সরকারের যে বিভাগ আইনসভা প্রণীত আইন অনুসারে রাষ্ট্রীয় শাসন কার্য</a:t>
            </a:r>
          </a:p>
          <a:p>
            <a:pPr algn="ctr"/>
            <a:endParaRPr lang="bn-IN" sz="44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 পরিচালনা করে থাক, তাই শাসন বা নির্বাহী বিভাগ।</a:t>
            </a:r>
            <a:endParaRPr lang="en-SG" sz="4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395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92791" y="4257317"/>
            <a:ext cx="13335000" cy="4419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3" name="Rounded Rectangle 2"/>
          <p:cNvSpPr/>
          <p:nvPr/>
        </p:nvSpPr>
        <p:spPr>
          <a:xfrm>
            <a:off x="918882" y="309562"/>
            <a:ext cx="12682818" cy="3276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40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সংকীর্ণ অর্থে -</a:t>
            </a:r>
          </a:p>
          <a:p>
            <a:r>
              <a:rPr lang="bn-IN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শাসন বিভাগ হলো প্রজাতন্ত্রের নিযুক্ত সে অংশ, যারা রাষ্ট্রীয় নীতি ও কার্যক্রম নির্ধারণের দায়িত্ব পালন করে।যেমনঃবাংলাদেশের প্রধানমন্ত্রী, রাষ্ট্রপতি ও মন্ত্রীদের নিয়ে অথবা মার্কিন যুক্তরাষ্ট্রে রাষ্ট্রপতি ও সচিবদের নিয়ে গঠিত বিভাগ।</a:t>
            </a:r>
            <a:endParaRPr lang="en-SG" sz="3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14500" y="4974401"/>
            <a:ext cx="1036320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IN" sz="4400" b="1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ব্যাপক অর্থে –</a:t>
            </a:r>
          </a:p>
          <a:p>
            <a:pPr lvl="0"/>
            <a:r>
              <a:rPr lang="bn-IN" sz="36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প্রজাতন্ত্রের আইন ও বিচার বিভাগ ব্যতীত অন্য সকল কর্মকর্তা-কর্মচারী শাসন বিভাগের আওতাভুক্ত ।অর্থাৎ রাষ্ট্রপ্রধান থেকে শুরু করে প্রশাসনিক কাজে নিয়োজিত সাধারণ কর্মচারী পর্যন্ত সবাই শাসন বিভাগের অন্তর্ভুক্ত।এ অর্থে, রাষ্ট্রপ্রধান থেকে শুরু করে গ্রামপুলিশ সবাই শাসন বিভাগের অন্তর্ভুক্ত।</a:t>
            </a:r>
            <a:endParaRPr lang="en-SG" sz="3600" b="1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17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0527" y="309562"/>
            <a:ext cx="13258801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Agency FB" pitchFamily="34" charset="0"/>
              </a:rPr>
              <a:t> </a:t>
            </a:r>
            <a:r>
              <a:rPr lang="en-US" sz="4800" b="1" dirty="0" smtClean="0">
                <a:solidFill>
                  <a:srgbClr val="00B050"/>
                </a:solidFill>
                <a:latin typeface="Agency FB" pitchFamily="34" charset="0"/>
              </a:rPr>
              <a:t>Robert Morrison MacIver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বলেছেন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‘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শাসন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শাসনব্যবস্থার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নীতি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কার্যক্রম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নির্ধারণে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নিয়োজিত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শীর্ষস্থানীয়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ব্যক্তিবর্গ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।’</a:t>
            </a:r>
          </a:p>
          <a:p>
            <a:endParaRPr lang="en-US" sz="48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smtClean="0">
                <a:solidFill>
                  <a:srgbClr val="00B050"/>
                </a:solidFill>
                <a:latin typeface="Agency FB" pitchFamily="34" charset="0"/>
                <a:cs typeface="NikoshBAN" pitchFamily="2" charset="0"/>
              </a:rPr>
              <a:t>Maurice </a:t>
            </a:r>
            <a:r>
              <a:rPr lang="en-US" sz="4800" b="1" dirty="0" err="1" smtClean="0">
                <a:solidFill>
                  <a:srgbClr val="00B050"/>
                </a:solidFill>
                <a:latin typeface="Agency FB" pitchFamily="34" charset="0"/>
                <a:cs typeface="NikoshBAN" pitchFamily="2" charset="0"/>
              </a:rPr>
              <a:t>Duverger</a:t>
            </a:r>
            <a:r>
              <a:rPr lang="en-US" sz="4800" b="1" dirty="0" smtClean="0">
                <a:solidFill>
                  <a:srgbClr val="00B050"/>
                </a:solidFill>
                <a:latin typeface="Agency FB" pitchFamily="34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‘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আইনসভা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ছাড়া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কাজে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নিয়োজিত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কর্মকর্তাই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শাসন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বিভাগের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অন্তর্ভুক্ত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।’</a:t>
            </a:r>
          </a:p>
          <a:p>
            <a:endParaRPr lang="en-US" sz="48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smtClean="0">
                <a:solidFill>
                  <a:srgbClr val="00B050"/>
                </a:solidFill>
                <a:latin typeface="Agency FB" pitchFamily="34" charset="0"/>
                <a:cs typeface="NikoshBAN" pitchFamily="2" charset="0"/>
              </a:rPr>
              <a:t>Herman Finer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‘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শাসন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ব্যক্তির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সমন্বয়ে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গঠিত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বিভাগই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শাসন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।’  </a:t>
            </a:r>
            <a:endParaRPr lang="en-SG" sz="4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625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47700" y="461962"/>
            <a:ext cx="4343400" cy="914400"/>
          </a:xfrm>
          <a:prstGeom prst="roundRect">
            <a:avLst>
              <a:gd name="adj" fmla="val 50000"/>
            </a:avLst>
          </a:prstGeom>
          <a:ln w="57150"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b="1" u="sng" dirty="0" smtClean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SG" sz="4800" b="1" u="sng" dirty="0">
              <a:solidFill>
                <a:srgbClr val="CC00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 Single Corner Rectangle 2"/>
          <p:cNvSpPr/>
          <p:nvPr/>
        </p:nvSpPr>
        <p:spPr>
          <a:xfrm>
            <a:off x="800100" y="1985962"/>
            <a:ext cx="13182600" cy="6400800"/>
          </a:xfrm>
          <a:prstGeom prst="round1Rect">
            <a:avLst>
              <a:gd name="adj" fmla="val 4075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5400" b="1" i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en-US" sz="5400" b="1" i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…</a:t>
            </a:r>
            <a:endParaRPr lang="bn-IN" sz="5400" b="1" i="1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400" b="1" i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১/ শাসন বিভাগ কি তা বলতে পারবে।</a:t>
            </a:r>
          </a:p>
          <a:p>
            <a:r>
              <a:rPr lang="bn-IN" sz="4400" b="1" i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২/ শাসন বিভাগের গঠন ব্যাখ্যা করতে পারবে।</a:t>
            </a:r>
          </a:p>
          <a:p>
            <a:r>
              <a:rPr lang="bn-IN" sz="4400" b="1" i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৩/ শাসন বিভাগের ক্ষমতা ও কার্যাবলি বিশ্লেষণ করতে পারবে।</a:t>
            </a:r>
            <a:endParaRPr lang="en-SG" sz="4400" b="1" i="1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475332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151</TotalTime>
  <Words>431</Words>
  <Application>Microsoft Office PowerPoint</Application>
  <PresentationFormat>Custom</PresentationFormat>
  <Paragraphs>75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HSNDC ICT 302</dc:creator>
  <cp:lastModifiedBy>HP</cp:lastModifiedBy>
  <cp:revision>3</cp:revision>
  <dcterms:created xsi:type="dcterms:W3CDTF">2006-08-16T00:00:00Z</dcterms:created>
  <dcterms:modified xsi:type="dcterms:W3CDTF">2022-08-02T06:59:23Z</dcterms:modified>
</cp:coreProperties>
</file>