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62" r:id="rId4"/>
    <p:sldId id="265" r:id="rId5"/>
    <p:sldId id="257" r:id="rId6"/>
    <p:sldId id="256" r:id="rId7"/>
    <p:sldId id="267" r:id="rId8"/>
    <p:sldId id="259" r:id="rId9"/>
    <p:sldId id="268" r:id="rId10"/>
    <p:sldId id="269" r:id="rId11"/>
    <p:sldId id="266" r:id="rId12"/>
  </p:sldIdLst>
  <p:sldSz cx="10972800" cy="6126163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2652" autoAdjust="0"/>
  </p:normalViewPr>
  <p:slideViewPr>
    <p:cSldViewPr>
      <p:cViewPr>
        <p:scale>
          <a:sx n="70" d="100"/>
          <a:sy n="70" d="100"/>
        </p:scale>
        <p:origin x="-1020" y="-120"/>
      </p:cViewPr>
      <p:guideLst>
        <p:guide orient="horz" pos="193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5C5E1-7A8A-4042-8CE6-CDA346861153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685800"/>
            <a:ext cx="6140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4315-1F95-460D-B7B6-5CED01B5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4315-1F95-460D-B7B6-5CED01B5CA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03082"/>
            <a:ext cx="9326880" cy="13131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471492"/>
            <a:ext cx="7680960" cy="1565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45332"/>
            <a:ext cx="2468880" cy="52270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45332"/>
            <a:ext cx="7223760" cy="52270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36627"/>
            <a:ext cx="9326880" cy="1216724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596531"/>
            <a:ext cx="9326880" cy="134009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29438"/>
            <a:ext cx="4846320" cy="40429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29438"/>
            <a:ext cx="4846320" cy="40429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71298"/>
            <a:ext cx="4848226" cy="5714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942789"/>
            <a:ext cx="4848226" cy="35296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371298"/>
            <a:ext cx="4850130" cy="5714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942789"/>
            <a:ext cx="4850130" cy="35296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3912"/>
            <a:ext cx="3609976" cy="10380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43913"/>
            <a:ext cx="6134100" cy="52285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281957"/>
            <a:ext cx="3609976" cy="4190467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288314"/>
            <a:ext cx="6583680" cy="50626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47385"/>
            <a:ext cx="6583680" cy="3675698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4794575"/>
            <a:ext cx="6583680" cy="718972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5331"/>
            <a:ext cx="9875520" cy="1021027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29438"/>
            <a:ext cx="9875520" cy="404298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678046"/>
            <a:ext cx="2560320" cy="326162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678046"/>
            <a:ext cx="3474720" cy="326162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678046"/>
            <a:ext cx="2560320" cy="326162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10" Type="http://schemas.openxmlformats.org/officeDocument/2006/relationships/image" Target="../media/image29.png"/><Relationship Id="rId19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-228600" y="243681"/>
            <a:ext cx="11389057" cy="1518263"/>
            <a:chOff x="-228600" y="355979"/>
            <a:chExt cx="11389057" cy="151826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59" name="Group 25"/>
            <p:cNvGrpSpPr/>
            <p:nvPr/>
          </p:nvGrpSpPr>
          <p:grpSpPr>
            <a:xfrm>
              <a:off x="-228600" y="355979"/>
              <a:ext cx="11389057" cy="1518263"/>
              <a:chOff x="-228600" y="355979"/>
              <a:chExt cx="11389057" cy="1518263"/>
            </a:xfrm>
          </p:grpSpPr>
          <p:sp>
            <p:nvSpPr>
              <p:cNvPr id="61" name="Isosceles Triangle 60"/>
              <p:cNvSpPr/>
              <p:nvPr/>
            </p:nvSpPr>
            <p:spPr>
              <a:xfrm>
                <a:off x="2397457" y="399197"/>
                <a:ext cx="457200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757674">
                <a:off x="3365557" y="1372983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181600" y="1310481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exagon 63"/>
              <p:cNvSpPr/>
              <p:nvPr/>
            </p:nvSpPr>
            <p:spPr>
              <a:xfrm>
                <a:off x="1510352" y="1293422"/>
                <a:ext cx="457200" cy="457200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4267200" y="396081"/>
                <a:ext cx="457200" cy="45720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6136943" y="404884"/>
                <a:ext cx="457200" cy="45720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7938448" y="355979"/>
                <a:ext cx="457200" cy="4572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9788857" y="412845"/>
                <a:ext cx="457200" cy="4572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2757674">
                <a:off x="8879253" y="1417042"/>
                <a:ext cx="457200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gular Pentagon 69"/>
              <p:cNvSpPr/>
              <p:nvPr/>
            </p:nvSpPr>
            <p:spPr>
              <a:xfrm>
                <a:off x="10703257" y="1310481"/>
                <a:ext cx="457200" cy="457200"/>
              </a:xfrm>
              <a:prstGeom prst="pentag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7024048" y="1234281"/>
                <a:ext cx="457200" cy="457200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gular Pentagon 71"/>
              <p:cNvSpPr/>
              <p:nvPr/>
            </p:nvSpPr>
            <p:spPr>
              <a:xfrm>
                <a:off x="-228600" y="1234281"/>
                <a:ext cx="457200" cy="457200"/>
              </a:xfrm>
              <a:prstGeom prst="pent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Isosceles Triangle 59"/>
            <p:cNvSpPr/>
            <p:nvPr/>
          </p:nvSpPr>
          <p:spPr>
            <a:xfrm>
              <a:off x="609600" y="396081"/>
              <a:ext cx="457200" cy="4572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" y="167481"/>
            <a:ext cx="10972800" cy="973541"/>
          </a:xfrm>
          <a:custGeom>
            <a:avLst/>
            <a:gdLst>
              <a:gd name="connsiteX0" fmla="*/ 0 w 10904561"/>
              <a:gd name="connsiteY0" fmla="*/ 898478 h 973541"/>
              <a:gd name="connsiteX1" fmla="*/ 873457 w 10904561"/>
              <a:gd name="connsiteY1" fmla="*/ 65964 h 973541"/>
              <a:gd name="connsiteX2" fmla="*/ 1746913 w 10904561"/>
              <a:gd name="connsiteY2" fmla="*/ 939421 h 973541"/>
              <a:gd name="connsiteX3" fmla="*/ 2620370 w 10904561"/>
              <a:gd name="connsiteY3" fmla="*/ 38669 h 973541"/>
              <a:gd name="connsiteX4" fmla="*/ 3589361 w 10904561"/>
              <a:gd name="connsiteY4" fmla="*/ 939421 h 973541"/>
              <a:gd name="connsiteX5" fmla="*/ 4531057 w 10904561"/>
              <a:gd name="connsiteY5" fmla="*/ 65964 h 973541"/>
              <a:gd name="connsiteX6" fmla="*/ 5418161 w 10904561"/>
              <a:gd name="connsiteY6" fmla="*/ 966717 h 973541"/>
              <a:gd name="connsiteX7" fmla="*/ 6346209 w 10904561"/>
              <a:gd name="connsiteY7" fmla="*/ 52317 h 973541"/>
              <a:gd name="connsiteX8" fmla="*/ 7287905 w 10904561"/>
              <a:gd name="connsiteY8" fmla="*/ 898478 h 973541"/>
              <a:gd name="connsiteX9" fmla="*/ 8147713 w 10904561"/>
              <a:gd name="connsiteY9" fmla="*/ 11373 h 973541"/>
              <a:gd name="connsiteX10" fmla="*/ 9089409 w 10904561"/>
              <a:gd name="connsiteY10" fmla="*/ 966717 h 973541"/>
              <a:gd name="connsiteX11" fmla="*/ 9976513 w 10904561"/>
              <a:gd name="connsiteY11" fmla="*/ 52317 h 973541"/>
              <a:gd name="connsiteX12" fmla="*/ 10904561 w 10904561"/>
              <a:gd name="connsiteY12" fmla="*/ 939421 h 9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4561" h="973541">
                <a:moveTo>
                  <a:pt x="0" y="898478"/>
                </a:moveTo>
                <a:cubicBezTo>
                  <a:pt x="291152" y="478809"/>
                  <a:pt x="582305" y="59140"/>
                  <a:pt x="873457" y="65964"/>
                </a:cubicBezTo>
                <a:cubicBezTo>
                  <a:pt x="1164609" y="72788"/>
                  <a:pt x="1455761" y="943970"/>
                  <a:pt x="1746913" y="939421"/>
                </a:cubicBezTo>
                <a:cubicBezTo>
                  <a:pt x="2038065" y="934872"/>
                  <a:pt x="2313295" y="38669"/>
                  <a:pt x="2620370" y="38669"/>
                </a:cubicBezTo>
                <a:cubicBezTo>
                  <a:pt x="2927445" y="38669"/>
                  <a:pt x="3270913" y="934872"/>
                  <a:pt x="3589361" y="939421"/>
                </a:cubicBezTo>
                <a:cubicBezTo>
                  <a:pt x="3907809" y="943970"/>
                  <a:pt x="4226257" y="61415"/>
                  <a:pt x="4531057" y="65964"/>
                </a:cubicBezTo>
                <a:cubicBezTo>
                  <a:pt x="4835857" y="70513"/>
                  <a:pt x="5115636" y="968991"/>
                  <a:pt x="5418161" y="966717"/>
                </a:cubicBezTo>
                <a:cubicBezTo>
                  <a:pt x="5720686" y="964443"/>
                  <a:pt x="6034585" y="63690"/>
                  <a:pt x="6346209" y="52317"/>
                </a:cubicBezTo>
                <a:cubicBezTo>
                  <a:pt x="6657833" y="40944"/>
                  <a:pt x="6987654" y="905302"/>
                  <a:pt x="7287905" y="898478"/>
                </a:cubicBezTo>
                <a:cubicBezTo>
                  <a:pt x="7588156" y="891654"/>
                  <a:pt x="7847462" y="0"/>
                  <a:pt x="8147713" y="11373"/>
                </a:cubicBezTo>
                <a:cubicBezTo>
                  <a:pt x="8447964" y="22746"/>
                  <a:pt x="8784609" y="959893"/>
                  <a:pt x="9089409" y="966717"/>
                </a:cubicBezTo>
                <a:cubicBezTo>
                  <a:pt x="9394209" y="973541"/>
                  <a:pt x="9673988" y="56866"/>
                  <a:pt x="9976513" y="52317"/>
                </a:cubicBezTo>
                <a:cubicBezTo>
                  <a:pt x="10279038" y="47768"/>
                  <a:pt x="10747612" y="784747"/>
                  <a:pt x="10904561" y="939421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-228600" y="243681"/>
            <a:ext cx="11389057" cy="1518263"/>
            <a:chOff x="-228600" y="355979"/>
            <a:chExt cx="11389057" cy="15182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74" name="Group 25"/>
            <p:cNvGrpSpPr/>
            <p:nvPr/>
          </p:nvGrpSpPr>
          <p:grpSpPr>
            <a:xfrm>
              <a:off x="-228600" y="355979"/>
              <a:ext cx="11389057" cy="1518263"/>
              <a:chOff x="-228600" y="355979"/>
              <a:chExt cx="11389057" cy="1518263"/>
            </a:xfrm>
          </p:grpSpPr>
          <p:sp>
            <p:nvSpPr>
              <p:cNvPr id="76" name="Isosceles Triangle 75"/>
              <p:cNvSpPr/>
              <p:nvPr/>
            </p:nvSpPr>
            <p:spPr>
              <a:xfrm>
                <a:off x="2397457" y="399197"/>
                <a:ext cx="457200" cy="4572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2757674">
                <a:off x="3365557" y="1372983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181600" y="1310481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xagon 78"/>
              <p:cNvSpPr/>
              <p:nvPr/>
            </p:nvSpPr>
            <p:spPr>
              <a:xfrm>
                <a:off x="1510352" y="1293422"/>
                <a:ext cx="457200" cy="457200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4267200" y="396081"/>
                <a:ext cx="457200" cy="4572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6136943" y="404884"/>
                <a:ext cx="457200" cy="45720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7938448" y="355979"/>
                <a:ext cx="457200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9788857" y="412845"/>
                <a:ext cx="457200" cy="4572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2757674">
                <a:off x="8879253" y="1417042"/>
                <a:ext cx="457200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gular Pentagon 84"/>
              <p:cNvSpPr/>
              <p:nvPr/>
            </p:nvSpPr>
            <p:spPr>
              <a:xfrm>
                <a:off x="10703257" y="1310481"/>
                <a:ext cx="457200" cy="457200"/>
              </a:xfrm>
              <a:prstGeom prst="pent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xagon 85"/>
              <p:cNvSpPr/>
              <p:nvPr/>
            </p:nvSpPr>
            <p:spPr>
              <a:xfrm>
                <a:off x="7024048" y="1234281"/>
                <a:ext cx="457200" cy="4572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gular Pentagon 86"/>
              <p:cNvSpPr/>
              <p:nvPr/>
            </p:nvSpPr>
            <p:spPr>
              <a:xfrm>
                <a:off x="-228600" y="1234281"/>
                <a:ext cx="457200" cy="457200"/>
              </a:xfrm>
              <a:prstGeom prst="pentag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Isosceles Triangle 74"/>
            <p:cNvSpPr/>
            <p:nvPr/>
          </p:nvSpPr>
          <p:spPr>
            <a:xfrm>
              <a:off x="609600" y="396081"/>
              <a:ext cx="457200" cy="4572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-263857" y="4607900"/>
            <a:ext cx="11389057" cy="1518263"/>
            <a:chOff x="-228600" y="355979"/>
            <a:chExt cx="11389057" cy="151826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119" name="Group 25"/>
            <p:cNvGrpSpPr/>
            <p:nvPr/>
          </p:nvGrpSpPr>
          <p:grpSpPr>
            <a:xfrm>
              <a:off x="-228600" y="355979"/>
              <a:ext cx="11389057" cy="1518263"/>
              <a:chOff x="-228600" y="355979"/>
              <a:chExt cx="11389057" cy="1518263"/>
            </a:xfrm>
          </p:grpSpPr>
          <p:sp>
            <p:nvSpPr>
              <p:cNvPr id="121" name="Isosceles Triangle 120"/>
              <p:cNvSpPr/>
              <p:nvPr/>
            </p:nvSpPr>
            <p:spPr>
              <a:xfrm>
                <a:off x="2397457" y="399197"/>
                <a:ext cx="457200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2757674">
                <a:off x="3365557" y="1372983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181600" y="1310481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xagon 123"/>
              <p:cNvSpPr/>
              <p:nvPr/>
            </p:nvSpPr>
            <p:spPr>
              <a:xfrm>
                <a:off x="1510352" y="1293422"/>
                <a:ext cx="457200" cy="457200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>
                <a:off x="4267200" y="396081"/>
                <a:ext cx="457200" cy="45720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>
                <a:off x="6136943" y="404884"/>
                <a:ext cx="457200" cy="45720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>
                <a:off x="7938448" y="355979"/>
                <a:ext cx="457200" cy="4572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>
                <a:off x="9788857" y="412845"/>
                <a:ext cx="457200" cy="4572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2757674">
                <a:off x="8879253" y="1417042"/>
                <a:ext cx="457200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gular Pentagon 129"/>
              <p:cNvSpPr/>
              <p:nvPr/>
            </p:nvSpPr>
            <p:spPr>
              <a:xfrm>
                <a:off x="10703257" y="1310481"/>
                <a:ext cx="457200" cy="457200"/>
              </a:xfrm>
              <a:prstGeom prst="pentag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xagon 130"/>
              <p:cNvSpPr/>
              <p:nvPr/>
            </p:nvSpPr>
            <p:spPr>
              <a:xfrm>
                <a:off x="7024048" y="1234281"/>
                <a:ext cx="457200" cy="457200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gular Pentagon 131"/>
              <p:cNvSpPr/>
              <p:nvPr/>
            </p:nvSpPr>
            <p:spPr>
              <a:xfrm>
                <a:off x="-228600" y="1234281"/>
                <a:ext cx="457200" cy="457200"/>
              </a:xfrm>
              <a:prstGeom prst="pent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Isosceles Triangle 119"/>
            <p:cNvSpPr/>
            <p:nvPr/>
          </p:nvSpPr>
          <p:spPr>
            <a:xfrm>
              <a:off x="609600" y="396081"/>
              <a:ext cx="457200" cy="4572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Freeform 132"/>
          <p:cNvSpPr/>
          <p:nvPr/>
        </p:nvSpPr>
        <p:spPr>
          <a:xfrm>
            <a:off x="-35256" y="4531700"/>
            <a:ext cx="10972800" cy="973541"/>
          </a:xfrm>
          <a:custGeom>
            <a:avLst/>
            <a:gdLst>
              <a:gd name="connsiteX0" fmla="*/ 0 w 10904561"/>
              <a:gd name="connsiteY0" fmla="*/ 898478 h 973541"/>
              <a:gd name="connsiteX1" fmla="*/ 873457 w 10904561"/>
              <a:gd name="connsiteY1" fmla="*/ 65964 h 973541"/>
              <a:gd name="connsiteX2" fmla="*/ 1746913 w 10904561"/>
              <a:gd name="connsiteY2" fmla="*/ 939421 h 973541"/>
              <a:gd name="connsiteX3" fmla="*/ 2620370 w 10904561"/>
              <a:gd name="connsiteY3" fmla="*/ 38669 h 973541"/>
              <a:gd name="connsiteX4" fmla="*/ 3589361 w 10904561"/>
              <a:gd name="connsiteY4" fmla="*/ 939421 h 973541"/>
              <a:gd name="connsiteX5" fmla="*/ 4531057 w 10904561"/>
              <a:gd name="connsiteY5" fmla="*/ 65964 h 973541"/>
              <a:gd name="connsiteX6" fmla="*/ 5418161 w 10904561"/>
              <a:gd name="connsiteY6" fmla="*/ 966717 h 973541"/>
              <a:gd name="connsiteX7" fmla="*/ 6346209 w 10904561"/>
              <a:gd name="connsiteY7" fmla="*/ 52317 h 973541"/>
              <a:gd name="connsiteX8" fmla="*/ 7287905 w 10904561"/>
              <a:gd name="connsiteY8" fmla="*/ 898478 h 973541"/>
              <a:gd name="connsiteX9" fmla="*/ 8147713 w 10904561"/>
              <a:gd name="connsiteY9" fmla="*/ 11373 h 973541"/>
              <a:gd name="connsiteX10" fmla="*/ 9089409 w 10904561"/>
              <a:gd name="connsiteY10" fmla="*/ 966717 h 973541"/>
              <a:gd name="connsiteX11" fmla="*/ 9976513 w 10904561"/>
              <a:gd name="connsiteY11" fmla="*/ 52317 h 973541"/>
              <a:gd name="connsiteX12" fmla="*/ 10904561 w 10904561"/>
              <a:gd name="connsiteY12" fmla="*/ 939421 h 9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4561" h="973541">
                <a:moveTo>
                  <a:pt x="0" y="898478"/>
                </a:moveTo>
                <a:cubicBezTo>
                  <a:pt x="291152" y="478809"/>
                  <a:pt x="582305" y="59140"/>
                  <a:pt x="873457" y="65964"/>
                </a:cubicBezTo>
                <a:cubicBezTo>
                  <a:pt x="1164609" y="72788"/>
                  <a:pt x="1455761" y="943970"/>
                  <a:pt x="1746913" y="939421"/>
                </a:cubicBezTo>
                <a:cubicBezTo>
                  <a:pt x="2038065" y="934872"/>
                  <a:pt x="2313295" y="38669"/>
                  <a:pt x="2620370" y="38669"/>
                </a:cubicBezTo>
                <a:cubicBezTo>
                  <a:pt x="2927445" y="38669"/>
                  <a:pt x="3270913" y="934872"/>
                  <a:pt x="3589361" y="939421"/>
                </a:cubicBezTo>
                <a:cubicBezTo>
                  <a:pt x="3907809" y="943970"/>
                  <a:pt x="4226257" y="61415"/>
                  <a:pt x="4531057" y="65964"/>
                </a:cubicBezTo>
                <a:cubicBezTo>
                  <a:pt x="4835857" y="70513"/>
                  <a:pt x="5115636" y="968991"/>
                  <a:pt x="5418161" y="966717"/>
                </a:cubicBezTo>
                <a:cubicBezTo>
                  <a:pt x="5720686" y="964443"/>
                  <a:pt x="6034585" y="63690"/>
                  <a:pt x="6346209" y="52317"/>
                </a:cubicBezTo>
                <a:cubicBezTo>
                  <a:pt x="6657833" y="40944"/>
                  <a:pt x="6987654" y="905302"/>
                  <a:pt x="7287905" y="898478"/>
                </a:cubicBezTo>
                <a:cubicBezTo>
                  <a:pt x="7588156" y="891654"/>
                  <a:pt x="7847462" y="0"/>
                  <a:pt x="8147713" y="11373"/>
                </a:cubicBezTo>
                <a:cubicBezTo>
                  <a:pt x="8447964" y="22746"/>
                  <a:pt x="8784609" y="959893"/>
                  <a:pt x="9089409" y="966717"/>
                </a:cubicBezTo>
                <a:cubicBezTo>
                  <a:pt x="9394209" y="973541"/>
                  <a:pt x="9673988" y="56866"/>
                  <a:pt x="9976513" y="52317"/>
                </a:cubicBezTo>
                <a:cubicBezTo>
                  <a:pt x="10279038" y="47768"/>
                  <a:pt x="10747612" y="784747"/>
                  <a:pt x="10904561" y="939421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-263857" y="4607900"/>
            <a:ext cx="11389057" cy="1518263"/>
            <a:chOff x="-228600" y="355979"/>
            <a:chExt cx="11389057" cy="15182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35" name="Group 25"/>
            <p:cNvGrpSpPr/>
            <p:nvPr/>
          </p:nvGrpSpPr>
          <p:grpSpPr>
            <a:xfrm>
              <a:off x="-228600" y="355979"/>
              <a:ext cx="11389057" cy="1518263"/>
              <a:chOff x="-228600" y="355979"/>
              <a:chExt cx="11389057" cy="1518263"/>
            </a:xfrm>
          </p:grpSpPr>
          <p:sp>
            <p:nvSpPr>
              <p:cNvPr id="137" name="Isosceles Triangle 136"/>
              <p:cNvSpPr/>
              <p:nvPr/>
            </p:nvSpPr>
            <p:spPr>
              <a:xfrm>
                <a:off x="2397457" y="399197"/>
                <a:ext cx="457200" cy="4572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757674">
                <a:off x="3365557" y="1372983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181600" y="1310481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xagon 139"/>
              <p:cNvSpPr/>
              <p:nvPr/>
            </p:nvSpPr>
            <p:spPr>
              <a:xfrm>
                <a:off x="1510352" y="1293422"/>
                <a:ext cx="457200" cy="457200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>
                <a:off x="4267200" y="396081"/>
                <a:ext cx="457200" cy="4572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6136943" y="404884"/>
                <a:ext cx="457200" cy="45720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>
                <a:off x="7938448" y="355979"/>
                <a:ext cx="457200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9788857" y="412845"/>
                <a:ext cx="457200" cy="4572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757674">
                <a:off x="8879253" y="1417042"/>
                <a:ext cx="457200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gular Pentagon 145"/>
              <p:cNvSpPr/>
              <p:nvPr/>
            </p:nvSpPr>
            <p:spPr>
              <a:xfrm>
                <a:off x="10703257" y="1310481"/>
                <a:ext cx="457200" cy="457200"/>
              </a:xfrm>
              <a:prstGeom prst="pent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xagon 146"/>
              <p:cNvSpPr/>
              <p:nvPr/>
            </p:nvSpPr>
            <p:spPr>
              <a:xfrm>
                <a:off x="7024048" y="1234281"/>
                <a:ext cx="457200" cy="4572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gular Pentagon 147"/>
              <p:cNvSpPr/>
              <p:nvPr/>
            </p:nvSpPr>
            <p:spPr>
              <a:xfrm>
                <a:off x="-228600" y="1234281"/>
                <a:ext cx="457200" cy="457200"/>
              </a:xfrm>
              <a:prstGeom prst="pentag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Isosceles Triangle 135"/>
            <p:cNvSpPr/>
            <p:nvPr/>
          </p:nvSpPr>
          <p:spPr>
            <a:xfrm>
              <a:off x="609600" y="396081"/>
              <a:ext cx="457200" cy="4572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7" name="Picture 3" descr="C:\Users\personal\Desktop\Class video\dessin-rose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445858" y="1996281"/>
            <a:ext cx="1526942" cy="2286000"/>
          </a:xfrm>
          <a:prstGeom prst="rect">
            <a:avLst/>
          </a:prstGeom>
          <a:noFill/>
        </p:spPr>
      </p:pic>
      <p:pic>
        <p:nvPicPr>
          <p:cNvPr id="88" name="Picture 3" descr="C:\Users\personal\Desktop\Class video\dessin-rose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8681"/>
            <a:ext cx="1526942" cy="2286000"/>
          </a:xfrm>
          <a:prstGeom prst="rect">
            <a:avLst/>
          </a:prstGeom>
          <a:noFill/>
        </p:spPr>
      </p:pic>
      <p:pic>
        <p:nvPicPr>
          <p:cNvPr id="89" name="Picture 8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620" y="2080513"/>
            <a:ext cx="7570607" cy="2115137"/>
          </a:xfrm>
          <a:prstGeom prst="rect">
            <a:avLst/>
          </a:prstGeom>
        </p:spPr>
      </p:pic>
      <p:pic>
        <p:nvPicPr>
          <p:cNvPr id="90" name="Picture 8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572" y="2080513"/>
            <a:ext cx="7576702" cy="211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ও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33" y="0"/>
            <a:ext cx="4346735" cy="1188720"/>
          </a:xfrm>
          <a:prstGeom prst="rect">
            <a:avLst/>
          </a:prstGeom>
        </p:spPr>
      </p:pic>
      <p:pic>
        <p:nvPicPr>
          <p:cNvPr id="4" name="Picture 3" descr="Pictu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45" y="2115232"/>
            <a:ext cx="10679310" cy="189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67000" y="444336"/>
            <a:ext cx="5486400" cy="128016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4229100" y="1958180"/>
            <a:ext cx="2514600" cy="1257300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4229100" y="3215480"/>
            <a:ext cx="2514600" cy="1257300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sdf.png"/>
          <p:cNvPicPr>
            <a:picLocks noChangeAspect="1"/>
          </p:cNvPicPr>
          <p:nvPr/>
        </p:nvPicPr>
        <p:blipFill>
          <a:blip r:embed="rId2" cstate="print"/>
          <a:srcRect r="51965"/>
          <a:stretch>
            <a:fillRect/>
          </a:stretch>
        </p:blipFill>
        <p:spPr>
          <a:xfrm>
            <a:off x="5257800" y="4129881"/>
            <a:ext cx="275230" cy="1566543"/>
          </a:xfrm>
          <a:prstGeom prst="rect">
            <a:avLst/>
          </a:prstGeom>
        </p:spPr>
      </p:pic>
      <p:pic>
        <p:nvPicPr>
          <p:cNvPr id="29" name="Picture 28" descr="asdf.png"/>
          <p:cNvPicPr>
            <a:picLocks noChangeAspect="1"/>
          </p:cNvPicPr>
          <p:nvPr/>
        </p:nvPicPr>
        <p:blipFill>
          <a:blip r:embed="rId2" cstate="print"/>
          <a:srcRect l="52203"/>
          <a:stretch>
            <a:fillRect/>
          </a:stretch>
        </p:blipFill>
        <p:spPr>
          <a:xfrm>
            <a:off x="5488903" y="4127606"/>
            <a:ext cx="273864" cy="1566543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4229100" y="4472780"/>
            <a:ext cx="2514600" cy="1257300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4857750" y="3844131"/>
            <a:ext cx="2514600" cy="1257300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3600450" y="3844130"/>
            <a:ext cx="2514600" cy="1257300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4190999" y="3215481"/>
            <a:ext cx="2573977" cy="1257300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57800" y="4282281"/>
            <a:ext cx="457200" cy="457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66321E-6 L 0.00116 -0.624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4.40415E-6 L 0.00145 -0.624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0.62487 L -0.25 -0.624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88 -0.62462 L -0.02112 -0.62462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2682081"/>
            <a:ext cx="4663440" cy="2359818"/>
          </a:xfrm>
          <a:prstGeom prst="rect">
            <a:avLst/>
          </a:prstGeom>
        </p:spPr>
      </p:pic>
      <p:pic>
        <p:nvPicPr>
          <p:cNvPr id="3" name="Picture 2" descr="C:\Users\personal\Desktop\MODERN EDUCATION\6. class 7 science\৭ম বিজ্ঞান-২-৪\l;'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495830"/>
            <a:ext cx="2356213" cy="5630333"/>
          </a:xfrm>
          <a:prstGeom prst="rect">
            <a:avLst/>
          </a:prstGeom>
          <a:noFill/>
        </p:spPr>
      </p:pic>
      <p:pic>
        <p:nvPicPr>
          <p:cNvPr id="4" name="Picture 3" descr="৫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rcRect l="15065" t="13805" r="7670" b="12175"/>
          <a:stretch>
            <a:fillRect/>
          </a:stretch>
        </p:blipFill>
        <p:spPr>
          <a:xfrm>
            <a:off x="4191000" y="167481"/>
            <a:ext cx="2971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17AE8B-76DE-4A00-9CB4-098A6BC6C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15281"/>
            <a:ext cx="2989507" cy="397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3657298" cy="13105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976421" y="4145011"/>
            <a:ext cx="29699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83736" y="1577950"/>
            <a:ext cx="1487585" cy="2567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ruler-4113045_1280.png"/>
          <p:cNvPicPr>
            <a:picLocks noChangeAspect="1"/>
          </p:cNvPicPr>
          <p:nvPr/>
        </p:nvPicPr>
        <p:blipFill>
          <a:blip r:embed="rId3" cstate="print"/>
          <a:srcRect t="30000" b="33750"/>
          <a:stretch>
            <a:fillRect/>
          </a:stretch>
        </p:blipFill>
        <p:spPr>
          <a:xfrm>
            <a:off x="3378151" y="3991842"/>
            <a:ext cx="4470449" cy="10668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 flipV="1">
            <a:off x="5461406" y="1584077"/>
            <a:ext cx="1470355" cy="2560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71925" y="1576461"/>
            <a:ext cx="2969971" cy="2567061"/>
            <a:chOff x="3290621" y="1411189"/>
            <a:chExt cx="2969971" cy="256706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90621" y="3978250"/>
              <a:ext cx="2969971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297936" y="1411189"/>
              <a:ext cx="1487585" cy="256706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775606" y="1417316"/>
              <a:ext cx="1470355" cy="256093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ৃুটপজচ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8476">
            <a:off x="896090" y="1110189"/>
            <a:ext cx="6226770" cy="6079463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9126" y="4968081"/>
            <a:ext cx="1694548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4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 0.00234 L 0.26954 0.001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3.21493E-6 L 0.02314 -0.248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53 0.00155 L 0.13238 -0.417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4 -0.24864 L -0.05325 -0.236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38 -0.41769 L -0.0029 0.0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381" y="0"/>
            <a:ext cx="6930040" cy="6126163"/>
          </a:xfrm>
          <a:prstGeom prst="rect">
            <a:avLst/>
          </a:prstGeom>
        </p:spPr>
      </p:pic>
      <p:pic>
        <p:nvPicPr>
          <p:cNvPr id="7" name="Picture 6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1389" y="1074766"/>
            <a:ext cx="3394833" cy="911326"/>
          </a:xfrm>
          <a:prstGeom prst="rect">
            <a:avLst/>
          </a:prstGeom>
        </p:spPr>
      </p:pic>
      <p:pic>
        <p:nvPicPr>
          <p:cNvPr id="8" name="Picture 7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389" y="1074766"/>
            <a:ext cx="3394833" cy="911326"/>
          </a:xfrm>
          <a:prstGeom prst="rect">
            <a:avLst/>
          </a:prstGeom>
        </p:spPr>
      </p:pic>
      <p:pic>
        <p:nvPicPr>
          <p:cNvPr id="9" name="Picture 8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6236" y="322430"/>
            <a:ext cx="3765176" cy="145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43681"/>
            <a:ext cx="2919743" cy="1017948"/>
          </a:xfrm>
          <a:prstGeom prst="rect">
            <a:avLst/>
          </a:prstGeom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63081"/>
            <a:ext cx="3553674" cy="542499"/>
          </a:xfrm>
          <a:prstGeom prst="rect">
            <a:avLst/>
          </a:prstGeom>
        </p:spPr>
      </p:pic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672681"/>
            <a:ext cx="5388419" cy="536404"/>
          </a:xfrm>
          <a:prstGeom prst="rect">
            <a:avLst/>
          </a:prstGeom>
        </p:spPr>
      </p:pic>
      <p:pic>
        <p:nvPicPr>
          <p:cNvPr id="13" name="Picture 12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282281"/>
            <a:ext cx="4791060" cy="542499"/>
          </a:xfrm>
          <a:prstGeom prst="rect">
            <a:avLst/>
          </a:prstGeom>
        </p:spPr>
      </p:pic>
      <p:pic>
        <p:nvPicPr>
          <p:cNvPr id="6" name="Picture 5" descr="0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91481"/>
            <a:ext cx="4967830" cy="85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t="-11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7481"/>
            <a:ext cx="1562100" cy="409575"/>
          </a:xfrm>
          <a:prstGeom prst="rect">
            <a:avLst/>
          </a:prstGeom>
          <a:noFill/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624681"/>
            <a:ext cx="3286125" cy="428625"/>
          </a:xfrm>
          <a:prstGeom prst="rect">
            <a:avLst/>
          </a:prstGeom>
          <a:noFill/>
        </p:spPr>
      </p:pic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1447800"/>
            <a:ext cx="4181475" cy="428625"/>
          </a:xfrm>
          <a:prstGeom prst="rect">
            <a:avLst/>
          </a:prstGeom>
          <a:noFill/>
        </p:spPr>
      </p:pic>
      <p:pic>
        <p:nvPicPr>
          <p:cNvPr id="70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1081881"/>
            <a:ext cx="2486025" cy="428625"/>
          </a:xfrm>
          <a:prstGeom prst="rect">
            <a:avLst/>
          </a:prstGeom>
          <a:noFill/>
        </p:spPr>
      </p:pic>
      <p:pic>
        <p:nvPicPr>
          <p:cNvPr id="71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1920081"/>
            <a:ext cx="2190750" cy="438150"/>
          </a:xfrm>
          <a:prstGeom prst="rect">
            <a:avLst/>
          </a:prstGeom>
          <a:noFill/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349081"/>
            <a:ext cx="714375" cy="381000"/>
          </a:xfrm>
          <a:prstGeom prst="rect">
            <a:avLst/>
          </a:prstGeom>
          <a:noFill/>
        </p:spPr>
      </p:pic>
      <p:pic>
        <p:nvPicPr>
          <p:cNvPr id="75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5543550" cy="400050"/>
          </a:xfrm>
          <a:prstGeom prst="rect">
            <a:avLst/>
          </a:prstGeom>
          <a:noFill/>
        </p:spPr>
      </p:pic>
      <p:pic>
        <p:nvPicPr>
          <p:cNvPr id="74" name="Picture 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3238500" cy="400050"/>
          </a:xfrm>
          <a:prstGeom prst="rect">
            <a:avLst/>
          </a:prstGeom>
          <a:noFill/>
        </p:spPr>
      </p:pic>
      <p:pic>
        <p:nvPicPr>
          <p:cNvPr id="77" name="Picture 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4991100" cy="400050"/>
          </a:xfrm>
          <a:prstGeom prst="rect">
            <a:avLst/>
          </a:prstGeom>
          <a:noFill/>
        </p:spPr>
      </p:pic>
      <p:pic>
        <p:nvPicPr>
          <p:cNvPr id="76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5638800" cy="438150"/>
          </a:xfrm>
          <a:prstGeom prst="rect">
            <a:avLst/>
          </a:prstGeom>
          <a:noFill/>
        </p:spPr>
      </p:pic>
      <p:pic>
        <p:nvPicPr>
          <p:cNvPr id="78" name="Picture 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1762125" cy="400050"/>
          </a:xfrm>
          <a:prstGeom prst="rect">
            <a:avLst/>
          </a:prstGeom>
          <a:noFill/>
        </p:spPr>
      </p:pic>
      <p:pic>
        <p:nvPicPr>
          <p:cNvPr id="79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6781800" cy="438150"/>
          </a:xfrm>
          <a:prstGeom prst="rect">
            <a:avLst/>
          </a:prstGeom>
          <a:noFill/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3990975" cy="428625"/>
          </a:xfrm>
          <a:prstGeom prst="rect">
            <a:avLst/>
          </a:prstGeom>
          <a:noFill/>
        </p:spPr>
      </p:pic>
      <p:pic>
        <p:nvPicPr>
          <p:cNvPr id="81" name="Picture 80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01481"/>
            <a:ext cx="3219450" cy="428625"/>
          </a:xfrm>
          <a:prstGeom prst="rect">
            <a:avLst/>
          </a:prstGeom>
          <a:noFill/>
        </p:spPr>
      </p:pic>
      <p:cxnSp>
        <p:nvCxnSpPr>
          <p:cNvPr id="53" name="Straight Arrow Connector 52"/>
          <p:cNvCxnSpPr/>
          <p:nvPr/>
        </p:nvCxnSpPr>
        <p:spPr>
          <a:xfrm flipV="1">
            <a:off x="1524000" y="600501"/>
            <a:ext cx="4371833" cy="4291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524000" y="4891881"/>
            <a:ext cx="640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1081881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853281"/>
            <a:ext cx="312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503158" y="1352184"/>
            <a:ext cx="39100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1123583"/>
            <a:ext cx="2904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>
            <a:off x="-746760" y="2621121"/>
            <a:ext cx="4480560" cy="4480560"/>
          </a:xfrm>
          <a:prstGeom prst="arc">
            <a:avLst>
              <a:gd name="adj1" fmla="val 20722242"/>
              <a:gd name="adj2" fmla="val 880751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305800" y="3180983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305800" y="1733183"/>
            <a:ext cx="16764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10600" y="2799983"/>
            <a:ext cx="301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5044281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72400" y="5044281"/>
            <a:ext cx="316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62064" y="4968081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7162800" y="2072482"/>
            <a:ext cx="2171208" cy="2209800"/>
          </a:xfrm>
          <a:prstGeom prst="arc">
            <a:avLst>
              <a:gd name="adj1" fmla="val 19135240"/>
              <a:gd name="adj2" fmla="val 3909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343392" y="3777860"/>
            <a:ext cx="2171208" cy="2209800"/>
          </a:xfrm>
          <a:prstGeom prst="arc">
            <a:avLst>
              <a:gd name="adj1" fmla="val 18985415"/>
              <a:gd name="adj2" fmla="val 3909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733738" y="4147718"/>
            <a:ext cx="1572731" cy="1528351"/>
          </a:xfrm>
          <a:prstGeom prst="arc">
            <a:avLst>
              <a:gd name="adj1" fmla="val 14124821"/>
              <a:gd name="adj2" fmla="val 158936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943600" y="319881"/>
            <a:ext cx="316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8" name="Arc 57"/>
          <p:cNvSpPr/>
          <p:nvPr/>
        </p:nvSpPr>
        <p:spPr>
          <a:xfrm>
            <a:off x="-2383136" y="929480"/>
            <a:ext cx="7793336" cy="7948825"/>
          </a:xfrm>
          <a:prstGeom prst="arc">
            <a:avLst>
              <a:gd name="adj1" fmla="val 18732027"/>
              <a:gd name="adj2" fmla="val 1925379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374624" y="1961783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733800" y="2143125"/>
            <a:ext cx="581025" cy="27487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3619989" y="1419525"/>
            <a:ext cx="1405247" cy="1464623"/>
          </a:xfrm>
          <a:prstGeom prst="arc">
            <a:avLst>
              <a:gd name="adj1" fmla="val 5683043"/>
              <a:gd name="adj2" fmla="val 90655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3025876" y="4157079"/>
            <a:ext cx="1405247" cy="1464623"/>
          </a:xfrm>
          <a:prstGeom prst="arc">
            <a:avLst>
              <a:gd name="adj1" fmla="val 13699321"/>
              <a:gd name="adj2" fmla="val 182232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3478792" y="3765486"/>
            <a:ext cx="822960" cy="822960"/>
          </a:xfrm>
          <a:prstGeom prst="arc">
            <a:avLst>
              <a:gd name="adj1" fmla="val 9305857"/>
              <a:gd name="adj2" fmla="val 1246519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733800" y="2148681"/>
            <a:ext cx="581025" cy="27487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882189" y="2538374"/>
            <a:ext cx="851611" cy="23535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800" y="2377281"/>
            <a:ext cx="3545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784042" y="3028583"/>
            <a:ext cx="340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Isosceles Triangle 56"/>
          <p:cNvSpPr/>
          <p:nvPr/>
        </p:nvSpPr>
        <p:spPr>
          <a:xfrm>
            <a:off x="1524000" y="3291681"/>
            <a:ext cx="2209800" cy="1600200"/>
          </a:xfrm>
          <a:prstGeom prst="triangle">
            <a:avLst>
              <a:gd name="adj" fmla="val 73915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21423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895603">
            <a:off x="3336761" y="2049498"/>
            <a:ext cx="1647878" cy="1646638"/>
          </a:xfrm>
          <a:prstGeom prst="rect">
            <a:avLst/>
          </a:prstGeom>
        </p:spPr>
      </p:pic>
      <p:pic>
        <p:nvPicPr>
          <p:cNvPr id="52" name="Picture 51" descr="ৃুটপজচ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87266" y="2752435"/>
            <a:ext cx="4303196" cy="4266558"/>
          </a:xfrm>
          <a:prstGeom prst="rect">
            <a:avLst/>
          </a:prstGeom>
        </p:spPr>
      </p:pic>
      <p:pic>
        <p:nvPicPr>
          <p:cNvPr id="50" name="Picture 49" descr="ruler-4113045_1280.png"/>
          <p:cNvPicPr>
            <a:picLocks noChangeAspect="1"/>
          </p:cNvPicPr>
          <p:nvPr/>
        </p:nvPicPr>
        <p:blipFill>
          <a:blip r:embed="rId20" cstate="print"/>
          <a:srcRect t="30000" b="33750"/>
          <a:stretch>
            <a:fillRect/>
          </a:stretch>
        </p:blipFill>
        <p:spPr>
          <a:xfrm rot="4215975">
            <a:off x="1035263" y="3399137"/>
            <a:ext cx="3969948" cy="945553"/>
          </a:xfrm>
          <a:prstGeom prst="rect">
            <a:avLst/>
          </a:prstGeom>
        </p:spPr>
      </p:pic>
      <p:pic>
        <p:nvPicPr>
          <p:cNvPr id="38" name="Picture 37" descr="21423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9887407">
            <a:off x="2907999" y="730445"/>
            <a:ext cx="2847690" cy="2845547"/>
          </a:xfrm>
          <a:prstGeom prst="rect">
            <a:avLst/>
          </a:prstGeom>
        </p:spPr>
      </p:pic>
      <p:pic>
        <p:nvPicPr>
          <p:cNvPr id="37" name="Picture 36" descr="ruler-4113045_1280.png"/>
          <p:cNvPicPr>
            <a:picLocks noChangeAspect="1"/>
          </p:cNvPicPr>
          <p:nvPr/>
        </p:nvPicPr>
        <p:blipFill>
          <a:blip r:embed="rId20" cstate="print"/>
          <a:srcRect t="30000" b="33750"/>
          <a:stretch>
            <a:fillRect/>
          </a:stretch>
        </p:blipFill>
        <p:spPr>
          <a:xfrm rot="8133424">
            <a:off x="-192999" y="1900289"/>
            <a:ext cx="6788951" cy="1372661"/>
          </a:xfrm>
          <a:prstGeom prst="rect">
            <a:avLst/>
          </a:prstGeom>
        </p:spPr>
      </p:pic>
      <p:pic>
        <p:nvPicPr>
          <p:cNvPr id="41" name="Picture 40" descr="ৃুটপজচ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609600" y="2758281"/>
            <a:ext cx="4303196" cy="4266558"/>
          </a:xfrm>
          <a:prstGeom prst="rect">
            <a:avLst/>
          </a:prstGeom>
        </p:spPr>
      </p:pic>
      <p:pic>
        <p:nvPicPr>
          <p:cNvPr id="29" name="Picture 28" descr="21423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4260000">
            <a:off x="7851241" y="1712313"/>
            <a:ext cx="2959057" cy="2956830"/>
          </a:xfrm>
          <a:prstGeom prst="rect">
            <a:avLst/>
          </a:prstGeom>
        </p:spPr>
      </p:pic>
      <p:pic>
        <p:nvPicPr>
          <p:cNvPr id="36" name="Picture 35" descr="ruler-4113045_1280.png"/>
          <p:cNvPicPr>
            <a:picLocks noChangeAspect="1"/>
          </p:cNvPicPr>
          <p:nvPr/>
        </p:nvPicPr>
        <p:blipFill>
          <a:blip r:embed="rId20" cstate="print"/>
          <a:srcRect t="30000" b="33750"/>
          <a:stretch>
            <a:fillRect/>
          </a:stretch>
        </p:blipFill>
        <p:spPr>
          <a:xfrm>
            <a:off x="5791200" y="954345"/>
            <a:ext cx="4648200" cy="939821"/>
          </a:xfrm>
          <a:prstGeom prst="rect">
            <a:avLst/>
          </a:prstGeom>
        </p:spPr>
      </p:pic>
      <p:pic>
        <p:nvPicPr>
          <p:cNvPr id="32" name="Picture 31" descr="ruler-4113045_1280.png"/>
          <p:cNvPicPr>
            <a:picLocks noChangeAspect="1"/>
          </p:cNvPicPr>
          <p:nvPr/>
        </p:nvPicPr>
        <p:blipFill>
          <a:blip r:embed="rId20" cstate="print"/>
          <a:srcRect t="30000" b="33750"/>
          <a:stretch>
            <a:fillRect/>
          </a:stretch>
        </p:blipFill>
        <p:spPr>
          <a:xfrm>
            <a:off x="1219200" y="4663281"/>
            <a:ext cx="7696200" cy="1556097"/>
          </a:xfrm>
          <a:prstGeom prst="rect">
            <a:avLst/>
          </a:prstGeom>
        </p:spPr>
      </p:pic>
      <p:pic>
        <p:nvPicPr>
          <p:cNvPr id="34" name="Picture 33" descr="ৃুটপজচ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639878" y="1729154"/>
            <a:ext cx="6370115" cy="6315879"/>
          </a:xfrm>
          <a:prstGeom prst="rect">
            <a:avLst/>
          </a:prstGeom>
        </p:spPr>
      </p:pic>
      <p:pic>
        <p:nvPicPr>
          <p:cNvPr id="68" name="Picture 67" descr="ruler-4113045_1280.png"/>
          <p:cNvPicPr>
            <a:picLocks noChangeAspect="1"/>
          </p:cNvPicPr>
          <p:nvPr/>
        </p:nvPicPr>
        <p:blipFill>
          <a:blip r:embed="rId20" cstate="print"/>
          <a:srcRect t="30000" b="33750"/>
          <a:stretch>
            <a:fillRect/>
          </a:stretch>
        </p:blipFill>
        <p:spPr>
          <a:xfrm rot="6137424">
            <a:off x="1780738" y="2683784"/>
            <a:ext cx="3969948" cy="945553"/>
          </a:xfrm>
          <a:prstGeom prst="rect">
            <a:avLst/>
          </a:prstGeom>
        </p:spPr>
      </p:pic>
      <p:pic>
        <p:nvPicPr>
          <p:cNvPr id="69" name="Picture 68" descr="ৃুটপজচ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79320" y="26670"/>
            <a:ext cx="4303196" cy="4266558"/>
          </a:xfrm>
          <a:prstGeom prst="rect">
            <a:avLst/>
          </a:prstGeom>
        </p:spPr>
      </p:pic>
      <p:pic>
        <p:nvPicPr>
          <p:cNvPr id="35" name="Picture 34" descr="ৃুটপজচ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12207" y="-2066658"/>
            <a:ext cx="6370115" cy="6315879"/>
          </a:xfrm>
          <a:prstGeom prst="rect">
            <a:avLst/>
          </a:prstGeom>
        </p:spPr>
      </p:pic>
      <p:pic>
        <p:nvPicPr>
          <p:cNvPr id="24" name="Picture 2" descr="C:\Users\personal\Pictures\2345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580000">
            <a:off x="6350686" y="1205815"/>
            <a:ext cx="3935300" cy="3932213"/>
          </a:xfrm>
          <a:prstGeom prst="rect">
            <a:avLst/>
          </a:prstGeom>
          <a:noFill/>
        </p:spPr>
      </p:pic>
      <p:pic>
        <p:nvPicPr>
          <p:cNvPr id="55" name="Picture 2" descr="C:\Users\personal\Pictures\2345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1143000" y="-6712826"/>
            <a:ext cx="15274287" cy="15262307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C:\Users\personal\Pictures\2345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05025" y="-3718719"/>
            <a:ext cx="8704143" cy="8697316"/>
          </a:xfrm>
          <a:prstGeom prst="rect">
            <a:avLst/>
          </a:prstGeom>
          <a:noFill/>
        </p:spPr>
      </p:pic>
      <p:pic>
        <p:nvPicPr>
          <p:cNvPr id="65" name="Picture 64" descr="00001.png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834481"/>
            <a:ext cx="10972800" cy="771162"/>
          </a:xfrm>
          <a:prstGeom prst="rect">
            <a:avLst/>
          </a:prstGeom>
        </p:spPr>
      </p:pic>
      <p:pic>
        <p:nvPicPr>
          <p:cNvPr id="66" name="Picture 65" descr="Picture1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2529681"/>
            <a:ext cx="10856079" cy="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0482E-6 L 0.19966 -0.00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3825E-6 L 0.01736 0.04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66 -0.0013 L -0.00057 0.041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8 0.04173 L 0.36747 0.0417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438 L 0.01736 0.342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8 0.04172 L 0.16725 0.340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25 0.34024 L 0.36531 0.340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340000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34223 L 0.01736 0.217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31 0.34041 L 0.16465 0.34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25 0.34025 L 0.31771 0.1106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1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074E-7 4.4335E-7 L 0.56756 0.001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185E-6 1.34785E-7 L 0.00015 0.0728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4 0.07409 L -0.44821 0.6953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7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6 L -0.61805 0.2794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741E-6 0.00414 L -0.62124 0.28212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00"/>
                            </p:stCondLst>
                            <p:childTnLst>
                              <p:par>
                                <p:cTn id="25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037E-6 -4.30275E-6 L 0.39482 -0.6951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48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185E-6 1.34785E-7 L 0.00015 0.07284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7037E-7 0.06943 L -0.45255 0.64871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9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820000">
                                      <p:cBhvr>
                                        <p:cTn id="3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3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 -0.00103 L -0.05556 0.44767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24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3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903E-8 L -0.05526 0.45009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000"/>
                            </p:stCondLst>
                            <p:childTnLst>
                              <p:par>
                                <p:cTn id="4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815E-6 4.19907E-6 L -0.02518 0.21306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60000">
                                      <p:cBhvr>
                                        <p:cTn id="4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000"/>
                            </p:stCondLst>
                            <p:childTnLst>
                              <p:par>
                                <p:cTn id="4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4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000"/>
                            </p:stCondLst>
                            <p:childTnLst>
                              <p:par>
                                <p:cTn id="438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0415E-6 L -0.07596 -0.37436 " pathEditMode="relative" rAng="0" ptsTypes="AA">
                                      <p:cBhvr>
                                        <p:cTn id="4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87"/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000"/>
                            </p:stCondLst>
                            <p:childTnLst>
                              <p:par>
                                <p:cTn id="4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000"/>
                            </p:stCondLst>
                            <p:childTnLst>
                              <p:par>
                                <p:cTn id="5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30" grpId="0"/>
      <p:bldP spid="31" grpId="0"/>
      <p:bldP spid="19" grpId="0"/>
      <p:bldP spid="21" grpId="0" animBg="1"/>
      <p:bldP spid="26" grpId="0" animBg="1"/>
      <p:bldP spid="27" grpId="0" animBg="1"/>
      <p:bldP spid="54" grpId="0"/>
      <p:bldP spid="58" grpId="0" animBg="1"/>
      <p:bldP spid="61" grpId="0"/>
      <p:bldP spid="40" grpId="0" animBg="1"/>
      <p:bldP spid="46" grpId="0" animBg="1"/>
      <p:bldP spid="51" grpId="0" animBg="1"/>
      <p:bldP spid="49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০০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0"/>
            <a:ext cx="3962400" cy="1049227"/>
          </a:xfrm>
          <a:prstGeom prst="rect">
            <a:avLst/>
          </a:prstGeom>
        </p:spPr>
      </p:pic>
      <p:pic>
        <p:nvPicPr>
          <p:cNvPr id="16" name="Picture 15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234281"/>
            <a:ext cx="3212327" cy="542499"/>
          </a:xfrm>
          <a:prstGeom prst="rect">
            <a:avLst/>
          </a:prstGeom>
        </p:spPr>
      </p:pic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921913"/>
            <a:ext cx="2566204" cy="676600"/>
          </a:xfrm>
          <a:prstGeom prst="rect">
            <a:avLst/>
          </a:prstGeom>
        </p:spPr>
      </p:pic>
      <p:pic>
        <p:nvPicPr>
          <p:cNvPr id="18" name="Picture 17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743646"/>
            <a:ext cx="3724348" cy="536404"/>
          </a:xfrm>
          <a:prstGeom prst="rect">
            <a:avLst/>
          </a:prstGeom>
        </p:spPr>
      </p:pic>
      <p:pic>
        <p:nvPicPr>
          <p:cNvPr id="19" name="Picture 18" descr="Pictur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3425183"/>
            <a:ext cx="4151033" cy="536404"/>
          </a:xfrm>
          <a:prstGeom prst="rect">
            <a:avLst/>
          </a:prstGeom>
        </p:spPr>
      </p:pic>
      <p:pic>
        <p:nvPicPr>
          <p:cNvPr id="20" name="Picture 19" descr="Picture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4106720"/>
            <a:ext cx="5546902" cy="640027"/>
          </a:xfrm>
          <a:prstGeom prst="rect">
            <a:avLst/>
          </a:prstGeom>
        </p:spPr>
      </p:pic>
      <p:pic>
        <p:nvPicPr>
          <p:cNvPr id="21" name="Picture 20" descr="Picture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4891881"/>
            <a:ext cx="4724010" cy="63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891881"/>
            <a:ext cx="3219450" cy="42862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91481"/>
            <a:ext cx="3238500" cy="400050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129631"/>
            <a:ext cx="5543550" cy="400050"/>
          </a:xfrm>
          <a:prstGeom prst="rect">
            <a:avLst/>
          </a:prstGeom>
          <a:noFill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529681"/>
            <a:ext cx="5638800" cy="438150"/>
          </a:xfrm>
          <a:prstGeom prst="rect">
            <a:avLst/>
          </a:prstGeom>
          <a:noFill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967831"/>
            <a:ext cx="4991100" cy="400050"/>
          </a:xfrm>
          <a:prstGeom prst="rect">
            <a:avLst/>
          </a:prstGeom>
          <a:noFill/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367881"/>
            <a:ext cx="1762125" cy="400050"/>
          </a:xfrm>
          <a:prstGeom prst="rect">
            <a:avLst/>
          </a:prstGeom>
          <a:noFill/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767931"/>
            <a:ext cx="6781800" cy="438150"/>
          </a:xfrm>
          <a:prstGeom prst="rect">
            <a:avLst/>
          </a:prstGeom>
          <a:noFill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206081"/>
            <a:ext cx="3990975" cy="428625"/>
          </a:xfrm>
          <a:prstGeom prst="rect">
            <a:avLst/>
          </a:prstGeom>
          <a:noFill/>
        </p:spPr>
      </p:pic>
      <p:pic>
        <p:nvPicPr>
          <p:cNvPr id="42" name="Picture 41" descr="Picture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396081"/>
            <a:ext cx="3315950" cy="72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578" y="0"/>
            <a:ext cx="4211644" cy="1005840"/>
          </a:xfrm>
          <a:prstGeom prst="rect">
            <a:avLst/>
          </a:prstGeom>
        </p:spPr>
      </p:pic>
      <p:pic>
        <p:nvPicPr>
          <p:cNvPr id="4" name="Picture 3" descr="Pictu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9" y="2106088"/>
            <a:ext cx="9338301" cy="191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12</Words>
  <Application>Microsoft Office PowerPoint</Application>
  <PresentationFormat>Custom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Kamruzzaman</dc:creator>
  <cp:lastModifiedBy>personal</cp:lastModifiedBy>
  <cp:revision>324</cp:revision>
  <dcterms:created xsi:type="dcterms:W3CDTF">2006-08-16T00:00:00Z</dcterms:created>
  <dcterms:modified xsi:type="dcterms:W3CDTF">2022-08-02T02:59:19Z</dcterms:modified>
</cp:coreProperties>
</file>