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320" r:id="rId2"/>
    <p:sldId id="258" r:id="rId3"/>
    <p:sldId id="261" r:id="rId4"/>
    <p:sldId id="283" r:id="rId5"/>
    <p:sldId id="321" r:id="rId6"/>
    <p:sldId id="319" r:id="rId7"/>
    <p:sldId id="263" r:id="rId8"/>
    <p:sldId id="305" r:id="rId9"/>
    <p:sldId id="325" r:id="rId10"/>
    <p:sldId id="279" r:id="rId11"/>
    <p:sldId id="281" r:id="rId12"/>
    <p:sldId id="307" r:id="rId13"/>
    <p:sldId id="312" r:id="rId14"/>
    <p:sldId id="309" r:id="rId15"/>
    <p:sldId id="317" r:id="rId16"/>
    <p:sldId id="315" r:id="rId17"/>
    <p:sldId id="313" r:id="rId18"/>
    <p:sldId id="314" r:id="rId19"/>
    <p:sldId id="322" r:id="rId20"/>
    <p:sldId id="269" r:id="rId21"/>
    <p:sldId id="323" r:id="rId22"/>
    <p:sldId id="324" r:id="rId23"/>
    <p:sldId id="272" r:id="rId24"/>
  </p:sldIdLst>
  <p:sldSz cx="15452725" cy="8229600"/>
  <p:notesSz cx="9144000" cy="6858000"/>
  <p:defaultTextStyle>
    <a:defPPr>
      <a:defRPr lang="en-US"/>
    </a:defPPr>
    <a:lvl1pPr marL="0" algn="l" defTabSz="8770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8546" algn="l" defTabSz="8770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7092" algn="l" defTabSz="8770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5639" algn="l" defTabSz="8770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4185" algn="l" defTabSz="8770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2731" algn="l" defTabSz="8770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1277" algn="l" defTabSz="8770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69824" algn="l" defTabSz="8770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08370" algn="l" defTabSz="8770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7" autoAdjust="0"/>
    <p:restoredTop sz="94624" autoAdjust="0"/>
  </p:normalViewPr>
  <p:slideViewPr>
    <p:cSldViewPr>
      <p:cViewPr>
        <p:scale>
          <a:sx n="46" d="100"/>
          <a:sy n="46" d="100"/>
        </p:scale>
        <p:origin x="-786" y="-312"/>
      </p:cViewPr>
      <p:guideLst>
        <p:guide orient="horz" pos="2592"/>
        <p:guide pos="48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81122-0FC2-4697-B6F2-7F5EFE46E53E}" type="datetimeFigureOut">
              <a:rPr lang="en-US" smtClean="0"/>
              <a:pPr/>
              <a:t>31/07/2022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514350"/>
            <a:ext cx="4826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604FD-BD51-46EE-B84E-8DA0FBED5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959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8546" algn="l" defTabSz="87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7092" algn="l" defTabSz="87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5639" algn="l" defTabSz="87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4185" algn="l" defTabSz="87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2731" algn="l" defTabSz="87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1277" algn="l" defTabSz="87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69824" algn="l" defTabSz="87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08370" algn="l" defTabSz="87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কলেজ,ফুলছড়ি,গাইরান্ধা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মোবাইল:01718934981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7446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কলেজ,ফুলছড়ি,গাইরান্ধা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মোবাইল:01718934981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6550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কলেজ,ফুলছড়ি,গাইরান্ধা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মোবাইল:01718934981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0382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কলেজ,ফুলছড়ি,গাইরান্ধা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মোবাইল:01718934981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9696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কলেজ,ফুলছড়ি,গাইরান্ধা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মোবাইল:01718934981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5529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কলেজ,ফুলছড়ি,গাইরান্ধা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মোবাইল:01718934981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0781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কলেজ,ফুলছড়ি,গাইরান্ধা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মোবাইল:01718934981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9853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কলেজ,ফুলছড়ি,গাইরান্ধা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মোবাইল:01718934981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33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কলেজ,ফুলছড়ি,গাইরান্ধা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মোবাইল:01718934981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604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কলেজ,ফুলছড়ি,গাইরান্ধা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মোবাইল:01718934981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996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কলেজ,ফুলছড়ি,গাইরান্ধা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মোবাইল:01718934981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9504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কলেজ,ফুলছড়ি,গাইরান্ধা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মোবাইল:01718934981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0835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কলেজ,ফুলছড়ি,গাইরান্ধা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মোবাইল:01718934981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120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কলেজ,ফুলছড়ি,গাইরান্ধা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মোবাইল:01718934981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1212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কলেজ,ফুলছড়ি,গাইরান্ধা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মোবাইল:01718934981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6765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0" y="514350"/>
            <a:ext cx="4826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উদাখালী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baseline="0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কলেজ,ফুলছড়ি,গাইরান্ধা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মোবাইল:01718934981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224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707399" y="520994"/>
            <a:ext cx="14037930" cy="373075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20765" y="2184247"/>
            <a:ext cx="13134816" cy="2194560"/>
          </a:xfrm>
        </p:spPr>
        <p:txBody>
          <a:bodyPr lIns="67661" rIns="67661" bIns="67661"/>
          <a:lstStyle>
            <a:lvl1pPr algn="r">
              <a:defRPr sz="67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220765" y="4422038"/>
            <a:ext cx="13134816" cy="1097280"/>
          </a:xfrm>
        </p:spPr>
        <p:txBody>
          <a:bodyPr lIns="270644" tIns="0"/>
          <a:lstStyle>
            <a:lvl1pPr marL="54129" indent="0" algn="r">
              <a:spcBef>
                <a:spcPts val="0"/>
              </a:spcBef>
              <a:buNone/>
              <a:defRPr sz="3000">
                <a:solidFill>
                  <a:schemeClr val="bg2">
                    <a:shade val="25000"/>
                  </a:schemeClr>
                </a:solidFill>
              </a:defRPr>
            </a:lvl1pPr>
            <a:lvl2pPr marL="676610" indent="0" algn="ctr">
              <a:buNone/>
            </a:lvl2pPr>
            <a:lvl3pPr marL="1353221" indent="0" algn="ctr">
              <a:buNone/>
            </a:lvl3pPr>
            <a:lvl4pPr marL="2029831" indent="0" algn="ctr">
              <a:buNone/>
            </a:lvl4pPr>
            <a:lvl5pPr marL="2706441" indent="0" algn="ctr">
              <a:buNone/>
            </a:lvl5pPr>
            <a:lvl6pPr marL="3383051" indent="0" algn="ctr">
              <a:buNone/>
            </a:lvl6pPr>
            <a:lvl7pPr marL="4059662" indent="0" algn="ctr">
              <a:buNone/>
            </a:lvl7pPr>
            <a:lvl8pPr marL="4736272" indent="0" algn="ctr">
              <a:buNone/>
            </a:lvl8pPr>
            <a:lvl9pPr marL="5412882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31/07/2022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00" y="5980176"/>
            <a:ext cx="13830189" cy="126187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9900" y="636423"/>
            <a:ext cx="13830189" cy="502554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31/07/2022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3226" y="640085"/>
            <a:ext cx="3348090" cy="630935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1409" y="640083"/>
            <a:ext cx="10044271" cy="630936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31/07/2022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00" y="5980176"/>
            <a:ext cx="13830189" cy="126187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900" y="636423"/>
            <a:ext cx="13830189" cy="502554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31/07/2022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707399" y="520995"/>
            <a:ext cx="14037930" cy="5209595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69" y="5914339"/>
            <a:ext cx="13830189" cy="811987"/>
          </a:xfrm>
        </p:spPr>
        <p:txBody>
          <a:bodyPr lIns="135322" bIns="0" anchor="b"/>
          <a:lstStyle>
            <a:lvl1pPr algn="l">
              <a:buNone/>
              <a:defRPr sz="53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469" y="6749381"/>
            <a:ext cx="13830189" cy="504749"/>
          </a:xfrm>
        </p:spPr>
        <p:txBody>
          <a:bodyPr lIns="175919" tIns="0" anchor="t"/>
          <a:lstStyle>
            <a:lvl1pPr marL="0" marR="54129" indent="0" algn="l">
              <a:spcBef>
                <a:spcPts val="0"/>
              </a:spcBef>
              <a:spcAft>
                <a:spcPts val="0"/>
              </a:spcAft>
              <a:buNone/>
              <a:defRPr sz="27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31/07/2022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9219" y="636422"/>
            <a:ext cx="6644672" cy="526694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36228" y="636422"/>
            <a:ext cx="6644672" cy="526694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31/07/2022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00" y="5980176"/>
            <a:ext cx="13830189" cy="1261872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166" y="695326"/>
            <a:ext cx="6644672" cy="950594"/>
          </a:xfrm>
        </p:spPr>
        <p:txBody>
          <a:bodyPr lIns="216515" anchor="ctr"/>
          <a:lstStyle>
            <a:lvl1pPr marL="0" indent="0" algn="l">
              <a:buNone/>
              <a:defRPr sz="3600" b="1">
                <a:solidFill>
                  <a:schemeClr val="tx1"/>
                </a:solidFill>
              </a:defRPr>
            </a:lvl1pPr>
            <a:lvl2pPr>
              <a:buNone/>
              <a:defRPr sz="3000" b="1"/>
            </a:lvl2pPr>
            <a:lvl3pPr>
              <a:buNone/>
              <a:defRPr sz="2700" b="1"/>
            </a:lvl3pPr>
            <a:lvl4pPr>
              <a:buNone/>
              <a:defRPr sz="2400" b="1"/>
            </a:lvl4pPr>
            <a:lvl5pPr>
              <a:buNone/>
              <a:defRPr sz="24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861842" y="695326"/>
            <a:ext cx="6644672" cy="950594"/>
          </a:xfrm>
        </p:spPr>
        <p:txBody>
          <a:bodyPr lIns="202983" anchor="ctr"/>
          <a:lstStyle>
            <a:lvl1pPr marL="0" indent="0" algn="l">
              <a:buNone/>
              <a:defRPr sz="3600" b="1">
                <a:solidFill>
                  <a:schemeClr val="tx1"/>
                </a:solidFill>
              </a:defRPr>
            </a:lvl1pPr>
            <a:lvl2pPr>
              <a:buNone/>
              <a:defRPr sz="3000" b="1"/>
            </a:lvl2pPr>
            <a:lvl3pPr>
              <a:buNone/>
              <a:defRPr sz="2700" b="1"/>
            </a:lvl3pPr>
            <a:lvl4pPr>
              <a:buNone/>
              <a:defRPr sz="2400" b="1"/>
            </a:lvl4pPr>
            <a:lvl5pPr>
              <a:buNone/>
              <a:defRPr sz="24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26166" y="1737360"/>
            <a:ext cx="6644672" cy="4187952"/>
          </a:xfrm>
        </p:spPr>
        <p:txBody>
          <a:bodyPr anchor="t"/>
          <a:lstStyle>
            <a:lvl1pPr algn="l">
              <a:defRPr sz="3600"/>
            </a:lvl1pPr>
            <a:lvl2pPr algn="l">
              <a:defRPr sz="3000"/>
            </a:lvl2pPr>
            <a:lvl3pPr algn="l">
              <a:defRPr sz="2700"/>
            </a:lvl3pPr>
            <a:lvl4pPr algn="l">
              <a:defRPr sz="2400"/>
            </a:lvl4pPr>
            <a:lvl5pPr algn="l"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1842" y="1737360"/>
            <a:ext cx="6644672" cy="4187952"/>
          </a:xfrm>
        </p:spPr>
        <p:txBody>
          <a:bodyPr anchor="t"/>
          <a:lstStyle>
            <a:lvl1pPr algn="l">
              <a:defRPr sz="3600"/>
            </a:lvl1pPr>
            <a:lvl2pPr algn="l">
              <a:defRPr sz="3000"/>
            </a:lvl2pPr>
            <a:lvl3pPr algn="l">
              <a:defRPr sz="2700"/>
            </a:lvl3pPr>
            <a:lvl4pPr algn="l">
              <a:defRPr sz="2400"/>
            </a:lvl4pPr>
            <a:lvl5pPr algn="l"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31/07/2022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31/07/2022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31/07/2022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160" y="640080"/>
            <a:ext cx="5022136" cy="1097280"/>
          </a:xfrm>
        </p:spPr>
        <p:txBody>
          <a:bodyPr anchor="b"/>
          <a:lstStyle>
            <a:lvl1pPr algn="l">
              <a:buNone/>
              <a:defRPr sz="33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360267" y="1737363"/>
            <a:ext cx="5022136" cy="5047334"/>
          </a:xfrm>
        </p:spPr>
        <p:txBody>
          <a:bodyPr lIns="135322"/>
          <a:lstStyle>
            <a:lvl1pPr marL="27064" marR="27064" indent="0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/>
                </a:solidFill>
              </a:defRPr>
            </a:lvl2pPr>
            <a:lvl3pPr>
              <a:buNone/>
              <a:defRPr sz="1500">
                <a:solidFill>
                  <a:schemeClr val="tx1"/>
                </a:solidFill>
              </a:defRPr>
            </a:lvl3pPr>
            <a:lvl4pPr>
              <a:buNone/>
              <a:defRPr sz="1300">
                <a:solidFill>
                  <a:schemeClr val="tx1"/>
                </a:solidFill>
              </a:defRPr>
            </a:lvl4pPr>
            <a:lvl5pPr>
              <a:buNone/>
              <a:defRPr sz="13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86667" y="1116173"/>
            <a:ext cx="7817887" cy="5669282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  <a:lvl2pPr>
              <a:defRPr sz="3800">
                <a:solidFill>
                  <a:schemeClr val="tx1"/>
                </a:solidFill>
              </a:defRPr>
            </a:lvl2pPr>
            <a:lvl3pPr>
              <a:defRPr sz="3600">
                <a:solidFill>
                  <a:schemeClr val="tx1"/>
                </a:solidFill>
              </a:defRPr>
            </a:lvl3pPr>
            <a:lvl4pPr>
              <a:defRPr sz="3000">
                <a:solidFill>
                  <a:schemeClr val="tx1"/>
                </a:solidFill>
              </a:defRPr>
            </a:lvl4pPr>
            <a:lvl5pPr>
              <a:defRPr sz="3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31/07/2022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10816908" y="520994"/>
            <a:ext cx="3928421" cy="521208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36" y="6014467"/>
            <a:ext cx="13907453" cy="1261872"/>
          </a:xfrm>
        </p:spPr>
        <p:txBody>
          <a:bodyPr anchor="t"/>
          <a:lstStyle>
            <a:lvl1pPr algn="l">
              <a:buNone/>
              <a:defRPr sz="53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0921534" y="640080"/>
            <a:ext cx="3785918" cy="5053776"/>
          </a:xfrm>
        </p:spPr>
        <p:txBody>
          <a:bodyPr lIns="135322"/>
          <a:lstStyle>
            <a:lvl1pPr marL="67661" indent="0" algn="l">
              <a:spcBef>
                <a:spcPts val="0"/>
              </a:spcBef>
              <a:buNone/>
              <a:defRPr sz="21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500">
                <a:solidFill>
                  <a:srgbClr val="FFFFFF"/>
                </a:solidFill>
              </a:defRPr>
            </a:lvl3pPr>
            <a:lvl4pPr>
              <a:defRPr sz="1300">
                <a:solidFill>
                  <a:srgbClr val="FFFFFF"/>
                </a:solidFill>
              </a:defRPr>
            </a:lvl4pPr>
            <a:lvl5pPr>
              <a:defRPr sz="13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E3941C-C389-4AA7-9524-162F8101F832}" type="datetimeFigureOut">
              <a:rPr lang="en-US" smtClean="0"/>
              <a:pPr/>
              <a:t>31/07/2022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2272" y="522922"/>
            <a:ext cx="10013366" cy="521208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7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707399" y="520994"/>
            <a:ext cx="14037930" cy="65836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49900" y="5982708"/>
            <a:ext cx="13830189" cy="1261872"/>
          </a:xfrm>
          <a:prstGeom prst="rect">
            <a:avLst/>
          </a:prstGeom>
        </p:spPr>
        <p:txBody>
          <a:bodyPr vert="horz" lIns="135322" tIns="67661" rIns="135322" bIns="67661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49900" y="636423"/>
            <a:ext cx="13830189" cy="5025542"/>
          </a:xfrm>
          <a:prstGeom prst="rect">
            <a:avLst/>
          </a:prstGeom>
        </p:spPr>
        <p:txBody>
          <a:bodyPr vert="horz" lIns="270644" tIns="135322" rIns="135322" bIns="67661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381732" y="7334251"/>
            <a:ext cx="3863181" cy="438150"/>
          </a:xfrm>
          <a:prstGeom prst="rect">
            <a:avLst/>
          </a:prstGeom>
        </p:spPr>
        <p:txBody>
          <a:bodyPr vert="horz" lIns="135322" tIns="67661" rIns="135322" bIns="67661" anchor="b"/>
          <a:lstStyle>
            <a:lvl1pPr algn="r" eaLnBrk="1" latinLnBrk="0" hangingPunct="1">
              <a:defRPr kumimoji="0" sz="15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AE3941C-C389-4AA7-9524-162F8101F832}" type="datetimeFigureOut">
              <a:rPr lang="en-US" smtClean="0"/>
              <a:pPr/>
              <a:t>31/07/2022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0244913" y="7334251"/>
            <a:ext cx="3863181" cy="438150"/>
          </a:xfrm>
          <a:prstGeom prst="rect">
            <a:avLst/>
          </a:prstGeom>
        </p:spPr>
        <p:txBody>
          <a:bodyPr vert="horz" lIns="135322" tIns="67661" rIns="135322" bIns="67661" anchor="b"/>
          <a:lstStyle>
            <a:lvl1pPr algn="l" eaLnBrk="1" latinLnBrk="0" hangingPunct="1">
              <a:defRPr kumimoji="0" sz="15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108095" y="7334251"/>
            <a:ext cx="772636" cy="438150"/>
          </a:xfrm>
          <a:prstGeom prst="rect">
            <a:avLst/>
          </a:prstGeom>
        </p:spPr>
        <p:txBody>
          <a:bodyPr vert="horz" lIns="135322" tIns="67661" rIns="135322" bIns="67661" anchor="b"/>
          <a:lstStyle>
            <a:lvl1pPr algn="r" eaLnBrk="1" latinLnBrk="0" hangingPunct="1">
              <a:defRPr kumimoji="0" sz="15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3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92434" indent="-392434" algn="l" rtl="0" eaLnBrk="1" latinLnBrk="0" hangingPunct="1">
        <a:spcBef>
          <a:spcPts val="370"/>
        </a:spcBef>
        <a:buClr>
          <a:schemeClr val="accent1"/>
        </a:buClr>
        <a:buSzPct val="80000"/>
        <a:buFont typeface="Wingdings 2"/>
        <a:buChar char=""/>
        <a:defRPr kumimoji="0" sz="4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11932" indent="-297709" algn="l" rtl="0" eaLnBrk="1" latinLnBrk="0" hangingPunct="1">
        <a:spcBef>
          <a:spcPts val="370"/>
        </a:spcBef>
        <a:buClr>
          <a:schemeClr val="accent1"/>
        </a:buClr>
        <a:buSzPct val="100000"/>
        <a:buFont typeface="Verdana"/>
        <a:buChar char="◦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3770" indent="-270644" algn="l" rtl="0" eaLnBrk="1" latinLnBrk="0" hangingPunct="1">
        <a:spcBef>
          <a:spcPts val="37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607" indent="-270644" algn="l" rtl="0" eaLnBrk="1" latinLnBrk="0" hangingPunct="1">
        <a:spcBef>
          <a:spcPts val="34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94509" indent="-270644" algn="l" rtl="0" eaLnBrk="1" latinLnBrk="0" hangingPunct="1">
        <a:spcBef>
          <a:spcPts val="37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5750" indent="-270644" algn="l" rtl="0" eaLnBrk="1" latinLnBrk="0" hangingPunct="1">
        <a:spcBef>
          <a:spcPts val="37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16990" indent="-270644" algn="l" rtl="0" eaLnBrk="1" latinLnBrk="0" hangingPunct="1">
        <a:spcBef>
          <a:spcPts val="37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841763" indent="-270644" algn="l" rtl="0" eaLnBrk="1" latinLnBrk="0" hangingPunct="1">
        <a:spcBef>
          <a:spcPts val="38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80068" indent="-270644" algn="l" rtl="0" eaLnBrk="1" latinLnBrk="0" hangingPunct="1">
        <a:spcBef>
          <a:spcPts val="37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532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0298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706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383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0596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7362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412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1.png"/>
          <p:cNvPicPr>
            <a:picLocks noChangeAspect="1"/>
          </p:cNvPicPr>
          <p:nvPr/>
        </p:nvPicPr>
        <p:blipFill>
          <a:blip r:embed="rId2" cstate="print"/>
          <a:srcRect t="30134" b="12476"/>
          <a:stretch>
            <a:fillRect/>
          </a:stretch>
        </p:blipFill>
        <p:spPr>
          <a:xfrm>
            <a:off x="3721920" y="580697"/>
            <a:ext cx="7771758" cy="1752600"/>
          </a:xfrm>
          <a:prstGeom prst="rect">
            <a:avLst/>
          </a:prstGeom>
        </p:spPr>
      </p:pic>
      <p:sp>
        <p:nvSpPr>
          <p:cNvPr id="25" name="Isosceles Triangle 24"/>
          <p:cNvSpPr/>
          <p:nvPr/>
        </p:nvSpPr>
        <p:spPr>
          <a:xfrm>
            <a:off x="5955738" y="2630527"/>
            <a:ext cx="3541249" cy="1688998"/>
          </a:xfrm>
          <a:prstGeom prst="triangle">
            <a:avLst/>
          </a:prstGeom>
          <a:solidFill>
            <a:srgbClr val="00B0F0"/>
          </a:solidFill>
          <a:ln w="57150"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44" tIns="63322" rIns="126644" bIns="63322"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flipV="1">
            <a:off x="5955738" y="4319525"/>
            <a:ext cx="3541249" cy="1688998"/>
          </a:xfrm>
          <a:prstGeom prst="triangle">
            <a:avLst/>
          </a:prstGeom>
          <a:solidFill>
            <a:srgbClr val="00B0F0"/>
          </a:solidFill>
          <a:ln w="57150"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44" tIns="63322" rIns="126644" bIns="63322" rtlCol="0" anchor="ctr"/>
          <a:lstStyle/>
          <a:p>
            <a:pPr algn="ctr"/>
            <a:endParaRPr lang="en-US"/>
          </a:p>
        </p:txBody>
      </p:sp>
      <p:pic>
        <p:nvPicPr>
          <p:cNvPr id="28" name="Picture 27" descr="asdf.png"/>
          <p:cNvPicPr>
            <a:picLocks noChangeAspect="1"/>
          </p:cNvPicPr>
          <p:nvPr/>
        </p:nvPicPr>
        <p:blipFill>
          <a:blip r:embed="rId3" cstate="print"/>
          <a:srcRect r="51965"/>
          <a:stretch>
            <a:fillRect/>
          </a:stretch>
        </p:blipFill>
        <p:spPr>
          <a:xfrm>
            <a:off x="7404431" y="5547889"/>
            <a:ext cx="387600" cy="2104420"/>
          </a:xfrm>
          <a:prstGeom prst="rect">
            <a:avLst/>
          </a:prstGeom>
        </p:spPr>
      </p:pic>
      <p:pic>
        <p:nvPicPr>
          <p:cNvPr id="29" name="Picture 28" descr="asdf.png"/>
          <p:cNvPicPr>
            <a:picLocks noChangeAspect="1"/>
          </p:cNvPicPr>
          <p:nvPr/>
        </p:nvPicPr>
        <p:blipFill>
          <a:blip r:embed="rId3" cstate="print"/>
          <a:srcRect l="52203"/>
          <a:stretch>
            <a:fillRect/>
          </a:stretch>
        </p:blipFill>
        <p:spPr>
          <a:xfrm>
            <a:off x="7729887" y="5544833"/>
            <a:ext cx="385676" cy="2104420"/>
          </a:xfrm>
          <a:prstGeom prst="rect">
            <a:avLst/>
          </a:prstGeom>
        </p:spPr>
      </p:pic>
      <p:sp>
        <p:nvSpPr>
          <p:cNvPr id="18" name="Isosceles Triangle 17"/>
          <p:cNvSpPr/>
          <p:nvPr/>
        </p:nvSpPr>
        <p:spPr>
          <a:xfrm>
            <a:off x="5955738" y="6008523"/>
            <a:ext cx="3541249" cy="1688998"/>
          </a:xfrm>
          <a:prstGeom prst="triangle">
            <a:avLst/>
          </a:prstGeom>
          <a:solidFill>
            <a:srgbClr val="FFFF00"/>
          </a:solidFill>
          <a:ln w="57150"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44" tIns="63322" rIns="126644" bIns="63322"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16200000">
            <a:off x="6922677" y="5123212"/>
            <a:ext cx="3377996" cy="1770625"/>
          </a:xfrm>
          <a:prstGeom prst="triangle">
            <a:avLst/>
          </a:prstGeom>
          <a:solidFill>
            <a:srgbClr val="FFFF00"/>
          </a:solidFill>
          <a:ln w="57150"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44" tIns="63322" rIns="126644" bIns="63322"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5152052" y="5123210"/>
            <a:ext cx="3377996" cy="1770625"/>
          </a:xfrm>
          <a:prstGeom prst="triangle">
            <a:avLst/>
          </a:prstGeom>
          <a:solidFill>
            <a:srgbClr val="FFFF00"/>
          </a:solidFill>
          <a:ln w="57150"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44" tIns="63322" rIns="126644" bIns="63322"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flipV="1">
            <a:off x="5902082" y="4319526"/>
            <a:ext cx="3624869" cy="1688998"/>
          </a:xfrm>
          <a:prstGeom prst="triangle">
            <a:avLst/>
          </a:prstGeom>
          <a:solidFill>
            <a:srgbClr val="FFFF00"/>
          </a:solidFill>
          <a:ln w="57150"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44" tIns="63322" rIns="126644" bIns="63322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404431" y="5752615"/>
            <a:ext cx="643864" cy="61418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44" tIns="63322" rIns="126644" bIns="6332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4.66321E-6 L 0.00116 -0.624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1852E-6 -4.40415E-6 L 0.00145 -0.624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1852E-6 -0.62487 L -0.25 -0.624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88 -0.62462 L -0.02112 -0.62462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289" y="3581400"/>
            <a:ext cx="14690147" cy="2566204"/>
          </a:xfrm>
          <a:prstGeom prst="rect">
            <a:avLst/>
          </a:prstGeom>
        </p:spPr>
      </p:pic>
      <p:pic>
        <p:nvPicPr>
          <p:cNvPr id="5" name="Picture 4" descr="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362" y="1676400"/>
            <a:ext cx="5693194" cy="7009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3635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399" y="990600"/>
            <a:ext cx="14397563" cy="1225195"/>
          </a:xfrm>
          <a:prstGeom prst="rect">
            <a:avLst/>
          </a:prstGeom>
        </p:spPr>
      </p:pic>
      <p:pic>
        <p:nvPicPr>
          <p:cNvPr id="7" name="Picture 6" descr="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399" y="2209800"/>
            <a:ext cx="14397563" cy="1213004"/>
          </a:xfrm>
          <a:prstGeom prst="rect">
            <a:avLst/>
          </a:prstGeom>
        </p:spPr>
      </p:pic>
      <p:pic>
        <p:nvPicPr>
          <p:cNvPr id="8" name="Picture 7" descr="1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399" y="3810000"/>
            <a:ext cx="14397563" cy="1231290"/>
          </a:xfrm>
          <a:prstGeom prst="rect">
            <a:avLst/>
          </a:prstGeom>
        </p:spPr>
      </p:pic>
      <p:pic>
        <p:nvPicPr>
          <p:cNvPr id="11" name="Picture 10" descr="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5399" y="5334000"/>
            <a:ext cx="14397563" cy="1779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1057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478462" y="4114800"/>
            <a:ext cx="2222994" cy="7797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22994" y="0"/>
                </a:moveTo>
                <a:lnTo>
                  <a:pt x="2222994" y="399427"/>
                </a:lnTo>
                <a:lnTo>
                  <a:pt x="0" y="399427"/>
                </a:lnTo>
                <a:lnTo>
                  <a:pt x="0" y="779748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3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2451" y="457200"/>
            <a:ext cx="9307823" cy="1115476"/>
          </a:xfrm>
          <a:prstGeom prst="rect">
            <a:avLst/>
          </a:prstGeom>
        </p:spPr>
      </p:pic>
      <p:pic>
        <p:nvPicPr>
          <p:cNvPr id="16" name="Picture 15" descr="2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9515" y="2209800"/>
            <a:ext cx="8533695" cy="1968845"/>
          </a:xfrm>
          <a:prstGeom prst="rect">
            <a:avLst/>
          </a:prstGeom>
        </p:spPr>
      </p:pic>
      <p:pic>
        <p:nvPicPr>
          <p:cNvPr id="17" name="Picture 16" descr="2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1562" y="4800600"/>
            <a:ext cx="3785303" cy="1968845"/>
          </a:xfrm>
          <a:prstGeom prst="rect">
            <a:avLst/>
          </a:prstGeom>
        </p:spPr>
      </p:pic>
      <p:pic>
        <p:nvPicPr>
          <p:cNvPr id="18" name="Picture 17" descr="2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02562" y="4800600"/>
            <a:ext cx="4218084" cy="1968845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 flipV="1">
            <a:off x="7713168" y="4114800"/>
            <a:ext cx="2222994" cy="7797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22994" y="0"/>
                </a:moveTo>
                <a:lnTo>
                  <a:pt x="2222994" y="399427"/>
                </a:lnTo>
                <a:lnTo>
                  <a:pt x="0" y="399427"/>
                </a:lnTo>
                <a:lnTo>
                  <a:pt x="0" y="779748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291277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ed\Pictures\Kufa 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4562" y="1898649"/>
            <a:ext cx="5528344" cy="38750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Content Placeholder 7" descr="Dameske1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9228730" y="1904999"/>
            <a:ext cx="5203232" cy="3946525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Right Arrow 8"/>
          <p:cNvSpPr/>
          <p:nvPr/>
        </p:nvSpPr>
        <p:spPr>
          <a:xfrm>
            <a:off x="7137883" y="3907666"/>
            <a:ext cx="1176959" cy="755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709" tIns="43855" rIns="87709" bIns="43855" rtlCol="0" anchor="ctr"/>
          <a:lstStyle/>
          <a:p>
            <a:pPr algn="ctr"/>
            <a:endParaRPr lang="en-US"/>
          </a:p>
        </p:txBody>
      </p:sp>
      <p:pic>
        <p:nvPicPr>
          <p:cNvPr id="10" name="Picture 9" descr="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4134" y="381000"/>
            <a:ext cx="6284457" cy="1286150"/>
          </a:xfrm>
          <a:prstGeom prst="rect">
            <a:avLst/>
          </a:prstGeom>
        </p:spPr>
      </p:pic>
      <p:pic>
        <p:nvPicPr>
          <p:cNvPr id="11" name="Picture 10" descr="3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5962" y="6248400"/>
            <a:ext cx="5906536" cy="1383678"/>
          </a:xfrm>
          <a:prstGeom prst="rect">
            <a:avLst/>
          </a:prstGeom>
        </p:spPr>
      </p:pic>
      <p:pic>
        <p:nvPicPr>
          <p:cNvPr id="12" name="Picture 11" descr="3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26562" y="6248400"/>
            <a:ext cx="5449374" cy="1462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05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8562" y="2963167"/>
            <a:ext cx="10947512" cy="4580633"/>
          </a:xfrm>
          <a:prstGeom prst="rect">
            <a:avLst/>
          </a:prstGeom>
        </p:spPr>
      </p:pic>
      <p:pic>
        <p:nvPicPr>
          <p:cNvPr id="4" name="Picture 3" descr="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6338" y="609600"/>
            <a:ext cx="5620048" cy="13166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59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C:\Users\user\Downloads\images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867" y="1429608"/>
            <a:ext cx="3760695" cy="245659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user\Downloads\images (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61" y="1429608"/>
            <a:ext cx="5112301" cy="574365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user\Downloads\images (10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7" y="1429608"/>
            <a:ext cx="4309274" cy="264059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user\Downloads\images (1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7" y="4562165"/>
            <a:ext cx="4355963" cy="267683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user\Downloads\images (1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16" y="4303577"/>
            <a:ext cx="3641638" cy="285922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3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12" y="304800"/>
            <a:ext cx="7985100" cy="1072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734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363" y="609600"/>
            <a:ext cx="13715999" cy="828988"/>
          </a:xfrm>
          <a:prstGeom prst="rect">
            <a:avLst/>
          </a:prstGeom>
        </p:spPr>
      </p:pic>
      <p:pic>
        <p:nvPicPr>
          <p:cNvPr id="6" name="Picture 5" descr="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1045" y="2204522"/>
            <a:ext cx="8210634" cy="4120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320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7324" y="1957654"/>
            <a:ext cx="8558077" cy="4614291"/>
          </a:xfrm>
          <a:prstGeom prst="rect">
            <a:avLst/>
          </a:prstGeom>
        </p:spPr>
      </p:pic>
      <p:pic>
        <p:nvPicPr>
          <p:cNvPr id="5" name="Picture 4" descr="3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5201" y="685800"/>
            <a:ext cx="5382323" cy="11154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092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8762" y="1524000"/>
            <a:ext cx="7844904" cy="5522520"/>
          </a:xfrm>
          <a:prstGeom prst="rect">
            <a:avLst/>
          </a:prstGeom>
        </p:spPr>
      </p:pic>
      <p:pic>
        <p:nvPicPr>
          <p:cNvPr id="4" name="Picture 3" descr="3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1762" y="838200"/>
            <a:ext cx="4193702" cy="8594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168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ছবি একক,জোড়া\download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2" y="1828800"/>
            <a:ext cx="5562600" cy="55778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6562" y="381000"/>
            <a:ext cx="4230275" cy="1267863"/>
          </a:xfrm>
          <a:prstGeom prst="rect">
            <a:avLst/>
          </a:prstGeom>
        </p:spPr>
      </p:pic>
      <p:pic>
        <p:nvPicPr>
          <p:cNvPr id="8" name="Picture 7" descr="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2" y="4114800"/>
            <a:ext cx="9009144" cy="621741"/>
          </a:xfrm>
          <a:prstGeom prst="rect">
            <a:avLst/>
          </a:prstGeom>
        </p:spPr>
      </p:pic>
      <p:pic>
        <p:nvPicPr>
          <p:cNvPr id="9" name="Picture 8" descr="4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962" y="4876800"/>
            <a:ext cx="4608195" cy="621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46682" y="2057400"/>
            <a:ext cx="2785725" cy="2602060"/>
            <a:chOff x="2209800" y="2163762"/>
            <a:chExt cx="2137410" cy="2514600"/>
          </a:xfrm>
        </p:grpSpPr>
        <p:pic>
          <p:nvPicPr>
            <p:cNvPr id="8" name="Picture 7" descr="img034.jpg"/>
            <p:cNvPicPr>
              <a:picLocks noChangeAspect="1"/>
            </p:cNvPicPr>
            <p:nvPr/>
          </p:nvPicPr>
          <p:blipFill>
            <a:blip r:embed="rId3" cstate="print"/>
            <a:srcRect t="6336"/>
            <a:stretch>
              <a:fillRect/>
            </a:stretch>
          </p:blipFill>
          <p:spPr>
            <a:xfrm>
              <a:off x="2438400" y="2468562"/>
              <a:ext cx="1697355" cy="1858559"/>
            </a:xfrm>
            <a:prstGeom prst="ellipse">
              <a:avLst/>
            </a:prstGeom>
          </p:spPr>
        </p:pic>
        <p:pic>
          <p:nvPicPr>
            <p:cNvPr id="9" name="Picture 8" descr="34028-4-floral-round-frame-transparen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800" y="2163762"/>
              <a:ext cx="2137410" cy="2514600"/>
            </a:xfrm>
            <a:prstGeom prst="rect">
              <a:avLst/>
            </a:prstGeom>
          </p:spPr>
        </p:pic>
      </p:grpSp>
      <p:pic>
        <p:nvPicPr>
          <p:cNvPr id="10" name="Picture 9" descr="১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8865" y="2743200"/>
            <a:ext cx="714995" cy="4713149"/>
          </a:xfrm>
          <a:prstGeom prst="rect">
            <a:avLst/>
          </a:prstGeom>
        </p:spPr>
      </p:pic>
      <p:pic>
        <p:nvPicPr>
          <p:cNvPr id="11" name="Picture 10" descr="img02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786727" y="2590800"/>
            <a:ext cx="4370196" cy="495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 descr="Picture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1410" y="4663440"/>
            <a:ext cx="6045666" cy="2956559"/>
          </a:xfrm>
          <a:prstGeom prst="rect">
            <a:avLst/>
          </a:prstGeom>
        </p:spPr>
      </p:pic>
      <p:pic>
        <p:nvPicPr>
          <p:cNvPr id="12" name="Picture 11" descr="Picture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02082" y="411162"/>
            <a:ext cx="4248561" cy="17737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74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49" y="1524000"/>
            <a:ext cx="8012113" cy="6270625"/>
          </a:xfrm>
          <a:solidFill>
            <a:schemeClr val="bg2">
              <a:lumMod val="5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ক-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মুয়াবিয়ার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সংস্কার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BD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খ-দল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গণতন্ত্র</a:t>
            </a:r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রাজতন্ত্র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38546" lvl="1" indent="0">
              <a:buNone/>
              <a:defRPr/>
            </a:pPr>
            <a:endParaRPr lang="en-US" sz="23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38546" lvl="1" indent="0" algn="ctr">
              <a:buNone/>
              <a:defRPr/>
            </a:pPr>
            <a:endParaRPr lang="bn-BD" sz="2300" dirty="0">
              <a:latin typeface="NikoshBAN" pitchFamily="2" charset="0"/>
              <a:cs typeface="NikoshBAN" pitchFamily="2" charset="0"/>
            </a:endParaRPr>
          </a:p>
          <a:p>
            <a:pPr marL="438546" lvl="1" indent="0" algn="ctr">
              <a:buNone/>
              <a:defRPr/>
            </a:pPr>
            <a:endParaRPr lang="en-US" sz="23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ছবি একক,জোড়া\image-357283-1603307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2" y="1524000"/>
            <a:ext cx="6400800" cy="627126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562" y="152400"/>
            <a:ext cx="14964444" cy="16274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84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962" y="5715000"/>
            <a:ext cx="9923468" cy="780224"/>
          </a:xfrm>
          <a:prstGeom prst="rect">
            <a:avLst/>
          </a:prstGeom>
        </p:spPr>
      </p:pic>
      <p:pic>
        <p:nvPicPr>
          <p:cNvPr id="15" name="Picture 14" descr="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3762" y="533400"/>
            <a:ext cx="2962411" cy="1097189"/>
          </a:xfrm>
          <a:prstGeom prst="rect">
            <a:avLst/>
          </a:prstGeom>
        </p:spPr>
      </p:pic>
      <p:pic>
        <p:nvPicPr>
          <p:cNvPr id="16" name="Picture 15" descr="4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62" y="3200400"/>
            <a:ext cx="8436167" cy="700982"/>
          </a:xfrm>
          <a:prstGeom prst="rect">
            <a:avLst/>
          </a:prstGeom>
        </p:spPr>
      </p:pic>
      <p:pic>
        <p:nvPicPr>
          <p:cNvPr id="17" name="Picture 16" descr="4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962" y="4038600"/>
            <a:ext cx="9338301" cy="780224"/>
          </a:xfrm>
          <a:prstGeom prst="rect">
            <a:avLst/>
          </a:prstGeom>
        </p:spPr>
      </p:pic>
      <p:pic>
        <p:nvPicPr>
          <p:cNvPr id="18" name="Picture 17" descr="4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962" y="4876800"/>
            <a:ext cx="9758890" cy="700982"/>
          </a:xfrm>
          <a:prstGeom prst="rect">
            <a:avLst/>
          </a:prstGeom>
        </p:spPr>
      </p:pic>
      <p:pic>
        <p:nvPicPr>
          <p:cNvPr id="20" name="Picture 19" descr="5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962" y="6705600"/>
            <a:ext cx="9045717" cy="780224"/>
          </a:xfrm>
          <a:prstGeom prst="rect">
            <a:avLst/>
          </a:prstGeom>
        </p:spPr>
      </p:pic>
      <p:pic>
        <p:nvPicPr>
          <p:cNvPr id="21" name="Picture 20" descr="5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79162" y="3200400"/>
            <a:ext cx="3657298" cy="828988"/>
          </a:xfrm>
          <a:prstGeom prst="rect">
            <a:avLst/>
          </a:prstGeom>
        </p:spPr>
      </p:pic>
      <p:pic>
        <p:nvPicPr>
          <p:cNvPr id="22" name="Picture 21" descr="5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079162" y="3962400"/>
            <a:ext cx="3785303" cy="914324"/>
          </a:xfrm>
          <a:prstGeom prst="rect">
            <a:avLst/>
          </a:prstGeom>
        </p:spPr>
      </p:pic>
      <p:pic>
        <p:nvPicPr>
          <p:cNvPr id="23" name="Picture 22" descr="5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079162" y="4953000"/>
            <a:ext cx="3785303" cy="914324"/>
          </a:xfrm>
          <a:prstGeom prst="rect">
            <a:avLst/>
          </a:prstGeom>
        </p:spPr>
      </p:pic>
      <p:pic>
        <p:nvPicPr>
          <p:cNvPr id="24" name="Picture 23" descr="5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079162" y="5791200"/>
            <a:ext cx="4102269" cy="999661"/>
          </a:xfrm>
          <a:prstGeom prst="rect">
            <a:avLst/>
          </a:prstGeom>
        </p:spPr>
      </p:pic>
      <p:pic>
        <p:nvPicPr>
          <p:cNvPr id="25" name="Picture 24" descr="5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079162" y="6781800"/>
            <a:ext cx="3785303" cy="914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ছবি একক,জোড়া\image-123816-1545220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828798"/>
            <a:ext cx="13715999" cy="533400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0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639" y="7089717"/>
            <a:ext cx="13879446" cy="835083"/>
          </a:xfrm>
          <a:prstGeom prst="rect">
            <a:avLst/>
          </a:prstGeom>
        </p:spPr>
      </p:pic>
      <p:pic>
        <p:nvPicPr>
          <p:cNvPr id="6" name="Picture 5" descr="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4103" y="457200"/>
            <a:ext cx="3224518" cy="987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0" t="3704" r="2210" b="2778"/>
          <a:stretch>
            <a:fillRect/>
          </a:stretch>
        </p:blipFill>
        <p:spPr>
          <a:xfrm>
            <a:off x="563562" y="457200"/>
            <a:ext cx="14325600" cy="7315200"/>
          </a:xfrm>
          <a:prstGeom prst="roundRect">
            <a:avLst>
              <a:gd name="adj" fmla="val 3315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600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SHAKHAWAT\Downloads\Saudi Arabi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24693" y="2895600"/>
            <a:ext cx="8297795" cy="4787577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ap="sq">
            <a:noFill/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 descr="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3411" y="381000"/>
            <a:ext cx="3980359" cy="847274"/>
          </a:xfrm>
          <a:prstGeom prst="rect">
            <a:avLst/>
          </a:prstGeom>
        </p:spPr>
      </p:pic>
      <p:pic>
        <p:nvPicPr>
          <p:cNvPr id="9" name="Picture 8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1962" y="1219200"/>
            <a:ext cx="10743256" cy="18530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815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HAKHAWAT\Downloads\Palment Of Bangladesh-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17497" y="1524000"/>
            <a:ext cx="11019065" cy="617067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6762" y="457200"/>
            <a:ext cx="8350830" cy="8289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114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images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1" y="1828800"/>
            <a:ext cx="6696181" cy="5943600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ownloads\images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2" y="1828800"/>
            <a:ext cx="7468817" cy="5943600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5162" y="457200"/>
            <a:ext cx="3358619" cy="1267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162" y="326254"/>
            <a:ext cx="14630400" cy="1426346"/>
          </a:xfrm>
          <a:prstGeom prst="rect">
            <a:avLst/>
          </a:prstGeom>
        </p:spPr>
      </p:pic>
      <p:pic>
        <p:nvPicPr>
          <p:cNvPr id="7" name="Picture 6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8362" y="2895600"/>
            <a:ext cx="5949205" cy="1536065"/>
          </a:xfrm>
          <a:prstGeom prst="rect">
            <a:avLst/>
          </a:prstGeom>
        </p:spPr>
      </p:pic>
      <p:pic>
        <p:nvPicPr>
          <p:cNvPr id="8" name="Picture 7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4967" y="5151120"/>
            <a:ext cx="11922791" cy="1609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962" y="1066800"/>
            <a:ext cx="3541483" cy="566881"/>
          </a:xfrm>
          <a:prstGeom prst="rect">
            <a:avLst/>
          </a:prstGeom>
        </p:spPr>
      </p:pic>
      <p:pic>
        <p:nvPicPr>
          <p:cNvPr id="12" name="Picture 11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6962" y="2286000"/>
            <a:ext cx="11197427" cy="707078"/>
          </a:xfrm>
          <a:prstGeom prst="rect">
            <a:avLst/>
          </a:prstGeom>
        </p:spPr>
      </p:pic>
      <p:pic>
        <p:nvPicPr>
          <p:cNvPr id="13" name="Picture 12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6962" y="3048000"/>
            <a:ext cx="11837454" cy="713173"/>
          </a:xfrm>
          <a:prstGeom prst="rect">
            <a:avLst/>
          </a:prstGeom>
        </p:spPr>
      </p:pic>
      <p:pic>
        <p:nvPicPr>
          <p:cNvPr id="14" name="Picture 13" descr="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6962" y="3810000"/>
            <a:ext cx="8289875" cy="707078"/>
          </a:xfrm>
          <a:prstGeom prst="rect">
            <a:avLst/>
          </a:prstGeom>
        </p:spPr>
      </p:pic>
      <p:pic>
        <p:nvPicPr>
          <p:cNvPr id="15" name="Picture 14" descr="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96962" y="4648200"/>
            <a:ext cx="7607180" cy="707078"/>
          </a:xfrm>
          <a:prstGeom prst="rect">
            <a:avLst/>
          </a:prstGeom>
        </p:spPr>
      </p:pic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96962" y="5562600"/>
            <a:ext cx="11880123" cy="707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168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562" y="409591"/>
            <a:ext cx="14325600" cy="5810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87709" tIns="43855" rIns="87709" bIns="43855" rtlCol="0">
            <a:spAutoFit/>
          </a:bodyPr>
          <a:lstStyle/>
          <a:p>
            <a:pPr algn="ctr"/>
            <a:r>
              <a:rPr lang="bn-BD" sz="3100" b="1" i="1" dirty="0" smtClean="0">
                <a:latin typeface="NikoshBAN" pitchFamily="2" charset="0"/>
                <a:cs typeface="NikoshBAN" pitchFamily="2" charset="0"/>
              </a:rPr>
              <a:t>হযরত </a:t>
            </a:r>
            <a:r>
              <a:rPr lang="en-US" sz="31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i="1" dirty="0" err="1" smtClean="0">
                <a:latin typeface="NikoshBAN" pitchFamily="2" charset="0"/>
                <a:cs typeface="NikoshBAN" pitchFamily="2" charset="0"/>
              </a:rPr>
              <a:t>মুয়াবিয়া</a:t>
            </a:r>
            <a:r>
              <a:rPr lang="bn-BD" sz="3100" b="1" i="1" dirty="0" smtClean="0">
                <a:latin typeface="NikoshBAN" pitchFamily="2" charset="0"/>
                <a:cs typeface="NikoshBAN" pitchFamily="2" charset="0"/>
              </a:rPr>
              <a:t> (রা) এর পরিচয়</a:t>
            </a:r>
            <a:endParaRPr lang="en-US" sz="31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4209854" y="1642043"/>
            <a:ext cx="5813816" cy="5813816"/>
          </a:xfrm>
          <a:prstGeom prst="blockArc">
            <a:avLst>
              <a:gd name="adj1" fmla="val 13800000"/>
              <a:gd name="adj2" fmla="val 16200000"/>
              <a:gd name="adj3" fmla="val 306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8" name="Block Arc 7"/>
          <p:cNvSpPr/>
          <p:nvPr/>
        </p:nvSpPr>
        <p:spPr>
          <a:xfrm>
            <a:off x="4209854" y="1642043"/>
            <a:ext cx="5813816" cy="5813816"/>
          </a:xfrm>
          <a:prstGeom prst="blockArc">
            <a:avLst>
              <a:gd name="adj1" fmla="val 11400000"/>
              <a:gd name="adj2" fmla="val 13800000"/>
              <a:gd name="adj3" fmla="val 306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9" name="Block Arc 8"/>
          <p:cNvSpPr/>
          <p:nvPr/>
        </p:nvSpPr>
        <p:spPr>
          <a:xfrm>
            <a:off x="4209854" y="1642043"/>
            <a:ext cx="5813816" cy="5813816"/>
          </a:xfrm>
          <a:prstGeom prst="blockArc">
            <a:avLst>
              <a:gd name="adj1" fmla="val 9000000"/>
              <a:gd name="adj2" fmla="val 11400000"/>
              <a:gd name="adj3" fmla="val 306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0" name="Block Arc 9"/>
          <p:cNvSpPr/>
          <p:nvPr/>
        </p:nvSpPr>
        <p:spPr>
          <a:xfrm>
            <a:off x="4209854" y="1642043"/>
            <a:ext cx="5813816" cy="5813816"/>
          </a:xfrm>
          <a:prstGeom prst="blockArc">
            <a:avLst>
              <a:gd name="adj1" fmla="val 6600000"/>
              <a:gd name="adj2" fmla="val 9000000"/>
              <a:gd name="adj3" fmla="val 306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1" name="Block Arc 10"/>
          <p:cNvSpPr/>
          <p:nvPr/>
        </p:nvSpPr>
        <p:spPr>
          <a:xfrm>
            <a:off x="4209854" y="1642043"/>
            <a:ext cx="5813816" cy="5813816"/>
          </a:xfrm>
          <a:prstGeom prst="blockArc">
            <a:avLst>
              <a:gd name="adj1" fmla="val 4200000"/>
              <a:gd name="adj2" fmla="val 6600000"/>
              <a:gd name="adj3" fmla="val 306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2" name="Block Arc 11"/>
          <p:cNvSpPr/>
          <p:nvPr/>
        </p:nvSpPr>
        <p:spPr>
          <a:xfrm>
            <a:off x="4209854" y="1642043"/>
            <a:ext cx="5813816" cy="5813816"/>
          </a:xfrm>
          <a:prstGeom prst="blockArc">
            <a:avLst>
              <a:gd name="adj1" fmla="val 1800000"/>
              <a:gd name="adj2" fmla="val 4200000"/>
              <a:gd name="adj3" fmla="val 306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3" name="Block Arc 12"/>
          <p:cNvSpPr/>
          <p:nvPr/>
        </p:nvSpPr>
        <p:spPr>
          <a:xfrm>
            <a:off x="4209854" y="1642043"/>
            <a:ext cx="5813816" cy="5813816"/>
          </a:xfrm>
          <a:prstGeom prst="blockArc">
            <a:avLst>
              <a:gd name="adj1" fmla="val 21000000"/>
              <a:gd name="adj2" fmla="val 1800000"/>
              <a:gd name="adj3" fmla="val 306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4" name="Block Arc 13"/>
          <p:cNvSpPr/>
          <p:nvPr/>
        </p:nvSpPr>
        <p:spPr>
          <a:xfrm>
            <a:off x="4209854" y="1642043"/>
            <a:ext cx="5813816" cy="5813816"/>
          </a:xfrm>
          <a:prstGeom prst="blockArc">
            <a:avLst>
              <a:gd name="adj1" fmla="val 18600000"/>
              <a:gd name="adj2" fmla="val 21000000"/>
              <a:gd name="adj3" fmla="val 306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Block Arc 14"/>
          <p:cNvSpPr/>
          <p:nvPr/>
        </p:nvSpPr>
        <p:spPr>
          <a:xfrm>
            <a:off x="4209854" y="1642043"/>
            <a:ext cx="5813816" cy="5813816"/>
          </a:xfrm>
          <a:prstGeom prst="blockArc">
            <a:avLst>
              <a:gd name="adj1" fmla="val 16200000"/>
              <a:gd name="adj2" fmla="val 18600000"/>
              <a:gd name="adj3" fmla="val 306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pic>
        <p:nvPicPr>
          <p:cNvPr id="26" name="Picture 25" descr="Pictur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2362" y="3810000"/>
            <a:ext cx="1926177" cy="1926177"/>
          </a:xfrm>
          <a:prstGeom prst="rect">
            <a:avLst/>
          </a:prstGeom>
        </p:spPr>
      </p:pic>
      <p:pic>
        <p:nvPicPr>
          <p:cNvPr id="27" name="Picture 26" descr="Picture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0962" y="1066800"/>
            <a:ext cx="1401964" cy="1395869"/>
          </a:xfrm>
          <a:prstGeom prst="rect">
            <a:avLst/>
          </a:prstGeom>
        </p:spPr>
      </p:pic>
      <p:pic>
        <p:nvPicPr>
          <p:cNvPr id="28" name="Picture 27" descr="Picture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9762" y="1676400"/>
            <a:ext cx="1401964" cy="1395869"/>
          </a:xfrm>
          <a:prstGeom prst="rect">
            <a:avLst/>
          </a:prstGeom>
        </p:spPr>
      </p:pic>
      <p:pic>
        <p:nvPicPr>
          <p:cNvPr id="29" name="Picture 28" descr="Picture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26093" y="3352800"/>
            <a:ext cx="1395869" cy="1395869"/>
          </a:xfrm>
          <a:prstGeom prst="rect">
            <a:avLst/>
          </a:prstGeom>
        </p:spPr>
      </p:pic>
      <p:pic>
        <p:nvPicPr>
          <p:cNvPr id="30" name="Picture 29" descr="Picture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69362" y="5334000"/>
            <a:ext cx="1395869" cy="1389773"/>
          </a:xfrm>
          <a:prstGeom prst="rect">
            <a:avLst/>
          </a:prstGeom>
        </p:spPr>
      </p:pic>
      <p:pic>
        <p:nvPicPr>
          <p:cNvPr id="31" name="Picture 30" descr="Picture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45362" y="6477000"/>
            <a:ext cx="1395869" cy="1395869"/>
          </a:xfrm>
          <a:prstGeom prst="rect">
            <a:avLst/>
          </a:prstGeom>
        </p:spPr>
      </p:pic>
      <p:pic>
        <p:nvPicPr>
          <p:cNvPr id="32" name="Picture 31" descr="Picture1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40362" y="6553200"/>
            <a:ext cx="1395869" cy="1395869"/>
          </a:xfrm>
          <a:prstGeom prst="rect">
            <a:avLst/>
          </a:prstGeom>
        </p:spPr>
      </p:pic>
      <p:pic>
        <p:nvPicPr>
          <p:cNvPr id="33" name="Picture 32" descr="Picture1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92562" y="5257800"/>
            <a:ext cx="1395869" cy="1389773"/>
          </a:xfrm>
          <a:prstGeom prst="rect">
            <a:avLst/>
          </a:prstGeom>
        </p:spPr>
      </p:pic>
      <p:pic>
        <p:nvPicPr>
          <p:cNvPr id="34" name="Picture 33" descr="Picture1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63962" y="3352800"/>
            <a:ext cx="1395869" cy="1395869"/>
          </a:xfrm>
          <a:prstGeom prst="rect">
            <a:avLst/>
          </a:prstGeom>
        </p:spPr>
      </p:pic>
      <p:pic>
        <p:nvPicPr>
          <p:cNvPr id="35" name="Picture 34" descr="Picture1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78362" y="1676400"/>
            <a:ext cx="1401964" cy="13958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42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362" y="1981200"/>
            <a:ext cx="14452422" cy="5900441"/>
          </a:xfrm>
          <a:prstGeom prst="rect">
            <a:avLst/>
          </a:prstGeom>
        </p:spPr>
      </p:pic>
      <p:pic>
        <p:nvPicPr>
          <p:cNvPr id="5" name="Picture 4" descr="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7481" y="381000"/>
            <a:ext cx="4352185" cy="1213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1519</TotalTime>
  <Words>167</Words>
  <Application>Microsoft Office PowerPoint</Application>
  <PresentationFormat>Custom</PresentationFormat>
  <Paragraphs>38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তোমাদের স্বাগতম ও ফুলেল শুভেচ্ছা</dc:title>
  <dc:creator>user</dc:creator>
  <cp:lastModifiedBy>personal</cp:lastModifiedBy>
  <cp:revision>263</cp:revision>
  <dcterms:created xsi:type="dcterms:W3CDTF">2021-01-06T03:48:42Z</dcterms:created>
  <dcterms:modified xsi:type="dcterms:W3CDTF">2022-07-31T04:58:37Z</dcterms:modified>
</cp:coreProperties>
</file>