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8" r:id="rId5"/>
    <p:sldId id="276" r:id="rId6"/>
    <p:sldId id="257" r:id="rId7"/>
    <p:sldId id="258" r:id="rId8"/>
    <p:sldId id="261" r:id="rId9"/>
    <p:sldId id="259" r:id="rId10"/>
    <p:sldId id="264" r:id="rId11"/>
    <p:sldId id="262" r:id="rId12"/>
    <p:sldId id="263" r:id="rId13"/>
    <p:sldId id="266" r:id="rId14"/>
    <p:sldId id="267" r:id="rId15"/>
    <p:sldId id="279" r:id="rId16"/>
    <p:sldId id="265" r:id="rId17"/>
    <p:sldId id="270" r:id="rId18"/>
    <p:sldId id="271" r:id="rId19"/>
    <p:sldId id="280" r:id="rId20"/>
    <p:sldId id="281" r:id="rId21"/>
  </p:sldIdLst>
  <p:sldSz cx="11247438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6" y="-102"/>
      </p:cViewPr>
      <p:guideLst>
        <p:guide orient="horz" pos="2016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1988397"/>
            <a:ext cx="9560322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627120"/>
            <a:ext cx="7873207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56329"/>
            <a:ext cx="2530674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56329"/>
            <a:ext cx="7404563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4113107"/>
            <a:ext cx="9560322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712932"/>
            <a:ext cx="9560322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32772"/>
            <a:ext cx="4969572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2" y="2029883"/>
            <a:ext cx="4969572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3" y="1432772"/>
            <a:ext cx="497152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3" y="2029883"/>
            <a:ext cx="497152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54847"/>
            <a:ext cx="3700330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54847"/>
            <a:ext cx="628763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2" y="1339427"/>
            <a:ext cx="370033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6" y="4480560"/>
            <a:ext cx="6748463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6" y="571923"/>
            <a:ext cx="6748463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6" y="5009515"/>
            <a:ext cx="6748463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56329"/>
            <a:ext cx="1012269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93521"/>
            <a:ext cx="10122694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5" y="5932594"/>
            <a:ext cx="3561689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533400"/>
            <a:ext cx="5334000" cy="537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89" y="152400"/>
            <a:ext cx="5790721" cy="12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372" y="3911600"/>
            <a:ext cx="10497609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জ্যাম, জেলি, আচার ইত্যাদি বায়ুরোধী পাত্রে সংরক্ষণ করা।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215" y="228600"/>
            <a:ext cx="58623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উপায়- 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4" y="1050908"/>
            <a:ext cx="2096113" cy="248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30" y="1042756"/>
            <a:ext cx="1874573" cy="246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92" y="1043790"/>
            <a:ext cx="2138717" cy="25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3" b="20274"/>
          <a:stretch/>
        </p:blipFill>
        <p:spPr>
          <a:xfrm>
            <a:off x="8392975" y="1097509"/>
            <a:ext cx="2632923" cy="2430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46" y="1114679"/>
            <a:ext cx="2245229" cy="24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663" y="4480560"/>
            <a:ext cx="1012269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 দিয়ে বা বরফ দিয়ে মাছ সংরক্ষণ করা।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215" y="64055"/>
            <a:ext cx="58623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উপায়- 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77" y="853440"/>
            <a:ext cx="4405247" cy="348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0"/>
          <a:stretch>
            <a:fillRect/>
          </a:stretch>
        </p:blipFill>
        <p:spPr>
          <a:xfrm>
            <a:off x="656101" y="782320"/>
            <a:ext cx="5811176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8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287" y="4338320"/>
            <a:ext cx="10122694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চিনি, সিরকা বা তেল দিয়ে জলপাই, বরই, আম ইত্যাদি অনেকদিন সংরক্ষণ করা।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215" y="64055"/>
            <a:ext cx="58623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উপায়- 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9" y="982345"/>
            <a:ext cx="2436945" cy="305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32" y="982345"/>
            <a:ext cx="7685749" cy="305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10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19" y="1828800"/>
            <a:ext cx="10778795" cy="40318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 অপচয় রোধ করা।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দ্রব্যকে পচনের হাত থেকে রক্ষা করে টাটকা ও তাজা রাখা।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সংরক্ষণের মাধ্যমে বিভিন্ন মৌসুমি খাদ্যদ্রব্য সারা বছর পাওয়া যায়।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সংরক্ষণের মাধ্যমে অনেক দূরবর্তী এলাকায় সহজে খাবার সরবরাহ করা যায়।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এছাড়া বর্তমানে গলদা চিংড়ি ও পোলট্রি হিমায়িত পদ্ধতিতে সংরক্ষণ করে বিদেশে রপ্তানি করে বৈদেশিক মুদ্রা অর্জন করা হয়।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19" y="228600"/>
            <a:ext cx="1874573" cy="246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2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6" y="1066800"/>
            <a:ext cx="412333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644" y="213361"/>
            <a:ext cx="629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৪৩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872566"/>
            <a:ext cx="4448796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644" y="213361"/>
            <a:ext cx="180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13268" r="7560" b="56943"/>
          <a:stretch/>
        </p:blipFill>
        <p:spPr>
          <a:xfrm>
            <a:off x="2270919" y="505748"/>
            <a:ext cx="7876311" cy="53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240"/>
            <a:ext cx="11153709" cy="61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হিমায়িত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খ.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ঘ.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গলদা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খাদ্যদ্রব্যকে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উচ্চতাপে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শুকানো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খ.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জলপাই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ঘ.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সিরকা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তেলের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খ.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        ঘ.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353" y="2208686"/>
            <a:ext cx="937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19" y="3169034"/>
            <a:ext cx="937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4353" y="4659087"/>
            <a:ext cx="937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7029" y="213361"/>
            <a:ext cx="256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 কাজ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00" y="355600"/>
            <a:ext cx="10872523" cy="56184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লেখঃ</a:t>
            </a:r>
            <a:endParaRPr lang="en-US" sz="2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এগোলো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হিমাগারে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ফ্রিজে ফলমূল দীর্ঘদিন পঁচে না কেন?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7029" y="213361"/>
            <a:ext cx="256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 কাজ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7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7" y="142240"/>
            <a:ext cx="11059981" cy="61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শূন্যস্থানে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শব্দ বসিয়ে শূন্যস্থান পূরণ করঃ</a:t>
            </a:r>
          </a:p>
          <a:p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জ্যাম , জেলি , আচার _______________ পাত্রে সংরক্ষণ করা হয়।</a:t>
            </a:r>
          </a:p>
          <a:p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দুগ্ধজাত খাদ্য খুব সহজেই _________________ দ্বারা পঁচে নষ্ট হয়ে যায়। </a:t>
            </a:r>
          </a:p>
          <a:p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খাদ্য সংরক্ষণের মাধ্যমে বিভিন্ন ____________ খাদ্যদ্রব্য সারা বছর পাওয়া যায়।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1712" y="1600200"/>
            <a:ext cx="17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বায়ুরোধী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757" y="2908011"/>
            <a:ext cx="189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ব্যাকটেরিয়া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351" y="3886200"/>
            <a:ext cx="134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মৌসুমি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029" y="213361"/>
            <a:ext cx="256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8" y="2971800"/>
            <a:ext cx="10313062" cy="1143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সংরক্ষণের দুটি উদ্দেশ্য লেখ। খাদ্য সংরক্ষণের তিনটি উপকারিতা লেখ। 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119" y="5057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314960"/>
            <a:ext cx="3233638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5662" y="369399"/>
            <a:ext cx="1648773" cy="603242"/>
          </a:xfrm>
          <a:prstGeom prst="rect">
            <a:avLst/>
          </a:prstGeom>
          <a:noFill/>
        </p:spPr>
        <p:txBody>
          <a:bodyPr wrap="square" lIns="84710" tIns="42355" rIns="84710" bIns="42355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0" y="2814891"/>
            <a:ext cx="4403008" cy="216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9" y="1163782"/>
            <a:ext cx="1695636" cy="163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1" y="971710"/>
            <a:ext cx="1508983" cy="182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1937" y="3060700"/>
            <a:ext cx="4545840" cy="2565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অধ্যায়ঃ৬ (সুস্থ জীবনের জন্য খাদ্য)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4020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1247437" cy="637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18551" r="12542" b="41929"/>
          <a:stretch/>
        </p:blipFill>
        <p:spPr>
          <a:xfrm>
            <a:off x="6461919" y="1219200"/>
            <a:ext cx="4058353" cy="13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5662" y="369399"/>
            <a:ext cx="3486457" cy="593369"/>
          </a:xfrm>
          <a:prstGeom prst="rect">
            <a:avLst/>
          </a:prstGeom>
          <a:noFill/>
        </p:spPr>
        <p:txBody>
          <a:bodyPr wrap="square" lIns="84710" tIns="42355" rIns="84710" bIns="42355" rtlCol="0">
            <a:spAutoFit/>
          </a:bodyPr>
          <a:lstStyle/>
          <a:p>
            <a:pPr algn="ctr"/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" y="91123"/>
            <a:ext cx="11016390" cy="6309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1" y="11690"/>
            <a:ext cx="11567320" cy="632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51" y="95605"/>
            <a:ext cx="11498870" cy="6327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317" y="11691"/>
            <a:ext cx="11573436" cy="6411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51" y="126980"/>
            <a:ext cx="11712389" cy="6273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53" y="122497"/>
            <a:ext cx="11575072" cy="6300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552" y="1"/>
            <a:ext cx="11599304" cy="64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1" b="14242"/>
          <a:stretch/>
        </p:blipFill>
        <p:spPr>
          <a:xfrm>
            <a:off x="191970" y="213360"/>
            <a:ext cx="11059981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99719" y="533400"/>
            <a:ext cx="3352800" cy="1229360"/>
          </a:xfrm>
          <a:prstGeom prst="cloudCallou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458" y="2915920"/>
            <a:ext cx="10872523" cy="206210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৮.২.১ বরফ দিয়ে, রিফ্রিজারেটরে, হিমাগারে বিভিন্ন প্রকার খাদ্যবস্তু রাখার সুবিধা বলতে পারবে।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৮.২.২ খাদ্য সংরক্ষণের গুরুত্ব বর্ণনা করতে পারবে।    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43" y="4572000"/>
            <a:ext cx="1012269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সংরক্ষণঃ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বংশবিস্তার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সতেজ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8" y="142240"/>
            <a:ext cx="9372865" cy="389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8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57" y="3810000"/>
            <a:ext cx="10685066" cy="24485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উদ্দেশ্যঃ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 পচনের হাত থেকে রক্ষা করে টাটকা ও তাজা রাখা।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 সবসময় যাতে সব রকম খাবার পাওয়া যায় তার ব্যবস্থা করা।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02" y="13537"/>
            <a:ext cx="6635253" cy="39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894" y="4331855"/>
            <a:ext cx="1012269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করা। যেমন- চাল, ডাল, গম ইত্যাদি রোদে শুকিয়ে সংরক্ষণ ।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215" y="64055"/>
            <a:ext cx="58623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উপায়-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05" y="1066801"/>
            <a:ext cx="2884288" cy="280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92" y="1066801"/>
            <a:ext cx="3058964" cy="2805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6" y="970278"/>
            <a:ext cx="5078388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367" y="5334000"/>
            <a:ext cx="753480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ফ্রিজে বা হিমাগারে রেখে সংরক্ষণ করা।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215" y="64055"/>
            <a:ext cx="58623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সংরক্ষণের উপায়- 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5" y="808182"/>
            <a:ext cx="5683365" cy="406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9"/>
          <a:stretch/>
        </p:blipFill>
        <p:spPr>
          <a:xfrm>
            <a:off x="6279820" y="808182"/>
            <a:ext cx="4592703" cy="406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0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468</Words>
  <Application>Microsoft Office PowerPoint</Application>
  <PresentationFormat>Custom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24</cp:revision>
  <dcterms:created xsi:type="dcterms:W3CDTF">2006-08-16T00:00:00Z</dcterms:created>
  <dcterms:modified xsi:type="dcterms:W3CDTF">2022-08-02T07:24:48Z</dcterms:modified>
</cp:coreProperties>
</file>