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5" r:id="rId3"/>
    <p:sldId id="259" r:id="rId4"/>
    <p:sldId id="273" r:id="rId5"/>
    <p:sldId id="284" r:id="rId6"/>
    <p:sldId id="277" r:id="rId7"/>
    <p:sldId id="260" r:id="rId8"/>
    <p:sldId id="258" r:id="rId9"/>
    <p:sldId id="257" r:id="rId10"/>
    <p:sldId id="282" r:id="rId11"/>
    <p:sldId id="283" r:id="rId12"/>
    <p:sldId id="278" r:id="rId13"/>
    <p:sldId id="287" r:id="rId14"/>
    <p:sldId id="279" r:id="rId15"/>
    <p:sldId id="280" r:id="rId16"/>
    <p:sldId id="286" r:id="rId17"/>
    <p:sldId id="274" r:id="rId18"/>
  </p:sldIdLst>
  <p:sldSz cx="11247438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6" y="-102"/>
      </p:cViewPr>
      <p:guideLst>
        <p:guide orient="horz" pos="2016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1988397"/>
            <a:ext cx="9560322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627120"/>
            <a:ext cx="7873207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56329"/>
            <a:ext cx="2530674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56329"/>
            <a:ext cx="7404563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4113107"/>
            <a:ext cx="9560322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712932"/>
            <a:ext cx="9560322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32772"/>
            <a:ext cx="4969572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2" y="2029883"/>
            <a:ext cx="4969572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3" y="1432772"/>
            <a:ext cx="497152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3" y="2029883"/>
            <a:ext cx="497152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54847"/>
            <a:ext cx="3700330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54847"/>
            <a:ext cx="628763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2" y="1339427"/>
            <a:ext cx="370033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6" y="4480560"/>
            <a:ext cx="6748463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6" y="571923"/>
            <a:ext cx="6748463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6" y="5009515"/>
            <a:ext cx="6748463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56329"/>
            <a:ext cx="1012269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93521"/>
            <a:ext cx="10122694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5" y="5932594"/>
            <a:ext cx="3561689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1600200"/>
            <a:ext cx="6497693" cy="4673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8131" y="213361"/>
            <a:ext cx="57174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7116" y="213360"/>
            <a:ext cx="806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372" y="5547361"/>
            <a:ext cx="1068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দূষিত খাদ্য গ্রহণের মাধ্যমে সংক্রামক রোগ ছড়াতে পারে।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খাদ্য সমস্য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44" y="1066800"/>
            <a:ext cx="7779478" cy="440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16" y="284480"/>
            <a:ext cx="806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372" y="5547360"/>
            <a:ext cx="1031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দূষিত পানি গ্রহণের মাধ্যমে সংক্রামক রোগ ছড়াতে পারে।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পানি পান কর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46" y="1209040"/>
            <a:ext cx="5061347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>
          <a:xfrm>
            <a:off x="0" y="853440"/>
            <a:ext cx="5090319" cy="5262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8120" y="0"/>
            <a:ext cx="6172199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৪৭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853440"/>
            <a:ext cx="462027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29" y="2346960"/>
            <a:ext cx="10872523" cy="29159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 উত্তর লিখঃ</a:t>
            </a:r>
          </a:p>
          <a:p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তোমার বন্ধু  পিয়াস তোমার কাছে সংক্রমক রোগ সম্পর্কে জানতে চায়। এ রোগ কীভাবে ছড়ায়? পাঁচটি বাক্যে লিখ।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0719" y="109052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8" y="142240"/>
            <a:ext cx="10872523" cy="61163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 টিক চিহ্ন দাওঃ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হাঁচি-কাশির মাধ্যমে কী ধরণের রোগ ছড়ায়?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সংক্রামক রোগ                          খ. ডায়াবেটিস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গ. ক্যান্সার                                   ঘ. উচ্চ রক্তচাপ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নিচের কোনটি সংক্রামক রোগের জীবাণু?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কলেরা                                   খ. যক্ষা 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ডায়াবেটিস                               ঘ. ভাইরাস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সংক্রমিত ব্যক্তির ব্যবহৃত গ্লাস, প্লেট, চেয়ার, টেবিল, জামাকাপড় ইত্যাদি ব্যবহারের মাধ্যমে সংক্রমন ঘটে। এ সংক্রমণ কী দ্বারা ঘটে?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পানি                                 খ. জীবাণু 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ভিটামিন                              ঘ. খাদ্য    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624" y="1280161"/>
            <a:ext cx="1150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7026" y="3188658"/>
            <a:ext cx="112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247" y="4480561"/>
            <a:ext cx="121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6919" y="30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7" y="1920240"/>
            <a:ext cx="10685066" cy="27025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 উত্তর লিখঃ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সংক্রামক রোগ কী?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সংক্রামক রোগ কিসের মাধ্যমে ছড়ায় ?</a:t>
            </a:r>
          </a:p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দুটি সংক্রামক রোগের নাম লেখ। </a:t>
            </a:r>
          </a:p>
          <a:p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0719" y="109052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8" y="2971800"/>
            <a:ext cx="10313062" cy="1143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সংক্রামক রোগের বিস্তার রোধে তুমি কী করবে? তা তিনটি বাক্যে লেখ।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119" y="5057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314960"/>
            <a:ext cx="3233638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6582789" cy="4571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37274"/>
          <a:stretch/>
        </p:blipFill>
        <p:spPr>
          <a:xfrm>
            <a:off x="3555292" y="0"/>
            <a:ext cx="3252042" cy="9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5662" y="369399"/>
            <a:ext cx="1648773" cy="603242"/>
          </a:xfrm>
          <a:prstGeom prst="rect">
            <a:avLst/>
          </a:prstGeom>
          <a:noFill/>
        </p:spPr>
        <p:txBody>
          <a:bodyPr wrap="square" lIns="84710" tIns="42355" rIns="84710" bIns="42355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0" y="2814891"/>
            <a:ext cx="4403008" cy="216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9" y="1163782"/>
            <a:ext cx="1695636" cy="163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1" y="971710"/>
            <a:ext cx="1508983" cy="182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1937" y="3060700"/>
            <a:ext cx="4545840" cy="297434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3141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19" y="457200"/>
            <a:ext cx="49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09"/>
            <a:ext cx="11719720" cy="6392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0"/>
            <a:ext cx="11812546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27" y="22156"/>
            <a:ext cx="11860550" cy="6494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6"/>
            <a:ext cx="11780528" cy="635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9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0" y="-152400"/>
            <a:ext cx="11247438" cy="668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4" y="10887"/>
            <a:ext cx="3714516" cy="12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186774" y="497840"/>
            <a:ext cx="6186091" cy="1920240"/>
          </a:xfrm>
          <a:prstGeom prst="cloudCallou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86" y="2987041"/>
            <a:ext cx="10403880" cy="1938992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৯.২.১ সংক্রামক রোগ কী তা ব্যাখ্যা করতে পারবে।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৯.২.৩</a:t>
            </a:r>
            <a:r>
              <a:rPr lang="bn-BD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7" y="1428495"/>
            <a:ext cx="3467960" cy="233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6" y="1428495"/>
            <a:ext cx="3467960" cy="233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07" y="1428495"/>
            <a:ext cx="3842875" cy="233477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55417" y="0"/>
            <a:ext cx="5342533" cy="1137920"/>
          </a:xfrm>
          <a:prstGeom prst="cloudCallou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15" y="3911600"/>
            <a:ext cx="234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ব্যাক্টেরিয়া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8975" y="3911600"/>
            <a:ext cx="234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 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9307" y="3892203"/>
            <a:ext cx="234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ছত্রাক 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915" y="4622800"/>
            <a:ext cx="10685067" cy="16357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জীবাণু যেমন-ব্যাক্টেরিয়া, ভাইরাস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ছত্রাক ইত্যাদি শরীরে প্রবেশের ফলে সৃষ্ট রোগই হলো সংক্রামক রোগ।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" y="1066800"/>
            <a:ext cx="4686433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50" y="1137920"/>
            <a:ext cx="5650589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8131" y="142241"/>
            <a:ext cx="684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015" y="4836161"/>
            <a:ext cx="927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সংক্রমিত ব্যক্তির হাঁচি-কাশির মাধ্যমে সংক্রমিত হতে পারে।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292" y="4102185"/>
            <a:ext cx="149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কাশি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5930" y="4080755"/>
            <a:ext cx="149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হাঁচি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46" y="995680"/>
            <a:ext cx="3280503" cy="207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8" y="995680"/>
            <a:ext cx="3374231" cy="206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08" y="924560"/>
            <a:ext cx="3807618" cy="2145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331"/>
            <a:ext cx="3779139" cy="2516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6147" y="108695"/>
            <a:ext cx="590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7257" y="3535164"/>
            <a:ext cx="6842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সংক্রমিত ব্যক্তির ব্যবহৃত জিনিসপত্র যেমন-গ্লাস, প্লেট, চেয়ার, টেবিল, জামা কাপড়, টয়লেট ইত্যাদি ব্যবহারের মাধ্যমে সংক্রমিত হতে পারে।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" y="1351280"/>
            <a:ext cx="4686433" cy="234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87116" y="284480"/>
            <a:ext cx="806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7" y="1393306"/>
            <a:ext cx="4686433" cy="246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5508" y="4477782"/>
            <a:ext cx="10403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মশার মতো পোকামাকড় বা কুকুরের মতো প্রাণীর কামড়ের মাধ্যমে সংক্রমিত হতে পারে। 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326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28</cp:revision>
  <dcterms:created xsi:type="dcterms:W3CDTF">2006-08-16T00:00:00Z</dcterms:created>
  <dcterms:modified xsi:type="dcterms:W3CDTF">2022-08-02T11:30:46Z</dcterms:modified>
</cp:coreProperties>
</file>