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8" r:id="rId6"/>
    <p:sldId id="269" r:id="rId7"/>
    <p:sldId id="263" r:id="rId8"/>
    <p:sldId id="262" r:id="rId9"/>
    <p:sldId id="270" r:id="rId10"/>
    <p:sldId id="271" r:id="rId11"/>
    <p:sldId id="264" r:id="rId12"/>
    <p:sldId id="273" r:id="rId13"/>
    <p:sldId id="272" r:id="rId14"/>
    <p:sldId id="278" r:id="rId15"/>
    <p:sldId id="265" r:id="rId16"/>
    <p:sldId id="277" r:id="rId17"/>
    <p:sldId id="276" r:id="rId18"/>
    <p:sldId id="274" r:id="rId19"/>
    <p:sldId id="275" r:id="rId20"/>
    <p:sldId id="280" r:id="rId21"/>
    <p:sldId id="279" r:id="rId22"/>
    <p:sldId id="266" r:id="rId23"/>
    <p:sldId id="282" r:id="rId24"/>
    <p:sldId id="281" r:id="rId25"/>
    <p:sldId id="267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6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7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9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90000">
              <a:schemeClr val="accent4">
                <a:lumMod val="45000"/>
                <a:lumOff val="55000"/>
              </a:schemeClr>
            </a:gs>
            <a:gs pos="98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46DE2-3F08-42D4-8849-C06E03A4AA7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798B-634E-43B5-969A-43FC866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5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5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22.gi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image" Target="../media/image27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jp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3" y="0"/>
            <a:ext cx="1114697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1965" y="1502228"/>
            <a:ext cx="9666515" cy="4088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477735"/>
            <a:ext cx="5734594" cy="3891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9543" y="1789611"/>
            <a:ext cx="5891348" cy="407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চক্রাকারে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4937" y="953589"/>
            <a:ext cx="2978332" cy="836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section for Learning: Wonder Wednesday: Most Important Critica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7577" cy="4752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918857" y="170633"/>
            <a:ext cx="3775166" cy="10189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9246" y="4922911"/>
            <a:ext cx="8725988" cy="1804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7"/>
          <a:stretch/>
        </p:blipFill>
        <p:spPr>
          <a:xfrm>
            <a:off x="261257" y="822960"/>
            <a:ext cx="5649277" cy="3768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74" y="822960"/>
            <a:ext cx="5889444" cy="3768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991" y="4872446"/>
            <a:ext cx="11090366" cy="163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সমন্বসাধন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সম্পদসমূহকে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ব্যত্যয়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0" y="369433"/>
            <a:ext cx="5924550" cy="311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4" y="369433"/>
            <a:ext cx="3327899" cy="31612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" y="4532811"/>
            <a:ext cx="10933611" cy="1606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1" y="574766"/>
            <a:ext cx="4245429" cy="3693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393518"/>
            <a:ext cx="5752011" cy="3905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24251" y="1888942"/>
            <a:ext cx="1240971" cy="1154703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7830" y="5290457"/>
            <a:ext cx="11120844" cy="1240972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একত্রিকরণ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03120" y="352697"/>
            <a:ext cx="3722914" cy="124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everal Short Sentences About Learning | how to save the worl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" y="2246811"/>
            <a:ext cx="5619750" cy="3705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6926" y="2542631"/>
            <a:ext cx="5342708" cy="340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5" y="1360168"/>
            <a:ext cx="6629400" cy="47140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2265" y="1360169"/>
            <a:ext cx="4253049" cy="4714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পশিক্ষণ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পদ্দোন্নতি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ছাটাই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-2"/>
            <a:ext cx="1754423" cy="1360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2286" y="313509"/>
            <a:ext cx="4023360" cy="809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" t="12570" r="928" b="47151"/>
          <a:stretch/>
        </p:blipFill>
        <p:spPr>
          <a:xfrm>
            <a:off x="0" y="21227"/>
            <a:ext cx="5629275" cy="2343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0652" y="2442754"/>
            <a:ext cx="9701348" cy="25995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অধস্তন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806" y="5120640"/>
            <a:ext cx="10537371" cy="15022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আমলাতান্ত্রিক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6588" y="949506"/>
            <a:ext cx="3696788" cy="821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গুনাবলিঃ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26525" y="2586447"/>
            <a:ext cx="8673737" cy="34224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প্রখর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সহনশীলতা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দায়ত্বশীলতা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সাংগঠনিক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6724"/>
          <a:stretch/>
        </p:blipFill>
        <p:spPr>
          <a:xfrm>
            <a:off x="195943" y="2181497"/>
            <a:ext cx="10058400" cy="4376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635" y="733153"/>
            <a:ext cx="10097942" cy="1254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উৎসাহী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আর্থীক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অনার্থীক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6423" y="91440"/>
            <a:ext cx="2521131" cy="5886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প্রেষণাদান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Images : sticks, sea water, beach view, beautiful, &lt;strong&gt;nature&lt;/strong&gt;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08" y="0"/>
            <a:ext cx="1229992" cy="95358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6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7" y="1315809"/>
            <a:ext cx="5543550" cy="5427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2525" y="1315809"/>
            <a:ext cx="5353418" cy="5427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সমন্বসাধন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সমন্বসাধন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সমন্বসাধন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দলবদ্ধ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একসূত্রে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গ্রথিত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একীভূত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ব্যালেন্সিং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অক্ষুন্ন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1006" y="326571"/>
            <a:ext cx="2573383" cy="692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সমন্বয়সাধন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t="29912" r="21048" b="24174"/>
          <a:stretch/>
        </p:blipFill>
        <p:spPr>
          <a:xfrm>
            <a:off x="4114800" y="1136469"/>
            <a:ext cx="3213463" cy="14891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457200" y="3422469"/>
            <a:ext cx="11090365" cy="1737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তদারক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সংশোধনমূলক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583" y="680085"/>
            <a:ext cx="4310743" cy="1476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iverse &lt;strong&gt;Group&lt;/strong&gt; &lt;strong&gt;of Students&lt;/strong&gt; &lt;strong&gt;working&lt;/strong&gt; on project vector clipart imag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26" y="884022"/>
            <a:ext cx="7113474" cy="5346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4583" y="2560320"/>
            <a:ext cx="3892731" cy="3971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8880" y="-142059"/>
            <a:ext cx="4924697" cy="1095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মূল্যায়ণ-১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274" y="1071155"/>
            <a:ext cx="10293532" cy="56170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বহুনির্বাচিনী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ক) ২ খ)  ৩ গ)  ৪ ঘ)  ৫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খ)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 গ) ii ও iii ঘ)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3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95205" y="574765"/>
            <a:ext cx="2815045" cy="1072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মূল্যায়ণ-২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10789" y="2116183"/>
            <a:ext cx="7929154" cy="4140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আর্থীক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3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0034" y="680085"/>
            <a:ext cx="3944983" cy="122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ouse 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76" y="1632584"/>
            <a:ext cx="5646829" cy="32398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9086" y="5434149"/>
            <a:ext cx="10580913" cy="1045028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উৎসগুলোর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9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 &lt;strong&gt;Tulip Flower&lt;/strong&gt;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94" y="0"/>
            <a:ext cx="5072906" cy="6858000"/>
          </a:xfrm>
          <a:prstGeom prst="rect">
            <a:avLst/>
          </a:prstGeom>
        </p:spPr>
      </p:pic>
      <p:pic>
        <p:nvPicPr>
          <p:cNvPr id="3" name="Picture 2" descr="Yellow And Red &lt;strong&gt;Tulip Flower&lt;/strong&gt; Plant Beside White Fence · Free Stock Phot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"/>
            <a:ext cx="12387943" cy="6854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19" y="0"/>
            <a:ext cx="1465881" cy="11364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9794" y="1005840"/>
            <a:ext cx="8294915" cy="2442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2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08069" y="666206"/>
            <a:ext cx="4598125" cy="97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5166" y="2079756"/>
            <a:ext cx="7354389" cy="382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সিঙ্গুয়া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কাপাসিয়া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deluarleuna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cs typeface="NikoshBAN" panose="02000000000000000000" pitchFamily="2" charset="0"/>
              </a:rPr>
              <a:t>2017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9" y="1881052"/>
            <a:ext cx="2771775" cy="3790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18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62" y="0"/>
            <a:ext cx="1314238" cy="10189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7280" y="796834"/>
            <a:ext cx="4885509" cy="105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8720" y="2429693"/>
            <a:ext cx="5643154" cy="38666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0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0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	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40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০1/১2/২০২২ইং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1532710"/>
            <a:ext cx="3797693" cy="479624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64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1360170"/>
            <a:ext cx="5355772" cy="407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1360170"/>
            <a:ext cx="5773783" cy="408495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9668" y="2469697"/>
            <a:ext cx="4676503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3698" y="3654859"/>
            <a:ext cx="9444445" cy="11887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994" y="692331"/>
            <a:ext cx="3056709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5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63040" y="1267098"/>
            <a:ext cx="8164286" cy="3474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নের্তৃত্ব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3669" y="3004458"/>
            <a:ext cx="7093131" cy="2403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1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6" t="12930" r="22066" b="7648"/>
          <a:stretch/>
        </p:blipFill>
        <p:spPr>
          <a:xfrm>
            <a:off x="583247" y="470263"/>
            <a:ext cx="4581341" cy="4676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7857" r="6575" b="15096"/>
          <a:stretch/>
        </p:blipFill>
        <p:spPr>
          <a:xfrm>
            <a:off x="5473336" y="470263"/>
            <a:ext cx="5190537" cy="4676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7" y="0"/>
            <a:ext cx="1754423" cy="1360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326" y="5512527"/>
            <a:ext cx="10593977" cy="116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সামর্থ্যকে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Hanri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Fayol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Mojib</Template>
  <TotalTime>15</TotalTime>
  <Words>671</Words>
  <Application>Microsoft Office PowerPoint</Application>
  <PresentationFormat>Widescreen</PresentationFormat>
  <Paragraphs>73</Paragraphs>
  <Slides>26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</cp:revision>
  <dcterms:created xsi:type="dcterms:W3CDTF">2022-11-05T01:57:59Z</dcterms:created>
  <dcterms:modified xsi:type="dcterms:W3CDTF">2022-11-30T14:42:40Z</dcterms:modified>
</cp:coreProperties>
</file>