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9FF3-44D5-4301-AF7C-CABEB081BBB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72B4-FD10-405C-8D76-AC1DE79B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1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9FF3-44D5-4301-AF7C-CABEB081BBB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72B4-FD10-405C-8D76-AC1DE79B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8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9FF3-44D5-4301-AF7C-CABEB081BBB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72B4-FD10-405C-8D76-AC1DE79BCA4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4013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9FF3-44D5-4301-AF7C-CABEB081BBB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72B4-FD10-405C-8D76-AC1DE79B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49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9FF3-44D5-4301-AF7C-CABEB081BBB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72B4-FD10-405C-8D76-AC1DE79BCA4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2094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9FF3-44D5-4301-AF7C-CABEB081BBB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72B4-FD10-405C-8D76-AC1DE79B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37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9FF3-44D5-4301-AF7C-CABEB081BBB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72B4-FD10-405C-8D76-AC1DE79B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10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9FF3-44D5-4301-AF7C-CABEB081BBB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72B4-FD10-405C-8D76-AC1DE79B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95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9FF3-44D5-4301-AF7C-CABEB081BBB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72B4-FD10-405C-8D76-AC1DE79B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1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9FF3-44D5-4301-AF7C-CABEB081BBB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72B4-FD10-405C-8D76-AC1DE79B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60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9FF3-44D5-4301-AF7C-CABEB081BBB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72B4-FD10-405C-8D76-AC1DE79B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6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9FF3-44D5-4301-AF7C-CABEB081BBB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72B4-FD10-405C-8D76-AC1DE79B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2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9FF3-44D5-4301-AF7C-CABEB081BBB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72B4-FD10-405C-8D76-AC1DE79B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9FF3-44D5-4301-AF7C-CABEB081BBB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72B4-FD10-405C-8D76-AC1DE79B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26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9FF3-44D5-4301-AF7C-CABEB081BBB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72B4-FD10-405C-8D76-AC1DE79B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9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9FF3-44D5-4301-AF7C-CABEB081BBB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72B4-FD10-405C-8D76-AC1DE79B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48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F9FF3-44D5-4301-AF7C-CABEB081BBB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EF72B4-FD10-405C-8D76-AC1DE79B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9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</a:rPr>
              <a:t>বিসমিল্লাহির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রহমানির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রহিম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330"/>
            <a:ext cx="12192000" cy="565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32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81070"/>
            <a:ext cx="10212946" cy="240065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মূল্যায়ন</a:t>
            </a:r>
            <a:endParaRPr lang="en-US" sz="3600" dirty="0" smtClean="0"/>
          </a:p>
          <a:p>
            <a:pPr algn="ctr"/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 err="1" smtClean="0"/>
              <a:t>হজ্জের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অর্থ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sz="2400" dirty="0" smtClean="0"/>
              <a:t>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 err="1" smtClean="0"/>
              <a:t>হজ্জের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ফরজ</a:t>
            </a:r>
            <a:r>
              <a:rPr lang="en-US" sz="2400" dirty="0" smtClean="0"/>
              <a:t> </a:t>
            </a:r>
            <a:r>
              <a:rPr lang="en-US" sz="2400" dirty="0" err="1" smtClean="0"/>
              <a:t>কয়টি</a:t>
            </a:r>
            <a:r>
              <a:rPr lang="en-US" sz="2400" dirty="0" smtClean="0"/>
              <a:t>?</a:t>
            </a: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 err="1" smtClean="0"/>
              <a:t>হজ্জের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সময়</a:t>
            </a:r>
            <a:r>
              <a:rPr lang="en-US" sz="2400" dirty="0" smtClean="0"/>
              <a:t> </a:t>
            </a:r>
            <a:r>
              <a:rPr lang="en-US" sz="2400" dirty="0" err="1" smtClean="0"/>
              <a:t>শয়তানের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উদ্দেশ্যে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কোন</a:t>
            </a:r>
            <a:r>
              <a:rPr lang="en-US" sz="2400" dirty="0" smtClean="0"/>
              <a:t> </a:t>
            </a:r>
            <a:r>
              <a:rPr lang="en-US" sz="2400" dirty="0" err="1" smtClean="0"/>
              <a:t>স্থানে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পাথর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নিক্ষেপ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 err="1" smtClean="0"/>
              <a:t>হাজীগণ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কোথায়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সাথে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মাগরিব</a:t>
            </a:r>
            <a:r>
              <a:rPr lang="en-US" sz="2400" dirty="0" smtClean="0"/>
              <a:t> ও </a:t>
            </a:r>
            <a:r>
              <a:rPr lang="en-US" sz="2400" dirty="0" err="1" smtClean="0"/>
              <a:t>এশার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সালাত</a:t>
            </a:r>
            <a:r>
              <a:rPr lang="en-US" sz="2400" dirty="0" smtClean="0"/>
              <a:t> </a:t>
            </a:r>
            <a:r>
              <a:rPr lang="en-US" sz="2400" dirty="0" err="1" smtClean="0"/>
              <a:t>আদায়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করেন</a:t>
            </a:r>
            <a:r>
              <a:rPr lang="en-US" sz="2400" dirty="0" smtClean="0"/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319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04" y="1313644"/>
            <a:ext cx="12011695" cy="255454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বাড়ীর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endParaRPr lang="en-US" sz="4000" dirty="0" smtClean="0"/>
          </a:p>
          <a:p>
            <a:pPr algn="ctr"/>
            <a:endParaRPr lang="en-US" sz="4000" dirty="0"/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4000" dirty="0" err="1" smtClean="0"/>
              <a:t>হজ্জ</a:t>
            </a:r>
            <a:r>
              <a:rPr lang="en-US" sz="4000" dirty="0" smtClean="0"/>
              <a:t> </a:t>
            </a:r>
            <a:r>
              <a:rPr lang="en-US" sz="4000" dirty="0" err="1" smtClean="0"/>
              <a:t>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বিশ্ব</a:t>
            </a:r>
            <a:r>
              <a:rPr lang="en-US" sz="4000" dirty="0" smtClean="0"/>
              <a:t> </a:t>
            </a:r>
            <a:r>
              <a:rPr lang="en-US" sz="4000" dirty="0" err="1" smtClean="0"/>
              <a:t>মুসলিমের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মহা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সম্মেলন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বলা</a:t>
            </a:r>
            <a:r>
              <a:rPr lang="en-US" sz="4000" dirty="0" smtClean="0"/>
              <a:t> </a:t>
            </a:r>
            <a:r>
              <a:rPr lang="en-US" sz="4000" dirty="0" err="1" smtClean="0"/>
              <a:t>হয়</a:t>
            </a:r>
            <a:r>
              <a:rPr lang="en-US" sz="4000" dirty="0" smtClean="0"/>
              <a:t> </a:t>
            </a:r>
            <a:r>
              <a:rPr lang="en-US" sz="4000" dirty="0" err="1" smtClean="0"/>
              <a:t>কেন</a:t>
            </a:r>
            <a:r>
              <a:rPr lang="en-US" sz="4000" dirty="0" smtClean="0"/>
              <a:t> ? </a:t>
            </a:r>
            <a:r>
              <a:rPr lang="en-US" sz="4000" dirty="0" err="1" smtClean="0"/>
              <a:t>ব্যাখ্যা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</a:t>
            </a:r>
            <a:r>
              <a:rPr lang="en-US" sz="4000" dirty="0" smtClean="0"/>
              <a:t>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6856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699" y="1275008"/>
            <a:ext cx="9556124" cy="415498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FF00"/>
                </a:solidFill>
              </a:rPr>
              <a:t>ধন্যবাদ</a:t>
            </a:r>
            <a:endParaRPr lang="en-US" sz="6600" dirty="0" smtClean="0">
              <a:solidFill>
                <a:srgbClr val="FFFF00"/>
              </a:solidFill>
            </a:endParaRPr>
          </a:p>
          <a:p>
            <a:pPr algn="ctr"/>
            <a:endParaRPr lang="en-US" sz="6600" dirty="0" smtClean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265" y="2395471"/>
            <a:ext cx="7868992" cy="3316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24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92473" y="2125014"/>
            <a:ext cx="29363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Md</a:t>
            </a:r>
            <a:r>
              <a:rPr lang="en-US" dirty="0" smtClean="0"/>
              <a:t> </a:t>
            </a:r>
            <a:r>
              <a:rPr lang="en-US" dirty="0" err="1" smtClean="0"/>
              <a:t>Anowar</a:t>
            </a:r>
            <a:r>
              <a:rPr lang="en-US" dirty="0" smtClean="0"/>
              <a:t> Hasan</a:t>
            </a:r>
          </a:p>
          <a:p>
            <a:r>
              <a:rPr lang="en-US" dirty="0" smtClean="0"/>
              <a:t>Assistant teacher (Religion)</a:t>
            </a:r>
          </a:p>
          <a:p>
            <a:r>
              <a:rPr lang="en-US" dirty="0" err="1" smtClean="0"/>
              <a:t>Mogoltuly</a:t>
            </a:r>
            <a:r>
              <a:rPr lang="en-US" dirty="0" smtClean="0"/>
              <a:t> S.D </a:t>
            </a:r>
            <a:r>
              <a:rPr lang="en-US" dirty="0" err="1" smtClean="0"/>
              <a:t>BI.Girls</a:t>
            </a:r>
            <a:r>
              <a:rPr lang="en-US" dirty="0" smtClean="0"/>
              <a:t> </a:t>
            </a:r>
            <a:r>
              <a:rPr lang="en-US" dirty="0" err="1" smtClean="0"/>
              <a:t>Hihg</a:t>
            </a:r>
            <a:r>
              <a:rPr lang="en-US" dirty="0" smtClean="0"/>
              <a:t> School</a:t>
            </a:r>
          </a:p>
          <a:p>
            <a:r>
              <a:rPr lang="en-US" dirty="0" smtClean="0"/>
              <a:t>01762808062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20472" y="2263513"/>
            <a:ext cx="2137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Class-10</a:t>
            </a:r>
          </a:p>
          <a:p>
            <a:r>
              <a:rPr lang="en-US" dirty="0" smtClean="0"/>
              <a:t>Islamic Studies</a:t>
            </a:r>
          </a:p>
          <a:p>
            <a:r>
              <a:rPr lang="en-US" dirty="0" smtClean="0"/>
              <a:t>Chapter -</a:t>
            </a:r>
            <a:r>
              <a:rPr lang="en-US" dirty="0"/>
              <a:t>3</a:t>
            </a:r>
            <a:endParaRPr lang="en-US" dirty="0" smtClean="0"/>
          </a:p>
          <a:p>
            <a:r>
              <a:rPr lang="en-US" dirty="0" smtClean="0"/>
              <a:t>Hajj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81664" cy="2125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00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7195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38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92450" y="360609"/>
            <a:ext cx="4018209" cy="221599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solidFill>
                  <a:srgbClr val="00B0F0"/>
                </a:solidFill>
              </a:rPr>
              <a:t>হজ্জ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92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1070" y="927280"/>
            <a:ext cx="90796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শিখনফলঃ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হজ্জের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গু</a:t>
            </a:r>
            <a:r>
              <a:rPr lang="bn-BD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রুত্ব </a:t>
            </a:r>
            <a:r>
              <a:rPr lang="bn-BD" sz="4000" dirty="0">
                <a:latin typeface="Nikosh" panose="02000000000000000000" pitchFamily="2" charset="0"/>
                <a:cs typeface="Nikosh" panose="02000000000000000000" pitchFamily="2" charset="0"/>
              </a:rPr>
              <a:t>বলতে </a:t>
            </a:r>
            <a:r>
              <a:rPr lang="bn-BD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4000" dirty="0">
                <a:latin typeface="Nikosh" panose="02000000000000000000" pitchFamily="2" charset="0"/>
                <a:cs typeface="Nikosh" panose="02000000000000000000" pitchFamily="2" charset="0"/>
              </a:rPr>
              <a:t>বিশ্ব ভ্রাতৃত্ব প্রতিষ্ঠায় অবদান রাখতে </a:t>
            </a:r>
            <a:r>
              <a:rPr lang="bn-BD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মানবিকতা বিকশিত হবে।</a:t>
            </a:r>
            <a:endParaRPr lang="bn-BD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23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43944"/>
            <a:ext cx="12191999" cy="25545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4000" dirty="0">
                <a:latin typeface="Nikosh" panose="02000000000000000000" pitchFamily="2" charset="0"/>
                <a:cs typeface="Nikosh" panose="02000000000000000000" pitchFamily="2" charset="0"/>
              </a:rPr>
              <a:t>হজের ফরজ ৩টি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4000" dirty="0">
                <a:latin typeface="Nikosh" panose="02000000000000000000" pitchFamily="2" charset="0"/>
                <a:cs typeface="Nikosh" panose="02000000000000000000" pitchFamily="2" charset="0"/>
              </a:rPr>
              <a:t>এক. ইহরাম বাঁধা।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4000" dirty="0">
                <a:latin typeface="Nikosh" panose="02000000000000000000" pitchFamily="2" charset="0"/>
                <a:cs typeface="Nikosh" panose="02000000000000000000" pitchFamily="2" charset="0"/>
              </a:rPr>
              <a:t> দুই. উ’কুফে </a:t>
            </a:r>
            <a:r>
              <a:rPr lang="bn-BD" sz="4000" dirty="0">
                <a:latin typeface="Nikosh" panose="02000000000000000000" pitchFamily="2" charset="0"/>
                <a:cs typeface="Nikosh" panose="02000000000000000000" pitchFamily="2" charset="0"/>
              </a:rPr>
              <a:t>আ’রাফা</a:t>
            </a:r>
            <a:r>
              <a:rPr lang="bn-BD" sz="4000" dirty="0">
                <a:latin typeface="Nikosh" panose="02000000000000000000" pitchFamily="2" charset="0"/>
                <a:cs typeface="Nikosh" panose="02000000000000000000" pitchFamily="2" charset="0"/>
              </a:rPr>
              <a:t> (বা আরাফাতের ময়দানে অবস্থান করা)। 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4000" dirty="0">
                <a:latin typeface="Nikosh" panose="02000000000000000000" pitchFamily="2" charset="0"/>
                <a:cs typeface="Nikosh" panose="02000000000000000000" pitchFamily="2" charset="0"/>
              </a:rPr>
              <a:t>তিন</a:t>
            </a:r>
            <a:r>
              <a:rPr lang="bn-BD" sz="4000" dirty="0">
                <a:latin typeface="Nikosh" panose="02000000000000000000" pitchFamily="2" charset="0"/>
                <a:cs typeface="Nikosh" panose="02000000000000000000" pitchFamily="2" charset="0"/>
              </a:rPr>
              <a:t>. </a:t>
            </a:r>
            <a:r>
              <a:rPr lang="bn-BD" sz="4000" dirty="0">
                <a:latin typeface="Nikosh" panose="02000000000000000000" pitchFamily="2" charset="0"/>
                <a:cs typeface="Nikosh" panose="02000000000000000000" pitchFamily="2" charset="0"/>
              </a:rPr>
              <a:t>তাওয়াফুয </a:t>
            </a:r>
            <a:r>
              <a:rPr lang="bn-BD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জিয়ারাত।</a:t>
            </a:r>
            <a:endParaRPr lang="bn-BD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66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43934"/>
            <a:ext cx="12325082" cy="981807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altLang="en-US" sz="4800" b="1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হজের ওয়াজিব ৬টি</a:t>
            </a:r>
            <a:endParaRPr lang="en-US" altLang="en-US" sz="4800" b="1" dirty="0">
              <a:solidFill>
                <a:srgbClr val="FFFF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এক</a:t>
            </a:r>
            <a:r>
              <a:rPr lang="en-US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. ‘</a:t>
            </a: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সাফা ও মারওয়া</a:t>
            </a:r>
            <a:r>
              <a:rPr lang="en-US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’ </a:t>
            </a: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পাহাড়গুলো মধ্যে ৭ বার সায়ি করা।</a:t>
            </a:r>
            <a:endParaRPr lang="bn-BD" alt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দুই</a:t>
            </a:r>
            <a:r>
              <a:rPr lang="en-US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. </a:t>
            </a: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অকুফে </a:t>
            </a: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মুযদালিফায়</a:t>
            </a: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৯ই জিলহজ</a:t>
            </a:r>
            <a:r>
              <a:rPr lang="en-US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অর্থাৎ সুবহে সাদিক থেকে সূর্যদয় পর্যন্ত একমুহূর্তের জন্য হলেও অবস্থান করা।</a:t>
            </a:r>
            <a:endParaRPr lang="bn-BD" alt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571500" indent="-5715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তিন</a:t>
            </a:r>
            <a:r>
              <a:rPr lang="en-US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. </a:t>
            </a: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মিনায় তিন শয়তান </a:t>
            </a:r>
            <a:r>
              <a:rPr lang="en-US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জামারাত</a:t>
            </a:r>
            <a:r>
              <a:rPr lang="en-US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সমূহকে পাথর নিক্ষেপ করা।</a:t>
            </a:r>
            <a:endParaRPr lang="bn-BD" alt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bn-BD" alt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চার</a:t>
            </a:r>
            <a:r>
              <a:rPr lang="en-US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. ‘</a:t>
            </a: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হজে তামাত্তু</a:t>
            </a:r>
            <a:r>
              <a:rPr lang="en-US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’ </a:t>
            </a: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ও </a:t>
            </a:r>
            <a:r>
              <a:rPr lang="en-US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‘</a:t>
            </a: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কিবরান</a:t>
            </a:r>
            <a:r>
              <a:rPr lang="en-US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’ </a:t>
            </a: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কারীরা </a:t>
            </a:r>
            <a:r>
              <a:rPr lang="en-US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‘</a:t>
            </a: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হজ</a:t>
            </a:r>
            <a:r>
              <a:rPr lang="en-US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’ </a:t>
            </a: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সমাপনের জন্য দমে শোকর করা</a:t>
            </a: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bn-BD" alt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পাঁচ</a:t>
            </a:r>
            <a:r>
              <a:rPr lang="en-US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. </a:t>
            </a: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ইহরাম খোলার পূর্বে মাথার চুল কাটা</a:t>
            </a: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bn-BD" alt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571500" indent="-5715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ছয়</a:t>
            </a:r>
            <a:r>
              <a:rPr lang="en-US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. </a:t>
            </a: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মক্কার বাইরের লোকদের জন্য তাওয়াফে বিদা অর্থাৎ মক্কা থেকে বিদায়কালে তাওয়াফ করা।</a:t>
            </a:r>
            <a:endParaRPr lang="en-US" alt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i="1" dirty="0">
                <a:solidFill>
                  <a:srgbClr val="4242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altLang="en-US" sz="3600" i="1" dirty="0">
                <a:solidFill>
                  <a:srgbClr val="4242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altLang="en-US" sz="3600" i="1" dirty="0" smtClean="0">
                <a:solidFill>
                  <a:srgbClr val="4242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altLang="en-US" sz="3600" i="1" dirty="0" smtClean="0">
                <a:solidFill>
                  <a:srgbClr val="4242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altLang="en-US" sz="3600" i="1" dirty="0" smtClean="0">
                <a:solidFill>
                  <a:srgbClr val="4242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altLang="en-US" sz="3600" i="1" dirty="0" smtClean="0">
                <a:solidFill>
                  <a:srgbClr val="4242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altLang="en-US" sz="3600" i="1" dirty="0" smtClean="0">
                <a:solidFill>
                  <a:srgbClr val="4242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altLang="en-US" sz="3600" i="1" dirty="0" smtClean="0">
                <a:solidFill>
                  <a:srgbClr val="4242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</a:br>
            <a:endParaRPr lang="en-US" alt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33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ahih al-Bukhari Talbiyah Sahih Muslim Hajj Umrah, hajj, angle, text,  monochrome png | PNGW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29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2434" y="347729"/>
            <a:ext cx="3593205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হজ্জের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তালবিয়া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80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1249251"/>
            <a:ext cx="10367493" cy="224676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দলীয়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১। </a:t>
            </a:r>
            <a:r>
              <a:rPr lang="en-US" sz="2800" dirty="0" err="1" smtClean="0"/>
              <a:t>হজ্জের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শিক্ষা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ব্যাখ্যা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</a:t>
            </a:r>
            <a:r>
              <a:rPr lang="en-US" sz="2800" dirty="0" smtClean="0"/>
              <a:t>।</a:t>
            </a:r>
          </a:p>
          <a:p>
            <a:r>
              <a:rPr lang="en-US" sz="2800" dirty="0" smtClean="0"/>
              <a:t>২। </a:t>
            </a:r>
            <a:r>
              <a:rPr lang="en-US" sz="2800" dirty="0" err="1" smtClean="0"/>
              <a:t>হজ্জের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ওয়াজিব</a:t>
            </a:r>
            <a:r>
              <a:rPr lang="en-US" sz="2800" dirty="0" smtClean="0"/>
              <a:t> </a:t>
            </a:r>
            <a:r>
              <a:rPr lang="en-US" sz="2800" dirty="0" err="1" smtClean="0"/>
              <a:t>গুলো</a:t>
            </a:r>
            <a:r>
              <a:rPr lang="en-US" sz="2800" dirty="0" smtClean="0"/>
              <a:t> </a:t>
            </a:r>
            <a:r>
              <a:rPr lang="en-US" sz="2800" dirty="0" err="1" smtClean="0"/>
              <a:t>লিখ</a:t>
            </a:r>
            <a:r>
              <a:rPr lang="en-US" sz="2800" dirty="0" smtClean="0"/>
              <a:t>।</a:t>
            </a:r>
          </a:p>
          <a:p>
            <a:r>
              <a:rPr lang="en-US" sz="2800" dirty="0" smtClean="0"/>
              <a:t>৩। “</a:t>
            </a:r>
            <a:r>
              <a:rPr lang="en-US" sz="2800" dirty="0" err="1" smtClean="0"/>
              <a:t>হাজীদের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সম্মান</a:t>
            </a:r>
            <a:r>
              <a:rPr lang="en-US" sz="2800" dirty="0" smtClean="0"/>
              <a:t> ও </a:t>
            </a:r>
            <a:r>
              <a:rPr lang="en-US" sz="2800" dirty="0" err="1" smtClean="0"/>
              <a:t>মর্যাদা</a:t>
            </a:r>
            <a:r>
              <a:rPr lang="en-US" sz="2800" dirty="0" smtClean="0"/>
              <a:t> </a:t>
            </a:r>
            <a:r>
              <a:rPr lang="en-US" sz="2800" dirty="0" err="1" smtClean="0"/>
              <a:t>অনেক</a:t>
            </a:r>
            <a:r>
              <a:rPr lang="en-US" sz="2800" dirty="0" smtClean="0"/>
              <a:t> </a:t>
            </a:r>
            <a:r>
              <a:rPr lang="en-US" sz="2800" dirty="0" err="1" smtClean="0"/>
              <a:t>বেশি</a:t>
            </a:r>
            <a:r>
              <a:rPr lang="en-US" sz="2800" dirty="0" smtClean="0"/>
              <a:t>” </a:t>
            </a:r>
            <a:r>
              <a:rPr lang="en-US" sz="2800" dirty="0" err="1" smtClean="0"/>
              <a:t>বিষয়টি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বুঝিয়ে</a:t>
            </a:r>
            <a:r>
              <a:rPr lang="en-US" sz="2800" dirty="0" smtClean="0"/>
              <a:t> </a:t>
            </a:r>
            <a:r>
              <a:rPr lang="en-US" sz="2800" dirty="0" err="1" smtClean="0"/>
              <a:t>লিখ</a:t>
            </a:r>
            <a:r>
              <a:rPr lang="en-US" sz="2800" dirty="0" smtClean="0"/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72708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326</TotalTime>
  <Words>130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Nikosh</vt:lpstr>
      <vt:lpstr>Trebuchet MS</vt:lpstr>
      <vt:lpstr>Vrinda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BANBEIS-02</dc:creator>
  <cp:lastModifiedBy>BANBEIS-02</cp:lastModifiedBy>
  <cp:revision>41</cp:revision>
  <dcterms:created xsi:type="dcterms:W3CDTF">2022-11-28T03:43:00Z</dcterms:created>
  <dcterms:modified xsi:type="dcterms:W3CDTF">2022-12-01T07:29:07Z</dcterms:modified>
</cp:coreProperties>
</file>