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73" r:id="rId3"/>
    <p:sldId id="272" r:id="rId4"/>
    <p:sldId id="274" r:id="rId5"/>
    <p:sldId id="270" r:id="rId6"/>
    <p:sldId id="262" r:id="rId7"/>
    <p:sldId id="275" r:id="rId8"/>
    <p:sldId id="260" r:id="rId9"/>
    <p:sldId id="269" r:id="rId10"/>
    <p:sldId id="261" r:id="rId11"/>
    <p:sldId id="258" r:id="rId12"/>
    <p:sldId id="263" r:id="rId13"/>
    <p:sldId id="264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3C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D717C-94BC-4EFF-8E22-6F3A6E3BA1C7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5A451-6AC4-4230-86CC-72CBF61277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6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FE90E-F6A5-40E4-88ED-F3EFA4CED1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38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5A451-6AC4-4230-86CC-72CBF61277B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84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9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0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7001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91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9405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73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25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8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0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5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6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7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8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4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5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0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38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7294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9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86000"/>
            <a:ext cx="4983544" cy="3810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5943600" y="533400"/>
            <a:ext cx="2819400" cy="3352800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867400" y="4191000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সমকো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ণী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Extract 5"/>
          <p:cNvSpPr/>
          <p:nvPr/>
        </p:nvSpPr>
        <p:spPr>
          <a:xfrm>
            <a:off x="381000" y="1447800"/>
            <a:ext cx="5257800" cy="2286000"/>
          </a:xfrm>
          <a:prstGeom prst="flowChartExtra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95400" y="38862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সুক্ষকো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ণী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266871"/>
            <a:ext cx="3048000" cy="92333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54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dirty="0" err="1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কো</a:t>
            </a:r>
            <a:r>
              <a:rPr lang="bn-BD" sz="54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ণ</a:t>
            </a:r>
            <a:r>
              <a:rPr lang="en-US" sz="54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all" dirty="0" err="1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ভেদেঃ</a:t>
            </a:r>
            <a:r>
              <a:rPr lang="bn-BD" sz="5400" b="1" cap="all" dirty="0" smtClean="0">
                <a:ln/>
                <a:solidFill>
                  <a:schemeClr val="tx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cap="all" dirty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581400" y="4759738"/>
            <a:ext cx="5029200" cy="149025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53000" y="6161711"/>
            <a:ext cx="3581400" cy="76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3581400" y="4759738"/>
            <a:ext cx="1371600" cy="138596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76800" y="6199811"/>
            <a:ext cx="32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স্থুলকো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ণী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10" grpId="0"/>
      <p:bldP spid="11" grpId="0" animBg="1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28600" y="0"/>
            <a:ext cx="8610600" cy="2362200"/>
          </a:xfrm>
          <a:prstGeom prst="horizontalScroll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11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115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048000"/>
            <a:ext cx="8382000" cy="31393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সমকো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ণী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সমকো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ণী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সমকো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ণ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চিহ্নত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plit dir="in"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5105400" cy="1862048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15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11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667000"/>
            <a:ext cx="8915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১।সমকো</a:t>
            </a:r>
            <a:r>
              <a:rPr lang="bn-BD" sz="5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ণী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২।সমদ্দিবাহু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৩।সুক্ষকো</a:t>
            </a:r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ণী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4876800" cy="144655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3622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বিশিষ্ট্য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5029200"/>
            <a:ext cx="6016667" cy="1323439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33" y="304800"/>
            <a:ext cx="6438378" cy="4442564"/>
          </a:xfrm>
          <a:prstGeom prst="rect">
            <a:avLst/>
          </a:prstGeom>
        </p:spPr>
      </p:pic>
    </p:spTree>
  </p:cSld>
  <p:clrMapOvr>
    <a:masterClrMapping/>
  </p:clrMapOvr>
  <p:transition>
    <p:comb dir="vert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8A25A49-EBB6-465C-8CDB-971E4BC82E55}"/>
              </a:ext>
            </a:extLst>
          </p:cNvPr>
          <p:cNvGrpSpPr/>
          <p:nvPr/>
        </p:nvGrpSpPr>
        <p:grpSpPr>
          <a:xfrm>
            <a:off x="363992" y="2315285"/>
            <a:ext cx="8401231" cy="4695115"/>
            <a:chOff x="363992" y="2315285"/>
            <a:chExt cx="8401231" cy="4695115"/>
          </a:xfrm>
        </p:grpSpPr>
        <p:sp>
          <p:nvSpPr>
            <p:cNvPr id="9" name="Rectangle 8"/>
            <p:cNvSpPr/>
            <p:nvPr/>
          </p:nvSpPr>
          <p:spPr>
            <a:xfrm>
              <a:off x="363992" y="3200400"/>
              <a:ext cx="4191000" cy="381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perspectiveFront"/>
                <a:lightRig rig="balanced" dir="t">
                  <a:rot lat="0" lon="0" rev="2100000"/>
                </a:lightRig>
              </a:scene3d>
              <a:flatTx/>
            </a:bodyPr>
            <a:lstStyle/>
            <a:p>
              <a:pPr algn="ctr"/>
              <a:endParaRPr lang="en-US" sz="2000" b="1" dirty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2000" b="1" dirty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2000" b="1" dirty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2000" b="1" dirty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2000" dirty="0">
                <a:ln w="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en-US" sz="2000" b="1" dirty="0">
                <a:ln w="50800"/>
                <a:solidFill>
                  <a:schemeClr val="bg1">
                    <a:shade val="5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02823" y="2315285"/>
              <a:ext cx="3962400" cy="454271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perspectiveFront"/>
                <a:lightRig rig="balanced" dir="t">
                  <a:rot lat="0" lon="0" rev="2100000"/>
                </a:lightRig>
              </a:scene3d>
            </a:bodyPr>
            <a:lstStyle/>
            <a:p>
              <a:r>
                <a:rPr lang="en-US" sz="4500" dirty="0" smtClean="0">
                  <a:ln w="50800"/>
                  <a:solidFill>
                    <a:schemeClr val="bg1">
                      <a:shade val="50000"/>
                    </a:schemeClr>
                  </a:solidFill>
                  <a:latin typeface="SutonnyMJ" pitchFamily="2" charset="0"/>
                  <a:cs typeface="NikoshBAN" pitchFamily="2" charset="0"/>
                </a:rPr>
                <a:t> </a:t>
              </a:r>
              <a:endParaRPr lang="en-US" sz="4500" dirty="0">
                <a:ln w="50800"/>
                <a:solidFill>
                  <a:schemeClr val="bg1">
                    <a:shade val="50000"/>
                  </a:schemeClr>
                </a:solidFill>
                <a:latin typeface="SutonnyMJ" pitchFamily="2" charset="0"/>
                <a:cs typeface="NikoshBAN" pitchFamily="2" charset="0"/>
              </a:endParaRPr>
            </a:p>
          </p:txBody>
        </p:sp>
      </p:grpSp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4802823" y="1751463"/>
            <a:ext cx="0" cy="44196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58564" y="374581"/>
            <a:ext cx="4876800" cy="1169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err="1" smtClean="0">
                <a:solidFill>
                  <a:srgbClr val="FF0000"/>
                </a:solidFill>
                <a:latin typeface="NikoshBAN"/>
                <a:cs typeface="Arial" panose="020B0604020202020204" pitchFamily="34" charset="0"/>
              </a:rPr>
              <a:t>শিক্ষক</a:t>
            </a:r>
            <a:r>
              <a:rPr lang="en-US" sz="7000" b="1" dirty="0" smtClean="0">
                <a:solidFill>
                  <a:srgbClr val="FF0000"/>
                </a:solidFill>
                <a:latin typeface="NikoshBAN"/>
                <a:cs typeface="Arial" panose="020B0604020202020204" pitchFamily="34" charset="0"/>
              </a:rPr>
              <a:t> </a:t>
            </a:r>
            <a:r>
              <a:rPr lang="en-US" sz="7000" b="1" dirty="0" err="1" smtClean="0">
                <a:solidFill>
                  <a:srgbClr val="FF0000"/>
                </a:solidFill>
                <a:latin typeface="NikoshBAN"/>
                <a:cs typeface="Arial" panose="020B0604020202020204" pitchFamily="34" charset="0"/>
              </a:rPr>
              <a:t>পরিচিতি</a:t>
            </a:r>
            <a:endParaRPr lang="en-US" sz="7000" b="1" dirty="0">
              <a:solidFill>
                <a:srgbClr val="FF0000"/>
              </a:solidFill>
              <a:latin typeface="NikoshBAN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2689641"/>
            <a:ext cx="443883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B0F0"/>
                </a:solidFill>
                <a:latin typeface="NikoshBAN"/>
              </a:rPr>
              <a:t>মোঃ</a:t>
            </a:r>
            <a:r>
              <a:rPr lang="en-US" sz="4800" dirty="0" smtClean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4800" dirty="0" err="1" smtClean="0">
                <a:solidFill>
                  <a:srgbClr val="00B0F0"/>
                </a:solidFill>
                <a:latin typeface="NikoshBAN"/>
              </a:rPr>
              <a:t>আবুল</a:t>
            </a:r>
            <a:r>
              <a:rPr lang="en-US" sz="4800" dirty="0" smtClean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বাসার</a:t>
            </a:r>
            <a:endParaRPr lang="en-US" sz="4800" dirty="0">
              <a:solidFill>
                <a:srgbClr val="00B0F0"/>
              </a:solidFill>
              <a:latin typeface="NikoshBAN"/>
            </a:endParaRPr>
          </a:p>
          <a:p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সহকারী</a:t>
            </a:r>
            <a:r>
              <a:rPr lang="en-US" sz="4800" dirty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শিক্ষক</a:t>
            </a:r>
            <a:r>
              <a:rPr lang="en-US" sz="4800" dirty="0">
                <a:solidFill>
                  <a:srgbClr val="00B0F0"/>
                </a:solidFill>
                <a:latin typeface="NikoshBAN"/>
              </a:rPr>
              <a:t> (</a:t>
            </a:r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গণিত</a:t>
            </a:r>
            <a:r>
              <a:rPr lang="en-US" sz="4800" dirty="0">
                <a:solidFill>
                  <a:srgbClr val="00B0F0"/>
                </a:solidFill>
                <a:latin typeface="NikoshBAN"/>
              </a:rPr>
              <a:t>)</a:t>
            </a:r>
          </a:p>
          <a:p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পাতিলাপাড়া</a:t>
            </a:r>
            <a:r>
              <a:rPr lang="en-US" sz="4800" dirty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বালিকা</a:t>
            </a:r>
            <a:r>
              <a:rPr lang="en-US" sz="4800" dirty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দাখিল</a:t>
            </a:r>
            <a:r>
              <a:rPr lang="en-US" sz="4800" dirty="0">
                <a:solidFill>
                  <a:srgbClr val="00B0F0"/>
                </a:solidFill>
                <a:latin typeface="NikoshBAN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মাদ্রাসা</a:t>
            </a:r>
            <a:endParaRPr lang="en-US" sz="4800" dirty="0">
              <a:solidFill>
                <a:srgbClr val="00B0F0"/>
              </a:solidFill>
              <a:latin typeface="NikoshBAN"/>
            </a:endParaRPr>
          </a:p>
          <a:p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বাউফল</a:t>
            </a:r>
            <a:r>
              <a:rPr lang="en-US" sz="4800" dirty="0">
                <a:solidFill>
                  <a:srgbClr val="00B0F0"/>
                </a:solidFill>
                <a:latin typeface="NikoshBAN"/>
              </a:rPr>
              <a:t>, </a:t>
            </a:r>
            <a:r>
              <a:rPr lang="en-US" sz="4800" dirty="0" err="1">
                <a:solidFill>
                  <a:srgbClr val="00B0F0"/>
                </a:solidFill>
                <a:latin typeface="NikoshBAN"/>
              </a:rPr>
              <a:t>পটুয়াখালী</a:t>
            </a:r>
            <a:r>
              <a:rPr lang="en-US" sz="4800" dirty="0" smtClean="0">
                <a:solidFill>
                  <a:srgbClr val="00B0F0"/>
                </a:solidFill>
                <a:latin typeface="NikoshBAN"/>
              </a:rPr>
              <a:t>।</a:t>
            </a:r>
          </a:p>
          <a:p>
            <a:r>
              <a:rPr lang="en-US" sz="3600" dirty="0" err="1" smtClean="0">
                <a:solidFill>
                  <a:srgbClr val="00B0F0"/>
                </a:solidFill>
                <a:latin typeface="NikoshBAN"/>
              </a:rPr>
              <a:t>মোবাইলঃ</a:t>
            </a:r>
            <a:r>
              <a:rPr lang="en-US" sz="3600" dirty="0" smtClean="0">
                <a:solidFill>
                  <a:srgbClr val="00B0F0"/>
                </a:solidFill>
                <a:latin typeface="NikoshBAN"/>
              </a:rPr>
              <a:t> ০১৭২৩৭২৮৩৫৯</a:t>
            </a:r>
            <a:endParaRPr lang="en-US" sz="3600" dirty="0">
              <a:solidFill>
                <a:srgbClr val="00B0F0"/>
              </a:solidFill>
              <a:latin typeface="NikoshBAN"/>
            </a:endParaRPr>
          </a:p>
          <a:p>
            <a:endParaRPr lang="en-US" sz="3500" dirty="0">
              <a:latin typeface="SutonnyMJ" pitchFamily="2" charset="0"/>
            </a:endParaRPr>
          </a:p>
          <a:p>
            <a:endParaRPr lang="en-US" sz="4500" dirty="0">
              <a:latin typeface="SutonnyMJ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75" y="180943"/>
            <a:ext cx="1999487" cy="25363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5014414" y="2438400"/>
            <a:ext cx="336758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err="1" smtClean="0">
                <a:solidFill>
                  <a:srgbClr val="FF0000"/>
                </a:solidFill>
                <a:latin typeface="NikoshBAN"/>
              </a:rPr>
              <a:t>বিষয়ঃ</a:t>
            </a:r>
            <a:r>
              <a:rPr lang="en-US" sz="3500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/>
              </a:rPr>
              <a:t>গণিত</a:t>
            </a:r>
            <a:r>
              <a:rPr lang="en-US" sz="3200" b="1" dirty="0" smtClean="0">
                <a:solidFill>
                  <a:srgbClr val="FF0000"/>
                </a:solidFill>
                <a:latin typeface="NikoshBAN"/>
              </a:rPr>
              <a:t> </a:t>
            </a:r>
            <a:r>
              <a:rPr lang="bn-BD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জ্যামিতি</a:t>
            </a:r>
            <a:r>
              <a:rPr lang="bn-BD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500" dirty="0" smtClean="0">
              <a:solidFill>
                <a:srgbClr val="FF0000"/>
              </a:solidFill>
              <a:latin typeface="NikoshBAN"/>
            </a:endParaRPr>
          </a:p>
          <a:p>
            <a:r>
              <a:rPr lang="en-US" sz="3500" b="1" dirty="0" err="1" smtClean="0">
                <a:solidFill>
                  <a:srgbClr val="00B050"/>
                </a:solidFill>
                <a:latin typeface="NikoshBAN"/>
              </a:rPr>
              <a:t>শ্রেণিঃ</a:t>
            </a:r>
            <a:r>
              <a:rPr lang="en-US" sz="3500" dirty="0" smtClean="0">
                <a:solidFill>
                  <a:srgbClr val="00B050"/>
                </a:solidFill>
                <a:latin typeface="NikoshBAN"/>
              </a:rPr>
              <a:t> ৬ষ্ঠ</a:t>
            </a:r>
          </a:p>
          <a:p>
            <a:r>
              <a:rPr lang="en-US" sz="3500" b="1" dirty="0" err="1" smtClean="0">
                <a:solidFill>
                  <a:srgbClr val="00B050"/>
                </a:solidFill>
                <a:latin typeface="NikoshBAN"/>
              </a:rPr>
              <a:t>সময়ঃ</a:t>
            </a:r>
            <a:r>
              <a:rPr lang="en-US" sz="3500" b="1" dirty="0" smtClean="0">
                <a:solidFill>
                  <a:srgbClr val="00B050"/>
                </a:solidFill>
                <a:latin typeface="NikoshBAN"/>
              </a:rPr>
              <a:t> </a:t>
            </a:r>
            <a:r>
              <a:rPr lang="en-US" sz="3500" dirty="0" smtClean="0">
                <a:solidFill>
                  <a:srgbClr val="00B050"/>
                </a:solidFill>
                <a:latin typeface="NikoshBAN"/>
              </a:rPr>
              <a:t>৫০ </a:t>
            </a:r>
            <a:r>
              <a:rPr lang="en-US" sz="3500" dirty="0" err="1" smtClean="0">
                <a:solidFill>
                  <a:srgbClr val="00B050"/>
                </a:solidFill>
                <a:latin typeface="NikoshBAN"/>
              </a:rPr>
              <a:t>মিনিট</a:t>
            </a:r>
            <a:endParaRPr lang="en-US" sz="3500" dirty="0">
              <a:solidFill>
                <a:srgbClr val="00B05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6513937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3" y="1162221"/>
            <a:ext cx="1883197" cy="2254306"/>
          </a:xfrm>
          <a:prstGeom prst="rect">
            <a:avLst/>
          </a:prstGeom>
        </p:spPr>
      </p:pic>
      <p:pic>
        <p:nvPicPr>
          <p:cNvPr id="3" name="Picture 2" descr="t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1750" y="1162221"/>
            <a:ext cx="2223347" cy="25356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131117"/>
            <a:ext cx="7703428" cy="923330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730809"/>
            <a:ext cx="7391400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614" y="914399"/>
            <a:ext cx="4343400" cy="2667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14600" y="665163"/>
            <a:ext cx="4187139" cy="1011237"/>
          </a:xfrm>
          <a:prstGeom prst="rect">
            <a:avLst/>
          </a:prstGeom>
          <a:solidFill>
            <a:srgbClr val="7030A0"/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n-BD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bn-BD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AU" sz="66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20317" y="3036554"/>
            <a:ext cx="7652084" cy="128278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বাহু ও কোণভেদে ত্রিভুজের প্রকারভেদ</a:t>
            </a:r>
            <a:endParaRPr lang="en-AU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14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2669" y="2951872"/>
            <a:ext cx="89154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ত্রিভুজের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52" y="4009494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বাহুভেদে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2669" y="1880321"/>
            <a:ext cx="65532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bn-B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52" y="4863143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400" b="1" dirty="0" err="1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বাস্তব</a:t>
            </a:r>
            <a:r>
              <a:rPr lang="en-US" sz="44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4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4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44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লাগাতে</a:t>
            </a:r>
            <a:r>
              <a:rPr lang="en-US" sz="44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4400" b="1" dirty="0" smtClean="0">
                <a:ln w="1905"/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6858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228600" y="228600"/>
            <a:ext cx="8763000" cy="6324600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পূর্বজ্ঞান</a:t>
            </a:r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যাচাইঃ</a:t>
            </a:r>
            <a:r>
              <a:rPr lang="en-US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১।বিন্দু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5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দ্ধারা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sz="5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lus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3394" y="252741"/>
            <a:ext cx="5548006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ত্রিভুজ কাকে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Pie 4"/>
          <p:cNvSpPr/>
          <p:nvPr/>
        </p:nvSpPr>
        <p:spPr>
          <a:xfrm>
            <a:off x="-930308" y="1418612"/>
            <a:ext cx="4020775" cy="4020775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6" name="Group 5"/>
          <p:cNvGrpSpPr/>
          <p:nvPr/>
        </p:nvGrpSpPr>
        <p:grpSpPr>
          <a:xfrm>
            <a:off x="1080079" y="1418612"/>
            <a:ext cx="8994230" cy="4020775"/>
            <a:chOff x="2010387" y="0"/>
            <a:chExt cx="8994230" cy="4020775"/>
          </a:xfrm>
        </p:grpSpPr>
        <p:sp>
          <p:nvSpPr>
            <p:cNvPr id="19" name="Rectangle 18"/>
            <p:cNvSpPr/>
            <p:nvPr/>
          </p:nvSpPr>
          <p:spPr>
            <a:xfrm>
              <a:off x="2010387" y="0"/>
              <a:ext cx="8994230" cy="4020775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2010387" y="0"/>
              <a:ext cx="8994230" cy="8544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তিনটি বাহু দ্বারা আবদ্ধ চিত্রকে ত্রিভুজ বলে।</a:t>
              </a:r>
              <a:endParaRPr lang="en-AU" sz="4000" kern="1200" dirty="0"/>
            </a:p>
          </p:txBody>
        </p:sp>
      </p:grpSp>
      <p:sp>
        <p:nvSpPr>
          <p:cNvPr id="7" name="Pie 6"/>
          <p:cNvSpPr/>
          <p:nvPr/>
        </p:nvSpPr>
        <p:spPr>
          <a:xfrm>
            <a:off x="-402582" y="2273026"/>
            <a:ext cx="2965321" cy="2965321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Group 7"/>
          <p:cNvGrpSpPr/>
          <p:nvPr/>
        </p:nvGrpSpPr>
        <p:grpSpPr>
          <a:xfrm>
            <a:off x="1080079" y="2273026"/>
            <a:ext cx="8994230" cy="2965321"/>
            <a:chOff x="2010387" y="854414"/>
            <a:chExt cx="8994230" cy="2965321"/>
          </a:xfrm>
        </p:grpSpPr>
        <p:sp>
          <p:nvSpPr>
            <p:cNvPr id="17" name="Rectangle 16"/>
            <p:cNvSpPr/>
            <p:nvPr/>
          </p:nvSpPr>
          <p:spPr>
            <a:xfrm>
              <a:off x="2010387" y="854414"/>
              <a:ext cx="8994230" cy="2965321"/>
            </a:xfrm>
            <a:prstGeom prst="rect">
              <a:avLst/>
            </a:prstGeom>
            <a:solidFill>
              <a:schemeClr val="accent2">
                <a:lumMod val="75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2010387" y="854414"/>
              <a:ext cx="8994230" cy="8544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তিনটি বাহু দ্বারা আবদ্ধ ক্ষেত্রকে ত্রিভুজক্ষেত্র বলে।</a:t>
              </a:r>
            </a:p>
          </p:txBody>
        </p:sp>
      </p:grpSp>
      <p:sp>
        <p:nvSpPr>
          <p:cNvPr id="9" name="Pie 8"/>
          <p:cNvSpPr/>
          <p:nvPr/>
        </p:nvSpPr>
        <p:spPr>
          <a:xfrm>
            <a:off x="125145" y="3127441"/>
            <a:ext cx="1909868" cy="1909868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1080079" y="3127441"/>
            <a:ext cx="8994230" cy="1909868"/>
            <a:chOff x="2010387" y="1708829"/>
            <a:chExt cx="8994230" cy="1909868"/>
          </a:xfrm>
        </p:grpSpPr>
        <p:sp>
          <p:nvSpPr>
            <p:cNvPr id="15" name="Rectangle 14"/>
            <p:cNvSpPr/>
            <p:nvPr/>
          </p:nvSpPr>
          <p:spPr>
            <a:xfrm>
              <a:off x="2010387" y="1708829"/>
              <a:ext cx="8994230" cy="1909868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2010387" y="1708829"/>
              <a:ext cx="8994230" cy="8544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ত্রিভুজের তিনটি বাহু আছে।</a:t>
              </a:r>
              <a:endParaRPr lang="en-AU" sz="4000" kern="1200" dirty="0"/>
            </a:p>
          </p:txBody>
        </p:sp>
      </p:grpSp>
      <p:sp>
        <p:nvSpPr>
          <p:cNvPr id="11" name="Pie 10"/>
          <p:cNvSpPr/>
          <p:nvPr/>
        </p:nvSpPr>
        <p:spPr>
          <a:xfrm>
            <a:off x="652872" y="3981856"/>
            <a:ext cx="854414" cy="854414"/>
          </a:xfrm>
          <a:prstGeom prst="pie">
            <a:avLst>
              <a:gd name="adj1" fmla="val 5400000"/>
              <a:gd name="adj2" fmla="val 16200000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2" name="Group 11"/>
          <p:cNvGrpSpPr/>
          <p:nvPr/>
        </p:nvGrpSpPr>
        <p:grpSpPr>
          <a:xfrm>
            <a:off x="1080079" y="3981856"/>
            <a:ext cx="8994230" cy="854414"/>
            <a:chOff x="2010387" y="2563244"/>
            <a:chExt cx="8994230" cy="854414"/>
          </a:xfrm>
        </p:grpSpPr>
        <p:sp>
          <p:nvSpPr>
            <p:cNvPr id="13" name="Rectangle 12"/>
            <p:cNvSpPr/>
            <p:nvPr/>
          </p:nvSpPr>
          <p:spPr>
            <a:xfrm>
              <a:off x="2010387" y="2563244"/>
              <a:ext cx="8994230" cy="854414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2010387" y="2563244"/>
              <a:ext cx="8994230" cy="8544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l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ত্রিভুজের তিনটি কোণ আছে।</a:t>
              </a:r>
              <a:endParaRPr lang="en-AU" sz="4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5168584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Extract 2"/>
          <p:cNvSpPr/>
          <p:nvPr/>
        </p:nvSpPr>
        <p:spPr>
          <a:xfrm>
            <a:off x="533400" y="1143000"/>
            <a:ext cx="4267200" cy="2438400"/>
          </a:xfrm>
          <a:prstGeom prst="flowChartExtra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1" y="3696301"/>
            <a:ext cx="23622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সমবাহু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Extract 7"/>
          <p:cNvSpPr/>
          <p:nvPr/>
        </p:nvSpPr>
        <p:spPr>
          <a:xfrm>
            <a:off x="6019800" y="381000"/>
            <a:ext cx="2819400" cy="3200400"/>
          </a:xfrm>
          <a:prstGeom prst="flowChartExtra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19800" y="3752841"/>
            <a:ext cx="2819400" cy="707886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দ্বিবাহু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Triangle 9"/>
          <p:cNvSpPr/>
          <p:nvPr/>
        </p:nvSpPr>
        <p:spPr>
          <a:xfrm>
            <a:off x="1436090" y="4575628"/>
            <a:ext cx="7315200" cy="1600200"/>
          </a:xfrm>
          <a:prstGeom prst="rt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6234499"/>
            <a:ext cx="2514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বিষমবাহু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endParaRPr lang="en-US" sz="3600" b="1" dirty="0"/>
          </a:p>
        </p:txBody>
      </p:sp>
      <p:sp>
        <p:nvSpPr>
          <p:cNvPr id="11" name="Down Arrow Callout 10"/>
          <p:cNvSpPr/>
          <p:nvPr/>
        </p:nvSpPr>
        <p:spPr>
          <a:xfrm>
            <a:off x="2906764" y="91109"/>
            <a:ext cx="3581400" cy="1280491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বাহুভেদে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219200"/>
            <a:ext cx="4724400" cy="1631216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10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0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10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114800"/>
            <a:ext cx="8305800" cy="1631216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সমদ্বিবাহু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ত্রিভুজ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?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0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5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6607</TotalTime>
  <Words>243</Words>
  <Application>Microsoft Office PowerPoint</Application>
  <PresentationFormat>On-screen Show (4:3)</PresentationFormat>
  <Paragraphs>54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NikoshBAN</vt:lpstr>
      <vt:lpstr>SutonnyMJ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JADU</dc:creator>
  <cp:lastModifiedBy>ACT</cp:lastModifiedBy>
  <cp:revision>119</cp:revision>
  <dcterms:created xsi:type="dcterms:W3CDTF">2006-08-16T00:00:00Z</dcterms:created>
  <dcterms:modified xsi:type="dcterms:W3CDTF">2022-12-10T07:03:38Z</dcterms:modified>
</cp:coreProperties>
</file>