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83" r:id="rId3"/>
    <p:sldId id="284" r:id="rId4"/>
    <p:sldId id="285" r:id="rId5"/>
    <p:sldId id="286" r:id="rId6"/>
    <p:sldId id="287" r:id="rId7"/>
    <p:sldId id="289" r:id="rId8"/>
    <p:sldId id="290" r:id="rId9"/>
    <p:sldId id="291" r:id="rId10"/>
    <p:sldId id="299" r:id="rId11"/>
    <p:sldId id="292" r:id="rId12"/>
    <p:sldId id="293" r:id="rId13"/>
    <p:sldId id="300" r:id="rId14"/>
    <p:sldId id="301" r:id="rId15"/>
    <p:sldId id="294" r:id="rId16"/>
    <p:sldId id="298" r:id="rId17"/>
    <p:sldId id="297" r:id="rId18"/>
    <p:sldId id="2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A6A6A6"/>
    <a:srgbClr val="7F7F7F"/>
    <a:srgbClr val="DDF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A863B-5501-4C35-8549-9AA9B114A9C1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A92F2-5F2A-44C1-97E3-78EB4CBEB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5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92F2-5F2A-44C1-97E3-78EB4CBEB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1340-EBF9-4AF7-9384-44EEC6A3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1BCC2-E14B-4FF1-9C90-008A2201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2318-05EF-4C8A-BC11-147AC704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614D-BC0F-4627-B80A-F186A242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C749A-CABA-474B-B621-5C21E78F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F54C-A42D-4848-9432-81252DAE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2F040-7E34-4C9F-A6C6-E66ACC927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339A2-BD96-432C-BF03-3C56B1FDE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E10E9-117C-439F-9022-FD77366B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15C3-4EA8-4DBA-8B0A-78FA5524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2E258-5FE8-4B98-9924-D144A95765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4D885-EBA4-468C-BFFF-F7721732D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EFC66-F519-44AC-BB74-8371B734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F4C23-9101-4005-B40A-12E6DB75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CC8D4-0D1D-4D41-8BBE-A65042A6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1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 userDrawn="1"/>
        </p:nvGrpSpPr>
        <p:grpSpPr>
          <a:xfrm>
            <a:off x="5874590" y="0"/>
            <a:ext cx="429176" cy="7065027"/>
            <a:chOff x="6028401" y="0"/>
            <a:chExt cx="577970" cy="9730608"/>
          </a:xfrm>
        </p:grpSpPr>
        <p:sp>
          <p:nvSpPr>
            <p:cNvPr id="6" name="Block Arc 5"/>
            <p:cNvSpPr/>
            <p:nvPr userDrawn="1"/>
          </p:nvSpPr>
          <p:spPr>
            <a:xfrm>
              <a:off x="6028401" y="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 userDrawn="1"/>
          </p:nvSpPr>
          <p:spPr>
            <a:xfrm>
              <a:off x="6028401" y="20272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 userDrawn="1"/>
          </p:nvSpPr>
          <p:spPr>
            <a:xfrm>
              <a:off x="6028401" y="40544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 userDrawn="1"/>
          </p:nvSpPr>
          <p:spPr>
            <a:xfrm>
              <a:off x="6028401" y="60816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lock Arc 9"/>
            <p:cNvSpPr/>
            <p:nvPr userDrawn="1"/>
          </p:nvSpPr>
          <p:spPr>
            <a:xfrm>
              <a:off x="6028401" y="81088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/>
            <p:cNvSpPr/>
            <p:nvPr userDrawn="1"/>
          </p:nvSpPr>
          <p:spPr>
            <a:xfrm>
              <a:off x="6028401" y="101360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 userDrawn="1"/>
          </p:nvSpPr>
          <p:spPr>
            <a:xfrm>
              <a:off x="6028401" y="121632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lock Arc 12"/>
            <p:cNvSpPr/>
            <p:nvPr userDrawn="1"/>
          </p:nvSpPr>
          <p:spPr>
            <a:xfrm>
              <a:off x="6028401" y="141904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13"/>
            <p:cNvSpPr/>
            <p:nvPr userDrawn="1"/>
          </p:nvSpPr>
          <p:spPr>
            <a:xfrm>
              <a:off x="6028401" y="162176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14"/>
            <p:cNvSpPr/>
            <p:nvPr userDrawn="1"/>
          </p:nvSpPr>
          <p:spPr>
            <a:xfrm>
              <a:off x="6028401" y="182448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15"/>
            <p:cNvSpPr/>
            <p:nvPr userDrawn="1"/>
          </p:nvSpPr>
          <p:spPr>
            <a:xfrm>
              <a:off x="6028401" y="202721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16"/>
            <p:cNvSpPr/>
            <p:nvPr userDrawn="1"/>
          </p:nvSpPr>
          <p:spPr>
            <a:xfrm>
              <a:off x="6028401" y="222993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lock Arc 17"/>
            <p:cNvSpPr/>
            <p:nvPr userDrawn="1"/>
          </p:nvSpPr>
          <p:spPr>
            <a:xfrm>
              <a:off x="6028401" y="243265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lock Arc 18"/>
            <p:cNvSpPr/>
            <p:nvPr userDrawn="1"/>
          </p:nvSpPr>
          <p:spPr>
            <a:xfrm>
              <a:off x="6028401" y="263537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lock Arc 19"/>
            <p:cNvSpPr/>
            <p:nvPr userDrawn="1"/>
          </p:nvSpPr>
          <p:spPr>
            <a:xfrm>
              <a:off x="6028401" y="283809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Block Arc 20"/>
            <p:cNvSpPr/>
            <p:nvPr userDrawn="1"/>
          </p:nvSpPr>
          <p:spPr>
            <a:xfrm>
              <a:off x="6028401" y="304081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/>
            <p:cNvSpPr/>
            <p:nvPr userDrawn="1"/>
          </p:nvSpPr>
          <p:spPr>
            <a:xfrm>
              <a:off x="6028401" y="324353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/>
            <p:cNvSpPr/>
            <p:nvPr userDrawn="1"/>
          </p:nvSpPr>
          <p:spPr>
            <a:xfrm>
              <a:off x="6028401" y="344625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/>
            <p:cNvSpPr/>
            <p:nvPr userDrawn="1"/>
          </p:nvSpPr>
          <p:spPr>
            <a:xfrm>
              <a:off x="6028401" y="364897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/>
            <p:cNvSpPr/>
            <p:nvPr userDrawn="1"/>
          </p:nvSpPr>
          <p:spPr>
            <a:xfrm>
              <a:off x="6028401" y="385169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/>
            <p:cNvSpPr/>
            <p:nvPr userDrawn="1"/>
          </p:nvSpPr>
          <p:spPr>
            <a:xfrm>
              <a:off x="6028401" y="405442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/>
            <p:cNvSpPr/>
            <p:nvPr userDrawn="1"/>
          </p:nvSpPr>
          <p:spPr>
            <a:xfrm>
              <a:off x="6028401" y="425714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 userDrawn="1"/>
          </p:nvSpPr>
          <p:spPr>
            <a:xfrm>
              <a:off x="6028401" y="445986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/>
            <p:cNvSpPr/>
            <p:nvPr userDrawn="1"/>
          </p:nvSpPr>
          <p:spPr>
            <a:xfrm>
              <a:off x="6028401" y="466258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lock Arc 29"/>
            <p:cNvSpPr/>
            <p:nvPr userDrawn="1"/>
          </p:nvSpPr>
          <p:spPr>
            <a:xfrm>
              <a:off x="6028401" y="486530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Block Arc 30"/>
            <p:cNvSpPr/>
            <p:nvPr userDrawn="1"/>
          </p:nvSpPr>
          <p:spPr>
            <a:xfrm>
              <a:off x="6028401" y="506802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Block Arc 31"/>
            <p:cNvSpPr/>
            <p:nvPr userDrawn="1"/>
          </p:nvSpPr>
          <p:spPr>
            <a:xfrm>
              <a:off x="6028401" y="527074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Block Arc 32"/>
            <p:cNvSpPr/>
            <p:nvPr userDrawn="1"/>
          </p:nvSpPr>
          <p:spPr>
            <a:xfrm>
              <a:off x="6028401" y="547346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Block Arc 33"/>
            <p:cNvSpPr/>
            <p:nvPr userDrawn="1"/>
          </p:nvSpPr>
          <p:spPr>
            <a:xfrm>
              <a:off x="6028401" y="567618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Block Arc 34"/>
            <p:cNvSpPr/>
            <p:nvPr userDrawn="1"/>
          </p:nvSpPr>
          <p:spPr>
            <a:xfrm>
              <a:off x="6028401" y="587890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Block Arc 35"/>
            <p:cNvSpPr/>
            <p:nvPr userDrawn="1"/>
          </p:nvSpPr>
          <p:spPr>
            <a:xfrm>
              <a:off x="6028401" y="608163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Block Arc 36"/>
            <p:cNvSpPr/>
            <p:nvPr userDrawn="1"/>
          </p:nvSpPr>
          <p:spPr>
            <a:xfrm>
              <a:off x="6028401" y="628435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Block Arc 37"/>
            <p:cNvSpPr/>
            <p:nvPr userDrawn="1"/>
          </p:nvSpPr>
          <p:spPr>
            <a:xfrm>
              <a:off x="6028401" y="648707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 userDrawn="1"/>
          </p:nvSpPr>
          <p:spPr>
            <a:xfrm>
              <a:off x="6028401" y="668979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Block Arc 39"/>
            <p:cNvSpPr/>
            <p:nvPr userDrawn="1"/>
          </p:nvSpPr>
          <p:spPr>
            <a:xfrm>
              <a:off x="6028401" y="689251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 userDrawn="1"/>
          </p:nvSpPr>
          <p:spPr>
            <a:xfrm>
              <a:off x="6028401" y="709523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 userDrawn="1"/>
          </p:nvSpPr>
          <p:spPr>
            <a:xfrm>
              <a:off x="6028401" y="729795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lock Arc 42"/>
            <p:cNvSpPr/>
            <p:nvPr userDrawn="1"/>
          </p:nvSpPr>
          <p:spPr>
            <a:xfrm>
              <a:off x="6028401" y="7500677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Block Arc 43"/>
            <p:cNvSpPr/>
            <p:nvPr userDrawn="1"/>
          </p:nvSpPr>
          <p:spPr>
            <a:xfrm>
              <a:off x="6028401" y="7703398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lock Arc 44"/>
            <p:cNvSpPr/>
            <p:nvPr userDrawn="1"/>
          </p:nvSpPr>
          <p:spPr>
            <a:xfrm>
              <a:off x="6028401" y="7906119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 userDrawn="1"/>
          </p:nvSpPr>
          <p:spPr>
            <a:xfrm>
              <a:off x="6028401" y="8108840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Block Arc 46"/>
            <p:cNvSpPr/>
            <p:nvPr userDrawn="1"/>
          </p:nvSpPr>
          <p:spPr>
            <a:xfrm>
              <a:off x="6028401" y="8311561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 userDrawn="1"/>
          </p:nvSpPr>
          <p:spPr>
            <a:xfrm>
              <a:off x="6028401" y="8514282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lock Arc 48"/>
            <p:cNvSpPr/>
            <p:nvPr userDrawn="1"/>
          </p:nvSpPr>
          <p:spPr>
            <a:xfrm>
              <a:off x="6028401" y="8717003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lock Arc 49"/>
            <p:cNvSpPr/>
            <p:nvPr userDrawn="1"/>
          </p:nvSpPr>
          <p:spPr>
            <a:xfrm>
              <a:off x="6028401" y="8919724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Block Arc 50"/>
            <p:cNvSpPr/>
            <p:nvPr userDrawn="1"/>
          </p:nvSpPr>
          <p:spPr>
            <a:xfrm>
              <a:off x="6028401" y="9122445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Block Arc 51"/>
            <p:cNvSpPr/>
            <p:nvPr userDrawn="1"/>
          </p:nvSpPr>
          <p:spPr>
            <a:xfrm>
              <a:off x="6028401" y="9325166"/>
              <a:ext cx="577970" cy="405442"/>
            </a:xfrm>
            <a:prstGeom prst="blockArc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13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9219-EF26-4E7C-B556-42553BCE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E903-C6AB-4ECA-919D-FD7A9983F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7C843-8832-46DB-A771-F6705DC9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6320A-4868-4863-9FC8-0B04055B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3BB5C-C97A-4049-837C-853A7036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E1213-940A-447D-ACFC-F5F4EF5A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CC2F0-D017-4395-A091-223A0F44E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D02-46F1-4C4E-91D0-4E4393DB9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E799D-F2AB-40FB-9E88-2C5C30A7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6A5A-FE44-44D2-AF42-B1158114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DBDD9-7313-4905-BFF7-72E42DD6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C156E-EEBD-421C-B656-380DD5884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3F92-6A15-454D-BFD8-6241FECC2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A62A1-AC0B-4A82-B29F-B9359DBF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BAC4E-C4A8-4F8A-959F-EED88ACB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13C33-E922-400F-8842-C0C72E81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7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59A3-C851-4737-B349-043B44BD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27D7-59F8-46B0-B47C-F788305E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28B1B-8912-44CC-BCD0-8F87D0342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11B0-8B0F-4740-B54A-D1F492E2A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CD3E5-9E0A-4D51-A4D0-A24ACB1B2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8E836-C2B8-46C9-B80C-51DCCA0F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6E29A-A467-44A6-8382-FA9E15D2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0C830-057A-468B-8BA6-21BC901F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7608-3329-494D-92B1-2A90F0AA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D2A35F-7FB2-4EE7-A1C7-8E66A63E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ABC1C-B057-4653-BD6F-6140326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F1D43-D62E-4E3B-8C24-0F3A2FA4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B6F52-2488-4495-BA2D-51D9C279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4AD13-0999-4188-9024-1ACBB022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EB9CA-D161-63F0-35E9-95082203026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CB4D79-0388-3F8E-B066-AC51FBC4B3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8790C5-7A2F-E1F3-AE70-80B95EDAFC49}"/>
                </a:ext>
              </a:extLst>
            </p:cNvPr>
            <p:cNvSpPr/>
            <p:nvPr/>
          </p:nvSpPr>
          <p:spPr>
            <a:xfrm>
              <a:off x="169560" y="140457"/>
              <a:ext cx="11872386" cy="6569831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C075D71-774D-85A1-90A5-D026527A3A7C}"/>
              </a:ext>
            </a:extLst>
          </p:cNvPr>
          <p:cNvSpPr txBox="1"/>
          <p:nvPr userDrawn="1"/>
        </p:nvSpPr>
        <p:spPr>
          <a:xfrm>
            <a:off x="9713742" y="6183979"/>
            <a:ext cx="2403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Gabriola" panose="04040605051002020D02" pitchFamily="82" charset="0"/>
                <a:cs typeface="Dubai Medium" panose="020B0603030403030204" pitchFamily="34" charset="-78"/>
              </a:rPr>
              <a:t>Asma </a:t>
            </a:r>
            <a:r>
              <a:rPr lang="en-US" sz="2000" b="0" dirty="0" err="1">
                <a:latin typeface="Gabriola" panose="04040605051002020D02" pitchFamily="82" charset="0"/>
                <a:cs typeface="Dubai Medium" panose="020B0603030403030204" pitchFamily="34" charset="-78"/>
              </a:rPr>
              <a:t>Akter</a:t>
            </a:r>
            <a:r>
              <a:rPr lang="en-US" sz="2000" b="0" dirty="0">
                <a:latin typeface="Gabriola" panose="04040605051002020D02" pitchFamily="82" charset="0"/>
                <a:cs typeface="Dubai Medium" panose="020B0603030403030204" pitchFamily="34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04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84F7-7786-44B4-9C6B-F71E14AD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01036-81B6-4274-AF47-2D0401BD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B0E69-8FFB-49E2-91D9-586BD8B81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C5AB-CBAD-4A64-83F1-85A3218C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6D9A7-90E6-4D8A-88BE-60BBD1BB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7CCF0-A708-4F03-8242-3FCD3FD2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5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C523-9E33-4C57-A187-1473846E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C365A-FD56-4AA0-AAC8-063FF4AD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B0DC7-6471-4127-B57C-874B0B187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883EA-9CAE-43DE-B512-A2E7F3C0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7653C-E6B2-429E-A787-15B9A2820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20704-7711-44EC-99B6-F708B37F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4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A9066-E7A9-47B8-ADB0-DACA6C9C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D1FA-E704-4B5A-B426-ABBE73FA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42B62-A342-4C21-ADB2-FB7050431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80D3-C2B4-4069-9549-62EAF5D78DE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6C65-4C1E-4E7D-9E51-34F3838F6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055ED-12BF-4A95-A14F-6C4324336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CEA11-8081-46B0-87E4-E63698A0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zh/%E5%8F%91%E5%B1%95-%E5%8F%91%E8%8A%BD-%E9%A6%96%E9%A1%B5-%E5%8F%B6-%E8%87%AA%E7%84%B6-%E6%A4%8D%E7%89%A9-%E5%B9%BC%E6%A0%91-%E7%A7%8D%E5%AD%90-1300176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image" Target="../media/image10.tmp"/><Relationship Id="rId7" Type="http://schemas.openxmlformats.org/officeDocument/2006/relationships/image" Target="../media/image13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tmp"/><Relationship Id="rId7" Type="http://schemas.openxmlformats.org/officeDocument/2006/relationships/image" Target="../media/image20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BF8977E3-08E4-4A09-BF67-BCA60A34364C}"/>
              </a:ext>
            </a:extLst>
          </p:cNvPr>
          <p:cNvSpPr/>
          <p:nvPr/>
        </p:nvSpPr>
        <p:spPr>
          <a:xfrm>
            <a:off x="6809532" y="674176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rgbClr val="FF0000">
                  <a:alpha val="65000"/>
                </a:srgbClr>
              </a:gs>
              <a:gs pos="80000">
                <a:schemeClr val="bg1">
                  <a:lumMod val="95000"/>
                </a:schemeClr>
              </a:gs>
              <a:gs pos="19000">
                <a:srgbClr val="FF8080"/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58E2AB24-E958-4FF8-8490-D2FC0B2C1E6A}"/>
              </a:ext>
            </a:extLst>
          </p:cNvPr>
          <p:cNvSpPr/>
          <p:nvPr/>
        </p:nvSpPr>
        <p:spPr>
          <a:xfrm>
            <a:off x="8058412" y="584392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rgbClr val="7030A0"/>
              </a:gs>
              <a:gs pos="82000">
                <a:schemeClr val="bg1">
                  <a:lumMod val="95000"/>
                  <a:alpha val="62000"/>
                </a:schemeClr>
              </a:gs>
              <a:gs pos="16000">
                <a:srgbClr val="7030A0"/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812C2D6-9C8B-48A8-9195-EB2221B4ABBB}"/>
              </a:ext>
            </a:extLst>
          </p:cNvPr>
          <p:cNvSpPr/>
          <p:nvPr/>
        </p:nvSpPr>
        <p:spPr>
          <a:xfrm>
            <a:off x="5430968" y="640134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bg1">
                  <a:lumMod val="95000"/>
                </a:schemeClr>
              </a:gs>
              <a:gs pos="20000">
                <a:schemeClr val="accent5">
                  <a:lumMod val="60000"/>
                  <a:lumOff val="40000"/>
                  <a:alpha val="74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6D46B9E1-4D54-4CE1-8EC3-14E1DCF43BD6}"/>
              </a:ext>
            </a:extLst>
          </p:cNvPr>
          <p:cNvSpPr/>
          <p:nvPr/>
        </p:nvSpPr>
        <p:spPr>
          <a:xfrm>
            <a:off x="2768196" y="649364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bg1">
                  <a:lumMod val="95000"/>
                </a:schemeClr>
              </a:gs>
              <a:gs pos="19000">
                <a:schemeClr val="accent6">
                  <a:lumMod val="60000"/>
                  <a:lumOff val="40000"/>
                  <a:alpha val="49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F16BB595-1F7C-4933-A8D3-00C2D5943CA0}"/>
              </a:ext>
            </a:extLst>
          </p:cNvPr>
          <p:cNvSpPr/>
          <p:nvPr/>
        </p:nvSpPr>
        <p:spPr>
          <a:xfrm>
            <a:off x="1395404" y="596142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rgbClr val="C00000"/>
              </a:gs>
              <a:gs pos="80000">
                <a:schemeClr val="bg1">
                  <a:lumMod val="95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EA6BD7A3-BA41-4CB9-B6CF-FBF7D8A78BE2}"/>
              </a:ext>
            </a:extLst>
          </p:cNvPr>
          <p:cNvSpPr/>
          <p:nvPr/>
        </p:nvSpPr>
        <p:spPr>
          <a:xfrm>
            <a:off x="87043" y="657221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chemeClr val="bg1"/>
              </a:gs>
              <a:gs pos="49000">
                <a:schemeClr val="bg1">
                  <a:lumMod val="95000"/>
                  <a:alpha val="22000"/>
                </a:schemeClr>
              </a:gs>
              <a:gs pos="98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564DCF57-69BC-4649-A22C-A119E5B641E2}"/>
              </a:ext>
            </a:extLst>
          </p:cNvPr>
          <p:cNvSpPr/>
          <p:nvPr/>
        </p:nvSpPr>
        <p:spPr>
          <a:xfrm>
            <a:off x="4096164" y="576259"/>
            <a:ext cx="4191000" cy="4800600"/>
          </a:xfrm>
          <a:prstGeom prst="trapezoid">
            <a:avLst>
              <a:gd name="adj" fmla="val 41591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41000">
                <a:schemeClr val="accent4">
                  <a:lumMod val="40000"/>
                  <a:lumOff val="60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D3D114-9CFC-4A46-94A1-9656E81CE27C}"/>
              </a:ext>
            </a:extLst>
          </p:cNvPr>
          <p:cNvGrpSpPr/>
          <p:nvPr/>
        </p:nvGrpSpPr>
        <p:grpSpPr>
          <a:xfrm>
            <a:off x="9582880" y="-13887"/>
            <a:ext cx="1162050" cy="870288"/>
            <a:chOff x="9582880" y="-13887"/>
            <a:chExt cx="1162050" cy="8702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5AD8FE-C50F-43D7-BEF1-152FC190C47D}"/>
                </a:ext>
              </a:extLst>
            </p:cNvPr>
            <p:cNvCxnSpPr/>
            <p:nvPr/>
          </p:nvCxnSpPr>
          <p:spPr>
            <a:xfrm>
              <a:off x="10183408" y="-13887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B62EB1-96B2-4C01-A27C-D14C9A6A9631}"/>
                </a:ext>
              </a:extLst>
            </p:cNvPr>
            <p:cNvGrpSpPr/>
            <p:nvPr/>
          </p:nvGrpSpPr>
          <p:grpSpPr>
            <a:xfrm>
              <a:off x="9582880" y="389675"/>
              <a:ext cx="1162050" cy="466726"/>
              <a:chOff x="6038851" y="1571624"/>
              <a:chExt cx="1162050" cy="466726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C8BCB490-9D86-43DE-A972-C24217802369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A335D684-18D4-45A1-8B90-FED28832E453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72DEC0-B5B4-4A4A-B040-C39CE64B0D29}"/>
              </a:ext>
            </a:extLst>
          </p:cNvPr>
          <p:cNvGrpSpPr/>
          <p:nvPr/>
        </p:nvGrpSpPr>
        <p:grpSpPr>
          <a:xfrm>
            <a:off x="4274608" y="-38202"/>
            <a:ext cx="1162050" cy="891805"/>
            <a:chOff x="4274608" y="-38202"/>
            <a:chExt cx="1162050" cy="8918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6E19EB-9396-4EE2-8E6A-DCD1B6360E7A}"/>
                </a:ext>
              </a:extLst>
            </p:cNvPr>
            <p:cNvCxnSpPr/>
            <p:nvPr/>
          </p:nvCxnSpPr>
          <p:spPr>
            <a:xfrm>
              <a:off x="4844240" y="-38202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E770D54-2A9B-4958-BA2D-A4C5AEE96DA3}"/>
                </a:ext>
              </a:extLst>
            </p:cNvPr>
            <p:cNvGrpSpPr/>
            <p:nvPr/>
          </p:nvGrpSpPr>
          <p:grpSpPr>
            <a:xfrm>
              <a:off x="4274608" y="386877"/>
              <a:ext cx="1162050" cy="466726"/>
              <a:chOff x="6038851" y="1571624"/>
              <a:chExt cx="1162050" cy="466726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4" name="Freeform 18">
                <a:extLst>
                  <a:ext uri="{FF2B5EF4-FFF2-40B4-BE49-F238E27FC236}">
                    <a16:creationId xmlns:a16="http://schemas.microsoft.com/office/drawing/2014/main" id="{AADA3B4B-15C5-4157-AB04-1D6DE40CDFC5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A784882-68CD-499C-88FB-746A127B8509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588BB0-3100-443D-A6A3-6F979990105F}"/>
              </a:ext>
            </a:extLst>
          </p:cNvPr>
          <p:cNvGrpSpPr/>
          <p:nvPr/>
        </p:nvGrpSpPr>
        <p:grpSpPr>
          <a:xfrm>
            <a:off x="6964712" y="-36162"/>
            <a:ext cx="1162050" cy="809925"/>
            <a:chOff x="6964712" y="-303"/>
            <a:chExt cx="1162050" cy="80992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8DFA154-CD04-4D08-B2A7-72C664E0DF2E}"/>
                </a:ext>
              </a:extLst>
            </p:cNvPr>
            <p:cNvCxnSpPr/>
            <p:nvPr/>
          </p:nvCxnSpPr>
          <p:spPr>
            <a:xfrm>
              <a:off x="7530172" y="-303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7E156B-3722-415C-9129-4D3FE676330E}"/>
                </a:ext>
              </a:extLst>
            </p:cNvPr>
            <p:cNvGrpSpPr/>
            <p:nvPr/>
          </p:nvGrpSpPr>
          <p:grpSpPr>
            <a:xfrm>
              <a:off x="6964712" y="342896"/>
              <a:ext cx="1162050" cy="466726"/>
              <a:chOff x="6038851" y="1571624"/>
              <a:chExt cx="1162050" cy="466726"/>
            </a:xfrm>
            <a:solidFill>
              <a:srgbClr val="00B0F0"/>
            </a:solidFill>
          </p:grpSpPr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E2197AB4-4E28-4FEA-9828-880D249A8ECC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3F21613E-78B3-4A99-A75E-B79D19FF68A9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B1DE89-B64F-4629-BC52-3E30E093A122}"/>
              </a:ext>
            </a:extLst>
          </p:cNvPr>
          <p:cNvGrpSpPr/>
          <p:nvPr/>
        </p:nvGrpSpPr>
        <p:grpSpPr>
          <a:xfrm>
            <a:off x="8292680" y="-42953"/>
            <a:ext cx="1162050" cy="848091"/>
            <a:chOff x="8292680" y="-7095"/>
            <a:chExt cx="1162050" cy="84809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272263E-E715-4C41-AFFB-A19EB5260649}"/>
                </a:ext>
              </a:extLst>
            </p:cNvPr>
            <p:cNvCxnSpPr/>
            <p:nvPr/>
          </p:nvCxnSpPr>
          <p:spPr>
            <a:xfrm>
              <a:off x="8885974" y="-7095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4389E48-3216-4A0E-B3F8-187F5D037747}"/>
                </a:ext>
              </a:extLst>
            </p:cNvPr>
            <p:cNvGrpSpPr/>
            <p:nvPr/>
          </p:nvGrpSpPr>
          <p:grpSpPr>
            <a:xfrm>
              <a:off x="8292680" y="374270"/>
              <a:ext cx="1162050" cy="466726"/>
              <a:chOff x="6038851" y="1571624"/>
              <a:chExt cx="1162050" cy="466726"/>
            </a:xfrm>
            <a:solidFill>
              <a:srgbClr val="C00000"/>
            </a:solidFill>
          </p:grpSpPr>
          <p:sp>
            <p:nvSpPr>
              <p:cNvPr id="34" name="Freeform 24">
                <a:extLst>
                  <a:ext uri="{FF2B5EF4-FFF2-40B4-BE49-F238E27FC236}">
                    <a16:creationId xmlns:a16="http://schemas.microsoft.com/office/drawing/2014/main" id="{4638A129-AF50-41BE-B760-33AF0324B2DF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id="{2F20E668-CABE-464B-AF77-4BD96D448E81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6077909-51C5-4CBD-968E-E5A0826F8661}"/>
              </a:ext>
            </a:extLst>
          </p:cNvPr>
          <p:cNvGrpSpPr/>
          <p:nvPr/>
        </p:nvGrpSpPr>
        <p:grpSpPr>
          <a:xfrm>
            <a:off x="5619660" y="-23898"/>
            <a:ext cx="1162050" cy="833520"/>
            <a:chOff x="5619660" y="-23898"/>
            <a:chExt cx="1162050" cy="8335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5B55A50-675D-43AC-96FC-55A63D016972}"/>
                </a:ext>
              </a:extLst>
            </p:cNvPr>
            <p:cNvCxnSpPr/>
            <p:nvPr/>
          </p:nvCxnSpPr>
          <p:spPr>
            <a:xfrm>
              <a:off x="6185119" y="-23898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2189E07-B9DE-41B1-A290-126A4CD9439D}"/>
                </a:ext>
              </a:extLst>
            </p:cNvPr>
            <p:cNvGrpSpPr/>
            <p:nvPr/>
          </p:nvGrpSpPr>
          <p:grpSpPr>
            <a:xfrm>
              <a:off x="5619660" y="342896"/>
              <a:ext cx="1162050" cy="466726"/>
              <a:chOff x="6038851" y="1571624"/>
              <a:chExt cx="1162050" cy="466726"/>
            </a:xfrm>
            <a:solidFill>
              <a:srgbClr val="FFC000"/>
            </a:solidFill>
          </p:grpSpPr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BB1F9770-0DC9-4671-8470-867D5119D08E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E98D6100-F8C4-45C6-9944-F0A83E636AEA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B02C90-4E51-4231-9F3E-84DB2DA8E761}"/>
              </a:ext>
            </a:extLst>
          </p:cNvPr>
          <p:cNvGrpSpPr/>
          <p:nvPr/>
        </p:nvGrpSpPr>
        <p:grpSpPr>
          <a:xfrm>
            <a:off x="2911885" y="-13887"/>
            <a:ext cx="1162050" cy="867490"/>
            <a:chOff x="2911885" y="-13887"/>
            <a:chExt cx="1162050" cy="86749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A6D499-A6B6-4B43-8ADF-135425FFDE70}"/>
                </a:ext>
              </a:extLst>
            </p:cNvPr>
            <p:cNvCxnSpPr/>
            <p:nvPr/>
          </p:nvCxnSpPr>
          <p:spPr>
            <a:xfrm>
              <a:off x="3469989" y="-13887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508A3B2-EC77-457C-A65E-98847197E12E}"/>
                </a:ext>
              </a:extLst>
            </p:cNvPr>
            <p:cNvGrpSpPr/>
            <p:nvPr/>
          </p:nvGrpSpPr>
          <p:grpSpPr>
            <a:xfrm>
              <a:off x="2911885" y="386877"/>
              <a:ext cx="1162050" cy="466726"/>
              <a:chOff x="6038851" y="1571624"/>
              <a:chExt cx="1162050" cy="466726"/>
            </a:xfrm>
            <a:solidFill>
              <a:srgbClr val="FF0000"/>
            </a:solidFill>
          </p:grpSpPr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E5EEA3A2-02A3-420F-B7F5-DA2886A767D1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F6F12B96-652D-42E0-A7FE-6060A4F82254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D199EA-F3C4-4A75-9382-DAD45DB6AF0D}"/>
              </a:ext>
            </a:extLst>
          </p:cNvPr>
          <p:cNvGrpSpPr/>
          <p:nvPr/>
        </p:nvGrpSpPr>
        <p:grpSpPr>
          <a:xfrm>
            <a:off x="1596821" y="-1259"/>
            <a:ext cx="1162050" cy="891843"/>
            <a:chOff x="1596821" y="-1259"/>
            <a:chExt cx="1162050" cy="89184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33E1CB-CFDA-4050-9189-85E4FED1A92A}"/>
                </a:ext>
              </a:extLst>
            </p:cNvPr>
            <p:cNvCxnSpPr/>
            <p:nvPr/>
          </p:nvCxnSpPr>
          <p:spPr>
            <a:xfrm>
              <a:off x="2169090" y="-1259"/>
              <a:ext cx="1" cy="581122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B42D9F7-A492-43DE-B547-CDD7C423DCBD}"/>
                </a:ext>
              </a:extLst>
            </p:cNvPr>
            <p:cNvGrpSpPr/>
            <p:nvPr/>
          </p:nvGrpSpPr>
          <p:grpSpPr>
            <a:xfrm>
              <a:off x="1596821" y="423858"/>
              <a:ext cx="1162050" cy="466726"/>
              <a:chOff x="6038851" y="1571624"/>
              <a:chExt cx="1162050" cy="466726"/>
            </a:xfrm>
            <a:solidFill>
              <a:schemeClr val="bg1"/>
            </a:solidFill>
          </p:grpSpPr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C50F56F1-E2B0-4D69-85FE-2FFBBEF66CE0}"/>
                  </a:ext>
                </a:extLst>
              </p:cNvPr>
              <p:cNvSpPr/>
              <p:nvPr/>
            </p:nvSpPr>
            <p:spPr>
              <a:xfrm>
                <a:off x="6038851" y="1571624"/>
                <a:ext cx="1162050" cy="466726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0992F0FB-01A0-4366-9E24-DB2FD388E447}"/>
                  </a:ext>
                </a:extLst>
              </p:cNvPr>
              <p:cNvSpPr/>
              <p:nvPr/>
            </p:nvSpPr>
            <p:spPr>
              <a:xfrm>
                <a:off x="6105526" y="1571624"/>
                <a:ext cx="1028699" cy="400051"/>
              </a:xfrm>
              <a:custGeom>
                <a:avLst/>
                <a:gdLst>
                  <a:gd name="connsiteX0" fmla="*/ 865061 w 2276475"/>
                  <a:gd name="connsiteY0" fmla="*/ 0 h 1085850"/>
                  <a:gd name="connsiteX1" fmla="*/ 1411415 w 2276475"/>
                  <a:gd name="connsiteY1" fmla="*/ 0 h 1085850"/>
                  <a:gd name="connsiteX2" fmla="*/ 2276475 w 2276475"/>
                  <a:gd name="connsiteY2" fmla="*/ 1085850 h 1085850"/>
                  <a:gd name="connsiteX3" fmla="*/ 0 w 2276475"/>
                  <a:gd name="connsiteY3" fmla="*/ 1085850 h 1085850"/>
                  <a:gd name="connsiteX4" fmla="*/ 865061 w 2276475"/>
                  <a:gd name="connsiteY4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6475" h="1085850">
                    <a:moveTo>
                      <a:pt x="865061" y="0"/>
                    </a:moveTo>
                    <a:lnTo>
                      <a:pt x="1411415" y="0"/>
                    </a:lnTo>
                    <a:lnTo>
                      <a:pt x="2276475" y="1085850"/>
                    </a:lnTo>
                    <a:lnTo>
                      <a:pt x="0" y="1085850"/>
                    </a:lnTo>
                    <a:lnTo>
                      <a:pt x="865061" y="0"/>
                    </a:lnTo>
                    <a:close/>
                  </a:path>
                </a:pathLst>
              </a:cu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27000" h="127000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A8A31BF-61F9-4EA6-91F5-7D95FD327C48}"/>
              </a:ext>
            </a:extLst>
          </p:cNvPr>
          <p:cNvSpPr txBox="1"/>
          <p:nvPr/>
        </p:nvSpPr>
        <p:spPr>
          <a:xfrm>
            <a:off x="2169090" y="3316217"/>
            <a:ext cx="7749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400" b="1" dirty="0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400" b="1" dirty="0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4400" b="1" dirty="0">
              <a:ln w="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091CCA-F440-4727-B130-1F28F099EC20}"/>
              </a:ext>
            </a:extLst>
          </p:cNvPr>
          <p:cNvSpPr txBox="1"/>
          <p:nvPr/>
        </p:nvSpPr>
        <p:spPr>
          <a:xfrm>
            <a:off x="4133589" y="4269593"/>
            <a:ext cx="3885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56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C8DBEA-0C33-4B04-93DB-A74A47FE8F45}"/>
              </a:ext>
            </a:extLst>
          </p:cNvPr>
          <p:cNvSpPr txBox="1"/>
          <p:nvPr/>
        </p:nvSpPr>
        <p:spPr>
          <a:xfrm>
            <a:off x="5270692" y="1840090"/>
            <a:ext cx="59282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0000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05B79-1C2F-D06B-B0FE-3B4B4BAE1F04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FF7EB803-B5E2-A2CB-C3BB-BBDE6CFE3CFD}"/>
              </a:ext>
            </a:extLst>
          </p:cNvPr>
          <p:cNvSpPr/>
          <p:nvPr/>
        </p:nvSpPr>
        <p:spPr>
          <a:xfrm>
            <a:off x="238317" y="966335"/>
            <a:ext cx="4298919" cy="1841069"/>
          </a:xfrm>
          <a:prstGeom prst="flowChartPunchedTap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9A2D5-1514-4ED2-8B47-B6A04D0CE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809" r="12831" b="5852"/>
          <a:stretch/>
        </p:blipFill>
        <p:spPr>
          <a:xfrm>
            <a:off x="344145" y="3568711"/>
            <a:ext cx="4087262" cy="27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07829-D176-6CAE-6A88-228606D452F6}"/>
              </a:ext>
            </a:extLst>
          </p:cNvPr>
          <p:cNvGrpSpPr/>
          <p:nvPr/>
        </p:nvGrpSpPr>
        <p:grpSpPr>
          <a:xfrm>
            <a:off x="7357361" y="1141282"/>
            <a:ext cx="3779756" cy="4887040"/>
            <a:chOff x="7357361" y="1141282"/>
            <a:chExt cx="3779756" cy="48870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F6997A-9485-9389-5724-DC6133D95CA1}"/>
                </a:ext>
              </a:extLst>
            </p:cNvPr>
            <p:cNvGrpSpPr/>
            <p:nvPr/>
          </p:nvGrpSpPr>
          <p:grpSpPr>
            <a:xfrm>
              <a:off x="7357361" y="1141282"/>
              <a:ext cx="3779756" cy="4887040"/>
              <a:chOff x="7357361" y="1141282"/>
              <a:chExt cx="3779756" cy="4887040"/>
            </a:xfrm>
          </p:grpSpPr>
          <p:pic>
            <p:nvPicPr>
              <p:cNvPr id="4" name="Picture 3" descr="Screen Clipping">
                <a:extLst>
                  <a:ext uri="{FF2B5EF4-FFF2-40B4-BE49-F238E27FC236}">
                    <a16:creationId xmlns:a16="http://schemas.microsoft.com/office/drawing/2014/main" id="{48811380-2B3E-41AA-998F-4ADADE03A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57361" y="1141282"/>
                <a:ext cx="3779756" cy="4887040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45CD5C-11F0-4073-A83C-40688CB94B1D}"/>
                  </a:ext>
                </a:extLst>
              </p:cNvPr>
              <p:cNvSpPr/>
              <p:nvPr/>
            </p:nvSpPr>
            <p:spPr>
              <a:xfrm>
                <a:off x="7771028" y="1538738"/>
                <a:ext cx="2952422" cy="1785850"/>
              </a:xfrm>
              <a:prstGeom prst="rect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534C7B-CC98-4E87-85BB-13815B6C0F3C}"/>
                </a:ext>
              </a:extLst>
            </p:cNvPr>
            <p:cNvSpPr txBox="1"/>
            <p:nvPr/>
          </p:nvSpPr>
          <p:spPr>
            <a:xfrm>
              <a:off x="7628473" y="5628212"/>
              <a:ext cx="1618766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পৃষ্ঠা-10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F5D153-4CE1-43E8-B350-7D33D9F84B6D}"/>
              </a:ext>
            </a:extLst>
          </p:cNvPr>
          <p:cNvSpPr txBox="1"/>
          <p:nvPr/>
        </p:nvSpPr>
        <p:spPr>
          <a:xfrm>
            <a:off x="5376337" y="428603"/>
            <a:ext cx="643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পাঠ্যবইয়ের</a:t>
            </a:r>
            <a:r>
              <a:rPr lang="en-US" sz="36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১৩ </a:t>
            </a:r>
            <a:r>
              <a:rPr lang="en-US" sz="36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</a:t>
            </a:r>
            <a:r>
              <a:rPr lang="en-US" sz="36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খোলো</a:t>
            </a:r>
            <a:r>
              <a:rPr lang="en-US" sz="36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641038-AA2E-8EC0-C0F8-600BA1BA7956}"/>
              </a:ext>
            </a:extLst>
          </p:cNvPr>
          <p:cNvSpPr/>
          <p:nvPr/>
        </p:nvSpPr>
        <p:spPr>
          <a:xfrm>
            <a:off x="238317" y="191346"/>
            <a:ext cx="4298919" cy="647674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C2EFD0-F806-539C-A61F-620BF64A380F}"/>
              </a:ext>
            </a:extLst>
          </p:cNvPr>
          <p:cNvGrpSpPr/>
          <p:nvPr/>
        </p:nvGrpSpPr>
        <p:grpSpPr>
          <a:xfrm>
            <a:off x="803439" y="3704416"/>
            <a:ext cx="2483021" cy="2506923"/>
            <a:chOff x="950349" y="1406006"/>
            <a:chExt cx="3565196" cy="45129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0DA38C-929C-4492-9723-56E83BD4A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49" y="1406006"/>
              <a:ext cx="3565196" cy="45129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1C46C9-0EB5-4004-90C0-0F641D89D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68" y="3482001"/>
              <a:ext cx="1514587" cy="145759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5BFAE-13EB-4B27-AF36-451F49E7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6309" y="3482001"/>
              <a:ext cx="1514588" cy="1457593"/>
            </a:xfrm>
            <a:prstGeom prst="rect">
              <a:avLst/>
            </a:prstGeom>
          </p:spPr>
        </p:pic>
      </p:grp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BB0E663D-2CF5-F7F6-F7A3-DCAD5F0CB0AD}"/>
              </a:ext>
            </a:extLst>
          </p:cNvPr>
          <p:cNvSpPr/>
          <p:nvPr/>
        </p:nvSpPr>
        <p:spPr>
          <a:xfrm>
            <a:off x="238317" y="1697854"/>
            <a:ext cx="4298919" cy="1841069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D7D672-2EC2-4053-8B5D-45F79FEAA1AA}"/>
              </a:ext>
            </a:extLst>
          </p:cNvPr>
          <p:cNvSpPr txBox="1"/>
          <p:nvPr/>
        </p:nvSpPr>
        <p:spPr>
          <a:xfrm>
            <a:off x="5146196" y="1296225"/>
            <a:ext cx="648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defTabSz="457200">
              <a:buFont typeface="Wingdings" panose="05000000000000000000" pitchFamily="2" charset="2"/>
              <a:buChar char="q"/>
            </a:pP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১ ও ২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4D4A61-4969-4E63-A460-6FACBA31F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24539"/>
            <a:ext cx="4552402" cy="2837236"/>
          </a:xfrm>
          <a:prstGeom prst="rect">
            <a:avLst/>
          </a:prstGeom>
          <a:ln w="3175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8FD765-6F1C-43A8-9831-A91F66D6158A}"/>
              </a:ext>
            </a:extLst>
          </p:cNvPr>
          <p:cNvSpPr txBox="1"/>
          <p:nvPr/>
        </p:nvSpPr>
        <p:spPr>
          <a:xfrm rot="19068850">
            <a:off x="7257633" y="4271832"/>
            <a:ext cx="102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4B0B51-0302-4486-8C20-73D3566BFF7A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4A413-A486-22C2-1973-B19DB31077EE}"/>
              </a:ext>
            </a:extLst>
          </p:cNvPr>
          <p:cNvGrpSpPr/>
          <p:nvPr/>
        </p:nvGrpSpPr>
        <p:grpSpPr>
          <a:xfrm>
            <a:off x="786977" y="3428999"/>
            <a:ext cx="3484788" cy="3012580"/>
            <a:chOff x="1052448" y="3581312"/>
            <a:chExt cx="2823491" cy="27945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602FF04-68A8-4E90-9F33-2D6B7C8B0BC3}"/>
                </a:ext>
              </a:extLst>
            </p:cNvPr>
            <p:cNvSpPr/>
            <p:nvPr/>
          </p:nvSpPr>
          <p:spPr>
            <a:xfrm>
              <a:off x="1052448" y="3581312"/>
              <a:ext cx="2701638" cy="2794575"/>
            </a:xfrm>
            <a:prstGeom prst="ellipse">
              <a:avLst/>
            </a:prstGeom>
            <a:solidFill>
              <a:srgbClr val="00B050"/>
            </a:solidFill>
            <a:ln w="76200" cap="flat" cmpd="sng" algn="ctr">
              <a:solidFill>
                <a:srgbClr val="B630A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72B23A-9D5A-43D8-91F4-ABA28AA81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07806" y="3742006"/>
              <a:ext cx="2768133" cy="2072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0" name="Flowchart: Punched Tape 9">
            <a:extLst>
              <a:ext uri="{FF2B5EF4-FFF2-40B4-BE49-F238E27FC236}">
                <a16:creationId xmlns:a16="http://schemas.microsoft.com/office/drawing/2014/main" id="{17E406D4-54BD-5DA5-59C7-35E9DDD3F758}"/>
              </a:ext>
            </a:extLst>
          </p:cNvPr>
          <p:cNvSpPr/>
          <p:nvPr/>
        </p:nvSpPr>
        <p:spPr>
          <a:xfrm>
            <a:off x="238317" y="1599380"/>
            <a:ext cx="4298919" cy="1841069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id="{74CAC4F0-3A3B-4C2D-BF01-403C18883280}"/>
              </a:ext>
            </a:extLst>
          </p:cNvPr>
          <p:cNvSpPr/>
          <p:nvPr/>
        </p:nvSpPr>
        <p:spPr>
          <a:xfrm>
            <a:off x="558414" y="1942556"/>
            <a:ext cx="4445342" cy="1077575"/>
          </a:xfrm>
          <a:prstGeom prst="cloudCallout">
            <a:avLst>
              <a:gd name="adj1" fmla="val -15177"/>
              <a:gd name="adj2" fmla="val 85886"/>
            </a:avLst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4000" b="1" kern="0" dirty="0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 w="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bn-BD" sz="4000" b="1" kern="0" dirty="0">
              <a:ln w="0"/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84488-E14D-D421-D40E-0396BAFA7F9A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4437F-1611-02BB-FC64-D07558F7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207" y="2538170"/>
            <a:ext cx="2417705" cy="1563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C28545-9834-3BB0-3C3E-D259B5F8B9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0666"/>
          <a:stretch/>
        </p:blipFill>
        <p:spPr>
          <a:xfrm>
            <a:off x="4582842" y="2538170"/>
            <a:ext cx="2417705" cy="15634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789522-739A-EC67-3AD8-9EE36ABD0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82" y="2529692"/>
            <a:ext cx="2417705" cy="1563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74A6B8-6F79-0A66-E779-389857F958B7}"/>
              </a:ext>
            </a:extLst>
          </p:cNvPr>
          <p:cNvSpPr/>
          <p:nvPr/>
        </p:nvSpPr>
        <p:spPr>
          <a:xfrm>
            <a:off x="246773" y="961104"/>
            <a:ext cx="4290464" cy="120532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2CAA9-E61C-29D2-310B-234F4F89A564}"/>
              </a:ext>
            </a:extLst>
          </p:cNvPr>
          <p:cNvSpPr txBox="1"/>
          <p:nvPr/>
        </p:nvSpPr>
        <p:spPr>
          <a:xfrm>
            <a:off x="654645" y="1214729"/>
            <a:ext cx="3474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38D7E-3E57-61FC-D910-6F33AB6B5921}"/>
              </a:ext>
            </a:extLst>
          </p:cNvPr>
          <p:cNvSpPr txBox="1"/>
          <p:nvPr/>
        </p:nvSpPr>
        <p:spPr>
          <a:xfrm>
            <a:off x="4582842" y="1209821"/>
            <a:ext cx="736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সংখ্যায়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লিখঃ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4B5EC-7C8E-C32C-B4CB-0C828617202E}"/>
              </a:ext>
            </a:extLst>
          </p:cNvPr>
          <p:cNvSpPr txBox="1"/>
          <p:nvPr/>
        </p:nvSpPr>
        <p:spPr>
          <a:xfrm>
            <a:off x="4839286" y="4647906"/>
            <a:ext cx="223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= ?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4DB09-20EB-849B-D7C5-F3AA5C173A44}"/>
              </a:ext>
            </a:extLst>
          </p:cNvPr>
          <p:cNvSpPr txBox="1"/>
          <p:nvPr/>
        </p:nvSpPr>
        <p:spPr>
          <a:xfrm>
            <a:off x="7000547" y="4647906"/>
            <a:ext cx="223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মাল্টা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= 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7A1FB-EC4F-1E90-C3AE-8DBDDABC750E}"/>
              </a:ext>
            </a:extLst>
          </p:cNvPr>
          <p:cNvSpPr txBox="1"/>
          <p:nvPr/>
        </p:nvSpPr>
        <p:spPr>
          <a:xfrm>
            <a:off x="9728216" y="4647906"/>
            <a:ext cx="2238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ফুটবল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=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B942D-318B-46B1-8403-C2CE1A9090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1"/>
          <a:stretch/>
        </p:blipFill>
        <p:spPr>
          <a:xfrm>
            <a:off x="453262" y="2895602"/>
            <a:ext cx="3978555" cy="36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C9CA4-5906-DA5C-C45C-84210646C436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F6C4D0-D043-91B4-F154-4E92954A00E9}"/>
              </a:ext>
            </a:extLst>
          </p:cNvPr>
          <p:cNvSpPr txBox="1"/>
          <p:nvPr/>
        </p:nvSpPr>
        <p:spPr>
          <a:xfrm>
            <a:off x="5598939" y="1814733"/>
            <a:ext cx="405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400" b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নিইঃ </a:t>
            </a:r>
            <a:endParaRPr lang="en-US" sz="44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7F3DDE-5876-AB52-CB2B-024260475E2B}"/>
              </a:ext>
            </a:extLst>
          </p:cNvPr>
          <p:cNvSpPr txBox="1"/>
          <p:nvPr/>
        </p:nvSpPr>
        <p:spPr>
          <a:xfrm>
            <a:off x="5792168" y="3587261"/>
            <a:ext cx="3671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= ৩</a:t>
            </a:r>
          </a:p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মাল্টা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= ৬</a:t>
            </a:r>
          </a:p>
          <a:p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ফুটবল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= ৪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96547-6C21-C9A5-D16D-02F7566F3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9" y="3587261"/>
            <a:ext cx="3979652" cy="2817057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E705A573-7B35-A6D8-25B0-9AC04361A198}"/>
              </a:ext>
            </a:extLst>
          </p:cNvPr>
          <p:cNvSpPr/>
          <p:nvPr/>
        </p:nvSpPr>
        <p:spPr>
          <a:xfrm>
            <a:off x="246773" y="523070"/>
            <a:ext cx="3846925" cy="2853461"/>
          </a:xfrm>
          <a:prstGeom prst="teardrop">
            <a:avLst>
              <a:gd name="adj" fmla="val 12120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231B119-4C3C-422F-B7E6-971D83609677}"/>
              </a:ext>
            </a:extLst>
          </p:cNvPr>
          <p:cNvSpPr/>
          <p:nvPr/>
        </p:nvSpPr>
        <p:spPr>
          <a:xfrm>
            <a:off x="225052" y="248045"/>
            <a:ext cx="4298919" cy="640597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5B9258-8270-4E4B-81E2-EBC5D66F3DF5}"/>
              </a:ext>
            </a:extLst>
          </p:cNvPr>
          <p:cNvSpPr/>
          <p:nvPr/>
        </p:nvSpPr>
        <p:spPr>
          <a:xfrm>
            <a:off x="9049364" y="4774096"/>
            <a:ext cx="19050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80845C-ADB7-4488-9DBC-61F8731FD2A1}"/>
              </a:ext>
            </a:extLst>
          </p:cNvPr>
          <p:cNvSpPr/>
          <p:nvPr/>
        </p:nvSpPr>
        <p:spPr>
          <a:xfrm>
            <a:off x="4763114" y="4754218"/>
            <a:ext cx="1905000" cy="1676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06381-BB6A-496C-8F76-A842FB7791EE}"/>
              </a:ext>
            </a:extLst>
          </p:cNvPr>
          <p:cNvSpPr/>
          <p:nvPr/>
        </p:nvSpPr>
        <p:spPr>
          <a:xfrm>
            <a:off x="5677082" y="1981200"/>
            <a:ext cx="4286250" cy="1981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302E0D5C-2260-41DE-A7C0-3F10EC22A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6725264" y="2766391"/>
            <a:ext cx="9906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DC3B9F5-5750-4640-8479-E64123D99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1"/>
          <a:stretch/>
        </p:blipFill>
        <p:spPr>
          <a:xfrm>
            <a:off x="8096864" y="2766391"/>
            <a:ext cx="9906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0F4AA90-89A2-4CFD-8507-DB11A9CB513F}"/>
              </a:ext>
            </a:extLst>
          </p:cNvPr>
          <p:cNvSpPr/>
          <p:nvPr/>
        </p:nvSpPr>
        <p:spPr>
          <a:xfrm>
            <a:off x="7415395" y="2169944"/>
            <a:ext cx="809625" cy="5565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36496-AD23-411D-8630-67A316CDF4F2}"/>
              </a:ext>
            </a:extLst>
          </p:cNvPr>
          <p:cNvSpPr/>
          <p:nvPr/>
        </p:nvSpPr>
        <p:spPr>
          <a:xfrm>
            <a:off x="5399839" y="5045764"/>
            <a:ext cx="631550" cy="3909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837C6-524F-4BF7-9A72-627DD160AA7E}"/>
              </a:ext>
            </a:extLst>
          </p:cNvPr>
          <p:cNvSpPr/>
          <p:nvPr/>
        </p:nvSpPr>
        <p:spPr>
          <a:xfrm>
            <a:off x="9686089" y="5028638"/>
            <a:ext cx="631550" cy="3909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27653B-0F88-4A1A-B6C4-2A0910C5F34D}"/>
              </a:ext>
            </a:extLst>
          </p:cNvPr>
          <p:cNvSpPr txBox="1"/>
          <p:nvPr/>
        </p:nvSpPr>
        <p:spPr>
          <a:xfrm>
            <a:off x="5937898" y="4114800"/>
            <a:ext cx="355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defTabSz="457200">
              <a:buFont typeface="Wingdings" panose="05000000000000000000" pitchFamily="2" charset="2"/>
              <a:buChar char="ü"/>
            </a:pP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D013F35-8296-4279-A448-609B881A0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" y="4193821"/>
            <a:ext cx="3587580" cy="20948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E23E69-2918-4912-91EB-6C14CFEABA85}"/>
              </a:ext>
            </a:extLst>
          </p:cNvPr>
          <p:cNvSpPr txBox="1"/>
          <p:nvPr/>
        </p:nvSpPr>
        <p:spPr>
          <a:xfrm>
            <a:off x="4371602" y="708991"/>
            <a:ext cx="7647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বস্তুকে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সাজানো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B66061C-AEAE-4122-B3FC-D77690F298C9}"/>
              </a:ext>
            </a:extLst>
          </p:cNvPr>
          <p:cNvSpPr/>
          <p:nvPr/>
        </p:nvSpPr>
        <p:spPr>
          <a:xfrm rot="10800000">
            <a:off x="225051" y="281648"/>
            <a:ext cx="4298918" cy="3843577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E916F-2862-960E-7FC9-CACABEE65B06}"/>
              </a:ext>
            </a:extLst>
          </p:cNvPr>
          <p:cNvSpPr txBox="1"/>
          <p:nvPr/>
        </p:nvSpPr>
        <p:spPr>
          <a:xfrm>
            <a:off x="880216" y="1211759"/>
            <a:ext cx="2813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3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-1.04167E-6 0.00024 C -0.00169 0.00463 -0.00312 0.00996 -0.00469 0.01459 C -0.00547 0.0169 -0.00664 0.01829 -0.00742 0.02014 C -0.01016 0.02755 -0.01002 0.03102 -0.01302 0.03704 C -0.01406 0.03959 -0.01549 0.04075 -0.01667 0.04283 C -0.03164 0.07362 -0.01549 0.0419 -0.02305 0.05996 C -0.02448 0.06297 -0.02604 0.06598 -0.0276 0.06899 C -0.02891 0.07176 -0.03021 0.07408 -0.03125 0.07662 C -0.03281 0.08056 -0.03424 0.0845 -0.03581 0.0882 C -0.03672 0.09005 -0.03763 0.09167 -0.03867 0.09352 C -0.03997 0.09676 -0.04062 0.1007 -0.04232 0.10325 C -0.04349 0.1051 -0.04518 0.10556 -0.04674 0.10672 C -0.04844 0.11042 -0.05013 0.11412 -0.05143 0.11783 C -0.05534 0.12987 -0.05078 0.122 -0.05599 0.12917 C -0.05937 0.14306 -0.05599 0.13102 -0.06146 0.1463 C -0.06706 0.16181 -0.06302 0.15325 -0.06706 0.16135 C -0.07031 0.17547 -0.07083 0.17801 -0.07422 0.18959 C -0.07526 0.19329 -0.07734 0.19653 -0.07799 0.20093 C -0.07917 0.20811 -0.07891 0.20811 -0.08151 0.21575 C -0.08203 0.21737 -0.08281 0.21806 -0.08333 0.21945 C -0.08568 0.23311 -0.08411 0.22732 -0.08711 0.23635 C -0.08815 0.24537 -0.08789 0.24422 -0.08984 0.25348 C -0.09036 0.25602 -0.09075 0.25857 -0.09154 0.26112 C -0.09206 0.2625 -0.09271 0.26343 -0.09336 0.26459 C -0.09427 0.27176 -0.0944 0.27454 -0.09622 0.28149 C -0.09674 0.28334 -0.09739 0.28542 -0.09805 0.28727 C -0.10013 0.29977 -0.09739 0.28426 -0.10169 0.30232 C -0.10208 0.30394 -0.10208 0.30625 -0.10247 0.30764 C -0.10364 0.31181 -0.1056 0.31482 -0.10625 0.31922 C -0.10846 0.33264 -0.10651 0.32825 -0.11081 0.33426 C -0.11133 0.33658 -0.11198 0.33912 -0.11263 0.3419 C -0.11302 0.34352 -0.11302 0.34561 -0.11354 0.34746 C -0.1194 0.36875 -0.1151 0.35186 -0.11901 0.36227 C -0.11966 0.36412 -0.12031 0.36621 -0.12083 0.36783 C -0.12109 0.36991 -0.12135 0.372 -0.12174 0.37362 C -0.12226 0.3757 -0.12344 0.3794 -0.12344 0.37987 " pathEditMode="relative" rAng="0" ptsTypes="AAAAAAAAAAAAAAA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89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4.44444E-6 L -1.04167E-6 0.00024 C 0.0013 0.00672 0.00248 0.01366 0.00404 0.02037 C 0.00456 0.02223 0.0056 0.02362 0.00612 0.02547 C 0.00729 0.0294 0.00781 0.0338 0.00925 0.0375 C 0.01068 0.04144 0.01276 0.04422 0.01445 0.04769 C 0.01836 0.05625 0.02253 0.06436 0.02591 0.07362 C 0.02917 0.08264 0.02995 0.08519 0.03425 0.09445 C 0.03633 0.09838 0.0388 0.10186 0.0405 0.10625 C 0.04193 0.10996 0.04245 0.11459 0.04362 0.11852 C 0.04453 0.1213 0.0457 0.12385 0.04675 0.12662 C 0.04753 0.12917 0.04323 0.11575 0.04883 0.1338 L 0.11563 0.37987 " pathEditMode="relative" rAng="0" ptsTypes="AAAAAAAA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89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  <p:bldP spid="12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8DFA89-94EB-4AA6-BAFD-BC7B1E9057E7}"/>
              </a:ext>
            </a:extLst>
          </p:cNvPr>
          <p:cNvSpPr txBox="1"/>
          <p:nvPr/>
        </p:nvSpPr>
        <p:spPr>
          <a:xfrm>
            <a:off x="5775403" y="3428999"/>
            <a:ext cx="5400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3800" dirty="0">
                <a:solidFill>
                  <a:srgbClr val="0000FF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Good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C17673-0C2E-CC67-D3B9-8A4FCC5C4B96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5EAD94A4-2243-56E1-C839-8A646FBB918B}"/>
              </a:ext>
            </a:extLst>
          </p:cNvPr>
          <p:cNvSpPr/>
          <p:nvPr/>
        </p:nvSpPr>
        <p:spPr>
          <a:xfrm>
            <a:off x="238317" y="1697854"/>
            <a:ext cx="4298919" cy="1841069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8911FE-E4FC-FEAC-E121-66078F4B2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4" y="3952568"/>
            <a:ext cx="4509363" cy="2700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EE4FA-42D1-4381-BAB4-9313C22A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64" y="701598"/>
            <a:ext cx="2727401" cy="27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069561-71F0-46C2-B3ED-A4618F642E28}"/>
              </a:ext>
            </a:extLst>
          </p:cNvPr>
          <p:cNvSpPr/>
          <p:nvPr/>
        </p:nvSpPr>
        <p:spPr>
          <a:xfrm>
            <a:off x="238932" y="213434"/>
            <a:ext cx="4079851" cy="64405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A51435-4050-445C-BEEF-9AFB70EFAC69}"/>
              </a:ext>
            </a:extLst>
          </p:cNvPr>
          <p:cNvSpPr/>
          <p:nvPr/>
        </p:nvSpPr>
        <p:spPr>
          <a:xfrm>
            <a:off x="671871" y="3303959"/>
            <a:ext cx="3175490" cy="3065170"/>
          </a:xfrm>
          <a:prstGeom prst="ellipse">
            <a:avLst/>
          </a:prstGeom>
          <a:solidFill>
            <a:srgbClr val="00B050"/>
          </a:solidFill>
          <a:ln w="76200" cap="flat" cmpd="sng" algn="ctr">
            <a:solidFill>
              <a:srgbClr val="B630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3600" b="1" ker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A8A654-E6E4-4008-BA18-998EB83563EF}"/>
              </a:ext>
            </a:extLst>
          </p:cNvPr>
          <p:cNvSpPr txBox="1"/>
          <p:nvPr/>
        </p:nvSpPr>
        <p:spPr>
          <a:xfrm>
            <a:off x="5432886" y="2031229"/>
            <a:ext cx="5908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5722AB-FA1C-424B-9163-897EA6581A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72" y="3782942"/>
            <a:ext cx="2679834" cy="20486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11C864-B7DC-4AC9-8AAC-27A9D5BDB34E}"/>
              </a:ext>
            </a:extLst>
          </p:cNvPr>
          <p:cNvSpPr txBox="1"/>
          <p:nvPr/>
        </p:nvSpPr>
        <p:spPr>
          <a:xfrm>
            <a:off x="4280300" y="3835696"/>
            <a:ext cx="767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 defTabSz="457200">
              <a:buFont typeface="Wingdings" panose="05000000000000000000" pitchFamily="2" charset="2"/>
              <a:buChar char="q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১ ও ২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947FF533-6A90-EA6F-61C7-EB6E4C2C3CFC}"/>
              </a:ext>
            </a:extLst>
          </p:cNvPr>
          <p:cNvSpPr/>
          <p:nvPr/>
        </p:nvSpPr>
        <p:spPr>
          <a:xfrm>
            <a:off x="238317" y="1050739"/>
            <a:ext cx="4079851" cy="1841069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CD4CA9-A700-4FE6-90DE-F38818849462}"/>
              </a:ext>
            </a:extLst>
          </p:cNvPr>
          <p:cNvSpPr/>
          <p:nvPr/>
        </p:nvSpPr>
        <p:spPr>
          <a:xfrm>
            <a:off x="237234" y="223894"/>
            <a:ext cx="4348833" cy="63879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effectLst/>
              <a:highlight>
                <a:srgbClr val="FF00FF"/>
              </a:highligh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A8ABFDB-AEE5-45A5-9F23-815046A9E902}"/>
              </a:ext>
            </a:extLst>
          </p:cNvPr>
          <p:cNvSpPr/>
          <p:nvPr/>
        </p:nvSpPr>
        <p:spPr>
          <a:xfrm rot="5400000">
            <a:off x="-732179" y="1198029"/>
            <a:ext cx="6387924" cy="4417365"/>
          </a:xfrm>
          <a:prstGeom prst="triangle">
            <a:avLst>
              <a:gd name="adj" fmla="val 49789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CBA5C-B52A-D5C8-A4AB-6C9E3FCA8FE0}"/>
              </a:ext>
            </a:extLst>
          </p:cNvPr>
          <p:cNvSpPr txBox="1"/>
          <p:nvPr/>
        </p:nvSpPr>
        <p:spPr>
          <a:xfrm>
            <a:off x="4546303" y="3013501"/>
            <a:ext cx="739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6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555E1B-7011-4789-BCF1-2E7B13A7150F}"/>
              </a:ext>
            </a:extLst>
          </p:cNvPr>
          <p:cNvSpPr/>
          <p:nvPr/>
        </p:nvSpPr>
        <p:spPr>
          <a:xfrm>
            <a:off x="362232" y="3907685"/>
            <a:ext cx="5826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মোসাঃ</a:t>
            </a:r>
            <a:r>
              <a:rPr lang="en-US" sz="32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আছমা</a:t>
            </a:r>
            <a:r>
              <a:rPr lang="en-US" sz="32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আক্তার</a:t>
            </a:r>
            <a:endParaRPr lang="en-US" sz="3200" b="1" dirty="0">
              <a:solidFill>
                <a:srgbClr val="00008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নাইঘর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সরকারি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ব্রাহ্মণপাড়া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lvl="0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asma.ict2016@gmail.com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C01F2-6312-4434-8313-8A6AB4BEA83C}"/>
              </a:ext>
            </a:extLst>
          </p:cNvPr>
          <p:cNvSpPr txBox="1"/>
          <p:nvPr/>
        </p:nvSpPr>
        <p:spPr>
          <a:xfrm>
            <a:off x="3785142" y="689504"/>
            <a:ext cx="4807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en-US" sz="44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65A13B-B863-434F-9A7D-EF3E52E57883}"/>
              </a:ext>
            </a:extLst>
          </p:cNvPr>
          <p:cNvCxnSpPr>
            <a:cxnSpLocks/>
          </p:cNvCxnSpPr>
          <p:nvPr/>
        </p:nvCxnSpPr>
        <p:spPr>
          <a:xfrm flipV="1">
            <a:off x="4951685" y="1295657"/>
            <a:ext cx="2498428" cy="789177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2F662D-D4AE-4212-BBA1-1FF1019E99B9}"/>
              </a:ext>
            </a:extLst>
          </p:cNvPr>
          <p:cNvCxnSpPr>
            <a:cxnSpLocks/>
          </p:cNvCxnSpPr>
          <p:nvPr/>
        </p:nvCxnSpPr>
        <p:spPr>
          <a:xfrm flipV="1">
            <a:off x="5077059" y="1346535"/>
            <a:ext cx="2395785" cy="743931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66F721E-8D0C-480A-8878-3587ACD4D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7" b="15443"/>
          <a:stretch/>
        </p:blipFill>
        <p:spPr>
          <a:xfrm>
            <a:off x="1857640" y="869998"/>
            <a:ext cx="2925565" cy="2840316"/>
          </a:xfrm>
          <a:prstGeom prst="ellips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E96792-4168-4BB3-BD82-9C50345FB3C0}"/>
              </a:ext>
            </a:extLst>
          </p:cNvPr>
          <p:cNvSpPr txBox="1"/>
          <p:nvPr/>
        </p:nvSpPr>
        <p:spPr>
          <a:xfrm>
            <a:off x="7233206" y="4791452"/>
            <a:ext cx="4234550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প্রাথমিক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গণিত</a:t>
            </a:r>
            <a:endParaRPr lang="b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defTabSz="457200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১ম</a:t>
            </a:r>
          </a:p>
          <a:p>
            <a:pPr algn="ctr" defTabSz="457200"/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অধ্যায়ঃ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৩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AE5DF6-9F36-4B39-98C4-2343B6A15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67" y="1208285"/>
            <a:ext cx="2466765" cy="29500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A2A5DD-60BD-ECBD-AC85-66FDD0A9EF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289" r="19296"/>
          <a:stretch/>
        </p:blipFill>
        <p:spPr>
          <a:xfrm>
            <a:off x="5630506" y="1718500"/>
            <a:ext cx="2618552" cy="490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BA37A0-FFC3-4979-BC12-BC5AFFD7A706}"/>
              </a:ext>
            </a:extLst>
          </p:cNvPr>
          <p:cNvSpPr/>
          <p:nvPr/>
        </p:nvSpPr>
        <p:spPr>
          <a:xfrm>
            <a:off x="281691" y="263255"/>
            <a:ext cx="4019640" cy="633149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85478-CDEF-4534-8D03-A0FF440C5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2471" y="2861187"/>
            <a:ext cx="3698860" cy="3694778"/>
          </a:xfrm>
          <a:prstGeom prst="rect">
            <a:avLst/>
          </a:prstGeom>
        </p:spPr>
      </p:pic>
      <p:pic>
        <p:nvPicPr>
          <p:cNvPr id="9" name="Number Song">
            <a:hlinkClick r:id="" action="ppaction://media"/>
            <a:extLst>
              <a:ext uri="{FF2B5EF4-FFF2-40B4-BE49-F238E27FC236}">
                <a16:creationId xmlns:a16="http://schemas.microsoft.com/office/drawing/2014/main" id="{17B81404-8319-41C1-AA7E-602CABE292A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759" y="2066073"/>
            <a:ext cx="4638937" cy="260804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173A6BF-BE73-A6D9-32C7-AB6BBA5B509F}"/>
              </a:ext>
            </a:extLst>
          </p:cNvPr>
          <p:cNvSpPr/>
          <p:nvPr/>
        </p:nvSpPr>
        <p:spPr>
          <a:xfrm>
            <a:off x="4495268" y="4958047"/>
            <a:ext cx="7352123" cy="151013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A9CEE-8CF2-47B7-B4E9-08F433E26435}"/>
              </a:ext>
            </a:extLst>
          </p:cNvPr>
          <p:cNvSpPr txBox="1"/>
          <p:nvPr/>
        </p:nvSpPr>
        <p:spPr>
          <a:xfrm>
            <a:off x="4495268" y="5228903"/>
            <a:ext cx="7871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ভিডিয়োটিতে </a:t>
            </a:r>
            <a:r>
              <a:rPr lang="en-US" sz="3200" b="1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সম্পর্কিত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পেয়েছো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4D31B0-664F-4526-85C2-D3FF76C4DE4E}"/>
              </a:ext>
            </a:extLst>
          </p:cNvPr>
          <p:cNvSpPr txBox="1"/>
          <p:nvPr/>
        </p:nvSpPr>
        <p:spPr>
          <a:xfrm>
            <a:off x="4749911" y="5174503"/>
            <a:ext cx="6136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ভিডিয়োটিতে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সম্পর্কিত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পেয়েছি</a:t>
            </a:r>
            <a:r>
              <a:rPr lang="en-US" sz="32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03DFB95-D4FA-7212-AFC7-6DB55AA2795D}"/>
              </a:ext>
            </a:extLst>
          </p:cNvPr>
          <p:cNvSpPr/>
          <p:nvPr/>
        </p:nvSpPr>
        <p:spPr>
          <a:xfrm>
            <a:off x="307459" y="302035"/>
            <a:ext cx="3993872" cy="2173875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3A200-ECA9-4E51-A5E8-853ACB56F6F7}"/>
              </a:ext>
            </a:extLst>
          </p:cNvPr>
          <p:cNvSpPr txBox="1"/>
          <p:nvPr/>
        </p:nvSpPr>
        <p:spPr>
          <a:xfrm>
            <a:off x="4749911" y="963730"/>
            <a:ext cx="6842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চলো,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4000" b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ভিডিয়ো দেখি- 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8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8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801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DF925-05CC-41CE-8BC1-D739F6DBCAA9}"/>
              </a:ext>
            </a:extLst>
          </p:cNvPr>
          <p:cNvGrpSpPr/>
          <p:nvPr/>
        </p:nvGrpSpPr>
        <p:grpSpPr>
          <a:xfrm>
            <a:off x="5939422" y="4429009"/>
            <a:ext cx="5071192" cy="1059271"/>
            <a:chOff x="3708162" y="2119356"/>
            <a:chExt cx="5342546" cy="1430197"/>
          </a:xfrm>
          <a:solidFill>
            <a:schemeClr val="bg2">
              <a:lumMod val="50000"/>
            </a:schemeClr>
          </a:solidFill>
        </p:grpSpPr>
        <p:sp>
          <p:nvSpPr>
            <p:cNvPr id="3" name="Round Same Side Corner Rectangle 7">
              <a:extLst>
                <a:ext uri="{FF2B5EF4-FFF2-40B4-BE49-F238E27FC236}">
                  <a16:creationId xmlns:a16="http://schemas.microsoft.com/office/drawing/2014/main" id="{08DAE49D-6DA1-47C9-8A65-DF2212C8E4B2}"/>
                </a:ext>
              </a:extLst>
            </p:cNvPr>
            <p:cNvSpPr/>
            <p:nvPr/>
          </p:nvSpPr>
          <p:spPr>
            <a:xfrm>
              <a:off x="3708162" y="2119356"/>
              <a:ext cx="5342546" cy="1290416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080A16-4E55-45F6-9F2C-6BB87DF3C6B6}"/>
                </a:ext>
              </a:extLst>
            </p:cNvPr>
            <p:cNvSpPr txBox="1"/>
            <p:nvPr/>
          </p:nvSpPr>
          <p:spPr>
            <a:xfrm>
              <a:off x="3793397" y="2302900"/>
              <a:ext cx="5172075" cy="12466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5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সংখ্যা</a:t>
              </a:r>
              <a:endParaRPr lang="en-US" sz="5400" b="1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C624CF-A9CD-4D33-B23A-EE06B3AA3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/>
          <a:stretch/>
        </p:blipFill>
        <p:spPr>
          <a:xfrm>
            <a:off x="5210536" y="2625213"/>
            <a:ext cx="6560016" cy="3184181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C2DF7EB3-EFA2-448A-B261-3221C2571B5B}"/>
              </a:ext>
            </a:extLst>
          </p:cNvPr>
          <p:cNvSpPr/>
          <p:nvPr/>
        </p:nvSpPr>
        <p:spPr>
          <a:xfrm>
            <a:off x="236228" y="217862"/>
            <a:ext cx="5365274" cy="6478361"/>
          </a:xfrm>
          <a:custGeom>
            <a:avLst/>
            <a:gdLst>
              <a:gd name="connsiteX0" fmla="*/ 0 w 5278188"/>
              <a:gd name="connsiteY0" fmla="*/ 0 h 6528603"/>
              <a:gd name="connsiteX1" fmla="*/ 5278188 w 5278188"/>
              <a:gd name="connsiteY1" fmla="*/ 0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371702 w 5278188"/>
              <a:gd name="connsiteY1" fmla="*/ 1088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3340531 w 5278188"/>
              <a:gd name="connsiteY1" fmla="*/ 54429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21771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600302 w 5278188"/>
              <a:gd name="connsiteY1" fmla="*/ 12806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  <a:gd name="connsiteX0" fmla="*/ 0 w 5278188"/>
              <a:gd name="connsiteY0" fmla="*/ 0 h 6528603"/>
              <a:gd name="connsiteX1" fmla="*/ 2582373 w 5278188"/>
              <a:gd name="connsiteY1" fmla="*/ 3842 h 6528603"/>
              <a:gd name="connsiteX2" fmla="*/ 5278188 w 5278188"/>
              <a:gd name="connsiteY2" fmla="*/ 6528603 h 6528603"/>
              <a:gd name="connsiteX3" fmla="*/ 0 w 5278188"/>
              <a:gd name="connsiteY3" fmla="*/ 6528603 h 6528603"/>
              <a:gd name="connsiteX4" fmla="*/ 0 w 5278188"/>
              <a:gd name="connsiteY4" fmla="*/ 0 h 65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8188" h="6528603">
                <a:moveTo>
                  <a:pt x="0" y="0"/>
                </a:moveTo>
                <a:lnTo>
                  <a:pt x="2582373" y="3842"/>
                </a:lnTo>
                <a:lnTo>
                  <a:pt x="5278188" y="6528603"/>
                </a:lnTo>
                <a:lnTo>
                  <a:pt x="0" y="652860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Parallelogram 8">
            <a:extLst>
              <a:ext uri="{FF2B5EF4-FFF2-40B4-BE49-F238E27FC236}">
                <a16:creationId xmlns:a16="http://schemas.microsoft.com/office/drawing/2014/main" id="{854B1515-A32F-47B2-B4FE-3779714F233A}"/>
              </a:ext>
            </a:extLst>
          </p:cNvPr>
          <p:cNvSpPr/>
          <p:nvPr/>
        </p:nvSpPr>
        <p:spPr>
          <a:xfrm flipH="1">
            <a:off x="2743150" y="217862"/>
            <a:ext cx="2383972" cy="4689020"/>
          </a:xfrm>
          <a:custGeom>
            <a:avLst/>
            <a:gdLst>
              <a:gd name="connsiteX0" fmla="*/ 0 w 3069771"/>
              <a:gd name="connsiteY0" fmla="*/ 4438649 h 4438649"/>
              <a:gd name="connsiteX1" fmla="*/ 2488264 w 3069771"/>
              <a:gd name="connsiteY1" fmla="*/ 0 h 4438649"/>
              <a:gd name="connsiteX2" fmla="*/ 3069771 w 3069771"/>
              <a:gd name="connsiteY2" fmla="*/ 0 h 4438649"/>
              <a:gd name="connsiteX3" fmla="*/ 581507 w 3069771"/>
              <a:gd name="connsiteY3" fmla="*/ 4438649 h 4438649"/>
              <a:gd name="connsiteX4" fmla="*/ 0 w 3069771"/>
              <a:gd name="connsiteY4" fmla="*/ 4438649 h 4438649"/>
              <a:gd name="connsiteX0" fmla="*/ 0 w 3069771"/>
              <a:gd name="connsiteY0" fmla="*/ 4438649 h 4678135"/>
              <a:gd name="connsiteX1" fmla="*/ 2488264 w 3069771"/>
              <a:gd name="connsiteY1" fmla="*/ 0 h 4678135"/>
              <a:gd name="connsiteX2" fmla="*/ 3069771 w 3069771"/>
              <a:gd name="connsiteY2" fmla="*/ 0 h 4678135"/>
              <a:gd name="connsiteX3" fmla="*/ 1082250 w 3069771"/>
              <a:gd name="connsiteY3" fmla="*/ 4678135 h 4678135"/>
              <a:gd name="connsiteX4" fmla="*/ 0 w 3069771"/>
              <a:gd name="connsiteY4" fmla="*/ 4438649 h 4678135"/>
              <a:gd name="connsiteX0" fmla="*/ 0 w 2569028"/>
              <a:gd name="connsiteY0" fmla="*/ 4667249 h 4678135"/>
              <a:gd name="connsiteX1" fmla="*/ 1987521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569028"/>
              <a:gd name="connsiteY0" fmla="*/ 4667249 h 4678135"/>
              <a:gd name="connsiteX1" fmla="*/ 2172578 w 2569028"/>
              <a:gd name="connsiteY1" fmla="*/ 0 h 4678135"/>
              <a:gd name="connsiteX2" fmla="*/ 2569028 w 2569028"/>
              <a:gd name="connsiteY2" fmla="*/ 0 h 4678135"/>
              <a:gd name="connsiteX3" fmla="*/ 581507 w 2569028"/>
              <a:gd name="connsiteY3" fmla="*/ 4678135 h 4678135"/>
              <a:gd name="connsiteX4" fmla="*/ 0 w 2569028"/>
              <a:gd name="connsiteY4" fmla="*/ 4667249 h 4678135"/>
              <a:gd name="connsiteX0" fmla="*/ 0 w 2405743"/>
              <a:gd name="connsiteY0" fmla="*/ 4667249 h 4678135"/>
              <a:gd name="connsiteX1" fmla="*/ 2009293 w 2405743"/>
              <a:gd name="connsiteY1" fmla="*/ 0 h 4678135"/>
              <a:gd name="connsiteX2" fmla="*/ 2405743 w 2405743"/>
              <a:gd name="connsiteY2" fmla="*/ 0 h 4678135"/>
              <a:gd name="connsiteX3" fmla="*/ 418222 w 2405743"/>
              <a:gd name="connsiteY3" fmla="*/ 4678135 h 4678135"/>
              <a:gd name="connsiteX4" fmla="*/ 0 w 2405743"/>
              <a:gd name="connsiteY4" fmla="*/ 4667249 h 4678135"/>
              <a:gd name="connsiteX0" fmla="*/ 0 w 2405743"/>
              <a:gd name="connsiteY0" fmla="*/ 4667249 h 4689020"/>
              <a:gd name="connsiteX1" fmla="*/ 2009293 w 2405743"/>
              <a:gd name="connsiteY1" fmla="*/ 0 h 4689020"/>
              <a:gd name="connsiteX2" fmla="*/ 2405743 w 2405743"/>
              <a:gd name="connsiteY2" fmla="*/ 0 h 4689020"/>
              <a:gd name="connsiteX3" fmla="*/ 439993 w 2405743"/>
              <a:gd name="connsiteY3" fmla="*/ 4689020 h 4689020"/>
              <a:gd name="connsiteX4" fmla="*/ 0 w 2405743"/>
              <a:gd name="connsiteY4" fmla="*/ 4667249 h 4689020"/>
              <a:gd name="connsiteX0" fmla="*/ 0 w 2383972"/>
              <a:gd name="connsiteY0" fmla="*/ 4678134 h 4689020"/>
              <a:gd name="connsiteX1" fmla="*/ 1987522 w 2383972"/>
              <a:gd name="connsiteY1" fmla="*/ 0 h 4689020"/>
              <a:gd name="connsiteX2" fmla="*/ 2383972 w 2383972"/>
              <a:gd name="connsiteY2" fmla="*/ 0 h 4689020"/>
              <a:gd name="connsiteX3" fmla="*/ 418222 w 2383972"/>
              <a:gd name="connsiteY3" fmla="*/ 4689020 h 4689020"/>
              <a:gd name="connsiteX4" fmla="*/ 0 w 2383972"/>
              <a:gd name="connsiteY4" fmla="*/ 4678134 h 46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972" h="4689020">
                <a:moveTo>
                  <a:pt x="0" y="4678134"/>
                </a:moveTo>
                <a:lnTo>
                  <a:pt x="1987522" y="0"/>
                </a:lnTo>
                <a:lnTo>
                  <a:pt x="2383972" y="0"/>
                </a:lnTo>
                <a:lnTo>
                  <a:pt x="418222" y="4689020"/>
                </a:lnTo>
                <a:lnTo>
                  <a:pt x="0" y="4678134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C916E-B0B1-4973-AA27-3931946D95C6}"/>
              </a:ext>
            </a:extLst>
          </p:cNvPr>
          <p:cNvSpPr txBox="1"/>
          <p:nvPr/>
        </p:nvSpPr>
        <p:spPr>
          <a:xfrm>
            <a:off x="4748918" y="954221"/>
            <a:ext cx="702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4800" b="1" dirty="0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008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4800" b="1" dirty="0">
              <a:solidFill>
                <a:srgbClr val="00008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9CE0D-5EE1-9514-8DD1-003A74C4D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8" y="4154823"/>
            <a:ext cx="4271363" cy="217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D1B2DF-A2C5-4A8A-9E87-EDE0FB8FB5C8}"/>
              </a:ext>
            </a:extLst>
          </p:cNvPr>
          <p:cNvSpPr/>
          <p:nvPr/>
        </p:nvSpPr>
        <p:spPr>
          <a:xfrm>
            <a:off x="234923" y="182880"/>
            <a:ext cx="4274273" cy="648520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88A05-AFEB-490D-B066-8061BD34FDC1}"/>
              </a:ext>
            </a:extLst>
          </p:cNvPr>
          <p:cNvSpPr txBox="1"/>
          <p:nvPr/>
        </p:nvSpPr>
        <p:spPr>
          <a:xfrm>
            <a:off x="4509194" y="2698713"/>
            <a:ext cx="7554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bn-BD" sz="3200" dirty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১: ১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৯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বাস্তব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উপকরণ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20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F:\school\Images\left_logo.png">
            <a:extLst>
              <a:ext uri="{FF2B5EF4-FFF2-40B4-BE49-F238E27FC236}">
                <a16:creationId xmlns:a16="http://schemas.microsoft.com/office/drawing/2014/main" id="{6E3F856E-55A9-4B49-A088-36A453CC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14" y="1268362"/>
            <a:ext cx="3683285" cy="3202066"/>
          </a:xfrm>
          <a:prstGeom prst="ellipse">
            <a:avLst/>
          </a:prstGeom>
          <a:ln w="3175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DAF396-9E6E-EFDC-CB9F-8CCF1F8A7473}"/>
              </a:ext>
            </a:extLst>
          </p:cNvPr>
          <p:cNvSpPr txBox="1"/>
          <p:nvPr/>
        </p:nvSpPr>
        <p:spPr>
          <a:xfrm>
            <a:off x="6630669" y="1046054"/>
            <a:ext cx="306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r>
              <a:rPr lang="en-US" sz="44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0BCC6429-5C35-E585-351C-438B19360C30}"/>
              </a:ext>
            </a:extLst>
          </p:cNvPr>
          <p:cNvSpPr/>
          <p:nvPr/>
        </p:nvSpPr>
        <p:spPr>
          <a:xfrm>
            <a:off x="234923" y="3242603"/>
            <a:ext cx="4274272" cy="341141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66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43C35E-FA47-4785-B1AB-5C2A041AF4E6}"/>
              </a:ext>
            </a:extLst>
          </p:cNvPr>
          <p:cNvSpPr txBox="1"/>
          <p:nvPr/>
        </p:nvSpPr>
        <p:spPr>
          <a:xfrm>
            <a:off x="3060283" y="802641"/>
            <a:ext cx="7332179" cy="908864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মনোযোগ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70D80F06-5268-40F1-958D-B8FCBA88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9579" y="2133599"/>
            <a:ext cx="9772842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7FF7A-F507-4AD5-9413-9C296EB220E2}"/>
              </a:ext>
            </a:extLst>
          </p:cNvPr>
          <p:cNvSpPr txBox="1"/>
          <p:nvPr/>
        </p:nvSpPr>
        <p:spPr>
          <a:xfrm>
            <a:off x="3027537" y="841176"/>
            <a:ext cx="7467646" cy="908864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কীসের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C6A8F48-1802-44D2-A8B6-80D05B843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599" y="2295318"/>
            <a:ext cx="3848637" cy="2953162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D5D8B675-2183-44FD-A104-5FDFFC26A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004" y="2300082"/>
            <a:ext cx="2095792" cy="2943636"/>
          </a:xfrm>
          <a:prstGeom prst="rect">
            <a:avLst/>
          </a:prstGeom>
        </p:spPr>
      </p:pic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86F8E32-1D52-4539-A949-28F2EE33B6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815" y="3290820"/>
            <a:ext cx="1038370" cy="962159"/>
          </a:xfrm>
          <a:prstGeom prst="rect">
            <a:avLst/>
          </a:prstGeom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B578A687-45B8-421C-AC42-7B7C13D11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790" y="2315292"/>
            <a:ext cx="3867690" cy="2972215"/>
          </a:xfrm>
          <a:prstGeom prst="rect">
            <a:avLst/>
          </a:prstGeom>
        </p:spPr>
      </p:pic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141FA472-CC22-4BCC-8CA4-A72EB31A03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87" y="3347129"/>
            <a:ext cx="1019317" cy="971686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B6369EE-F48C-4904-9AC3-EBDC028A113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951" y="3380437"/>
            <a:ext cx="1019317" cy="971686"/>
          </a:xfrm>
          <a:prstGeom prst="rect">
            <a:avLst/>
          </a:prstGeom>
        </p:spPr>
      </p:pic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1D3ADB25-04EA-4BA0-8DEC-BB9F0EE9A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917" y="2353398"/>
            <a:ext cx="2086266" cy="2934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6E612-1F39-44E4-81B5-03F54606FD51}"/>
              </a:ext>
            </a:extLst>
          </p:cNvPr>
          <p:cNvSpPr txBox="1"/>
          <p:nvPr/>
        </p:nvSpPr>
        <p:spPr>
          <a:xfrm>
            <a:off x="931970" y="4291014"/>
            <a:ext cx="3390519" cy="908864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স্কুল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বাস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0E86A-7BA5-4105-95FD-024D127BF541}"/>
              </a:ext>
            </a:extLst>
          </p:cNvPr>
          <p:cNvSpPr txBox="1"/>
          <p:nvPr/>
        </p:nvSpPr>
        <p:spPr>
          <a:xfrm>
            <a:off x="1985375" y="4822451"/>
            <a:ext cx="284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হাঁস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8BCA7D2-7C2D-4F72-8F07-1B2190596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907" y="1593634"/>
            <a:ext cx="1694864" cy="3376276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AB098651-94B5-4A66-ACE1-821AFF7C8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55" y="1640021"/>
            <a:ext cx="2362200" cy="3376276"/>
          </a:xfrm>
          <a:prstGeom prst="rect">
            <a:avLst/>
          </a:prstGeom>
          <a:ln w="285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32A60A-F705-4AE5-8C54-883B918E08EB}"/>
              </a:ext>
            </a:extLst>
          </p:cNvPr>
          <p:cNvSpPr txBox="1"/>
          <p:nvPr/>
        </p:nvSpPr>
        <p:spPr>
          <a:xfrm>
            <a:off x="763732" y="713416"/>
            <a:ext cx="201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420410-6E42-47C4-B479-2C5C85449519}"/>
              </a:ext>
            </a:extLst>
          </p:cNvPr>
          <p:cNvSpPr txBox="1"/>
          <p:nvPr/>
        </p:nvSpPr>
        <p:spPr>
          <a:xfrm>
            <a:off x="768494" y="5181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১টি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A9D9C-ABBB-45A6-AD00-88910A7E0AC7}"/>
              </a:ext>
            </a:extLst>
          </p:cNvPr>
          <p:cNvSpPr txBox="1"/>
          <p:nvPr/>
        </p:nvSpPr>
        <p:spPr>
          <a:xfrm>
            <a:off x="2953335" y="436418"/>
            <a:ext cx="263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AB4CD6-91C7-48CE-AB99-BC28ECB18C51}"/>
              </a:ext>
            </a:extLst>
          </p:cNvPr>
          <p:cNvSpPr/>
          <p:nvPr/>
        </p:nvSpPr>
        <p:spPr>
          <a:xfrm>
            <a:off x="3260731" y="1698032"/>
            <a:ext cx="679923" cy="67992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3E4DEC81-19DE-4BBA-B6F8-41462A245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968" y="1626496"/>
            <a:ext cx="2076229" cy="3383485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CA993B-D91A-4DD0-AF22-CF2AE989009B}"/>
              </a:ext>
            </a:extLst>
          </p:cNvPr>
          <p:cNvSpPr txBox="1"/>
          <p:nvPr/>
        </p:nvSpPr>
        <p:spPr>
          <a:xfrm>
            <a:off x="5771014" y="713416"/>
            <a:ext cx="101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18B578-6943-43B9-8C47-433A105F00EF}"/>
              </a:ext>
            </a:extLst>
          </p:cNvPr>
          <p:cNvSpPr/>
          <p:nvPr/>
        </p:nvSpPr>
        <p:spPr>
          <a:xfrm>
            <a:off x="8956497" y="344368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A3C23A-B082-4F37-90B4-3473666AFB43}"/>
              </a:ext>
            </a:extLst>
          </p:cNvPr>
          <p:cNvSpPr/>
          <p:nvPr/>
        </p:nvSpPr>
        <p:spPr>
          <a:xfrm>
            <a:off x="9033787" y="362463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2B161C-40D0-4EF7-B738-804C2BD54B5A}"/>
              </a:ext>
            </a:extLst>
          </p:cNvPr>
          <p:cNvSpPr/>
          <p:nvPr/>
        </p:nvSpPr>
        <p:spPr>
          <a:xfrm>
            <a:off x="8982490" y="383229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628524-093F-422F-A382-577DF77F7634}"/>
              </a:ext>
            </a:extLst>
          </p:cNvPr>
          <p:cNvSpPr/>
          <p:nvPr/>
        </p:nvSpPr>
        <p:spPr>
          <a:xfrm>
            <a:off x="7994070" y="239596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0AF461-ADEA-45DF-BA5E-6C562938F3F6}"/>
              </a:ext>
            </a:extLst>
          </p:cNvPr>
          <p:cNvSpPr/>
          <p:nvPr/>
        </p:nvSpPr>
        <p:spPr>
          <a:xfrm>
            <a:off x="7875410" y="221758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2A57C0-1716-41A4-B263-5B322BBA193D}"/>
              </a:ext>
            </a:extLst>
          </p:cNvPr>
          <p:cNvSpPr/>
          <p:nvPr/>
        </p:nvSpPr>
        <p:spPr>
          <a:xfrm>
            <a:off x="7877589" y="198911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6B0105-1EA3-4969-8EB8-3C8054F5A55D}"/>
              </a:ext>
            </a:extLst>
          </p:cNvPr>
          <p:cNvSpPr/>
          <p:nvPr/>
        </p:nvSpPr>
        <p:spPr>
          <a:xfrm>
            <a:off x="8787891" y="386173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F77D2E-1B35-4DFE-B4E8-CF51C1BA8F19}"/>
              </a:ext>
            </a:extLst>
          </p:cNvPr>
          <p:cNvSpPr/>
          <p:nvPr/>
        </p:nvSpPr>
        <p:spPr>
          <a:xfrm>
            <a:off x="8577676" y="376846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2049D5-E38E-4350-979E-9C31F36C94DB}"/>
              </a:ext>
            </a:extLst>
          </p:cNvPr>
          <p:cNvSpPr/>
          <p:nvPr/>
        </p:nvSpPr>
        <p:spPr>
          <a:xfrm>
            <a:off x="8342135" y="378553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266C31-25C6-4A4D-BA89-4C93EFD82565}"/>
              </a:ext>
            </a:extLst>
          </p:cNvPr>
          <p:cNvSpPr/>
          <p:nvPr/>
        </p:nvSpPr>
        <p:spPr>
          <a:xfrm>
            <a:off x="8141707" y="387314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E305AB-9091-4CD6-9D63-5F8FEFF6FA04}"/>
              </a:ext>
            </a:extLst>
          </p:cNvPr>
          <p:cNvSpPr/>
          <p:nvPr/>
        </p:nvSpPr>
        <p:spPr>
          <a:xfrm>
            <a:off x="7953789" y="404184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5A35E3-4142-4D45-8DE7-B75EABC12671}"/>
              </a:ext>
            </a:extLst>
          </p:cNvPr>
          <p:cNvSpPr/>
          <p:nvPr/>
        </p:nvSpPr>
        <p:spPr>
          <a:xfrm>
            <a:off x="7841670" y="4225635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A4C988-DD4D-493B-80B0-02390E082AFD}"/>
              </a:ext>
            </a:extLst>
          </p:cNvPr>
          <p:cNvSpPr/>
          <p:nvPr/>
        </p:nvSpPr>
        <p:spPr>
          <a:xfrm>
            <a:off x="7872827" y="447933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BD9A109-C9B4-4299-B52A-1A57E04F1E45}"/>
              </a:ext>
            </a:extLst>
          </p:cNvPr>
          <p:cNvSpPr/>
          <p:nvPr/>
        </p:nvSpPr>
        <p:spPr>
          <a:xfrm>
            <a:off x="8025227" y="4647675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AE0524-788F-48C9-A920-CE1C06F666ED}"/>
              </a:ext>
            </a:extLst>
          </p:cNvPr>
          <p:cNvSpPr/>
          <p:nvPr/>
        </p:nvSpPr>
        <p:spPr>
          <a:xfrm>
            <a:off x="8265935" y="471911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D0FC896-A52D-49D0-A68F-8F02223AF3DF}"/>
              </a:ext>
            </a:extLst>
          </p:cNvPr>
          <p:cNvSpPr/>
          <p:nvPr/>
        </p:nvSpPr>
        <p:spPr>
          <a:xfrm>
            <a:off x="8486787" y="471911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0C731B-5585-4722-9BB5-EBCB241F0FE1}"/>
              </a:ext>
            </a:extLst>
          </p:cNvPr>
          <p:cNvSpPr/>
          <p:nvPr/>
        </p:nvSpPr>
        <p:spPr>
          <a:xfrm>
            <a:off x="8717970" y="464671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DBC834-AAD7-456A-9EF7-4E427CE41559}"/>
              </a:ext>
            </a:extLst>
          </p:cNvPr>
          <p:cNvSpPr/>
          <p:nvPr/>
        </p:nvSpPr>
        <p:spPr>
          <a:xfrm>
            <a:off x="8915815" y="456671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6E8D1D-362B-4149-AD5C-869EA425096D}"/>
              </a:ext>
            </a:extLst>
          </p:cNvPr>
          <p:cNvSpPr/>
          <p:nvPr/>
        </p:nvSpPr>
        <p:spPr>
          <a:xfrm>
            <a:off x="9089847" y="441527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F4A848-5E9A-4336-BDF1-759DD6AD3A83}"/>
              </a:ext>
            </a:extLst>
          </p:cNvPr>
          <p:cNvSpPr/>
          <p:nvPr/>
        </p:nvSpPr>
        <p:spPr>
          <a:xfrm>
            <a:off x="8180210" y="174245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6A9C58-27A9-4BFB-9127-EDF6801A9BF1}"/>
              </a:ext>
            </a:extLst>
          </p:cNvPr>
          <p:cNvSpPr/>
          <p:nvPr/>
        </p:nvSpPr>
        <p:spPr>
          <a:xfrm>
            <a:off x="8399285" y="1814851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225A05-37C7-4F6F-9391-C9685DE94B56}"/>
              </a:ext>
            </a:extLst>
          </p:cNvPr>
          <p:cNvSpPr/>
          <p:nvPr/>
        </p:nvSpPr>
        <p:spPr>
          <a:xfrm>
            <a:off x="8523110" y="202968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289E12-8B52-43CD-B6A3-6EAEC1C142DB}"/>
              </a:ext>
            </a:extLst>
          </p:cNvPr>
          <p:cNvSpPr/>
          <p:nvPr/>
        </p:nvSpPr>
        <p:spPr>
          <a:xfrm>
            <a:off x="8523110" y="224452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C425C75-8A7C-47AF-931F-E490F2A484AD}"/>
              </a:ext>
            </a:extLst>
          </p:cNvPr>
          <p:cNvSpPr/>
          <p:nvPr/>
        </p:nvSpPr>
        <p:spPr>
          <a:xfrm>
            <a:off x="9004122" y="2729251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6C04D1-EEB6-40DA-A8E7-BBC21213B118}"/>
              </a:ext>
            </a:extLst>
          </p:cNvPr>
          <p:cNvSpPr/>
          <p:nvPr/>
        </p:nvSpPr>
        <p:spPr>
          <a:xfrm>
            <a:off x="9125363" y="289593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C28880F-4D69-4625-B202-1C7D179A800D}"/>
              </a:ext>
            </a:extLst>
          </p:cNvPr>
          <p:cNvSpPr/>
          <p:nvPr/>
        </p:nvSpPr>
        <p:spPr>
          <a:xfrm>
            <a:off x="9247010" y="310426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263723-A9D2-4D31-A38A-5A27612D7753}"/>
              </a:ext>
            </a:extLst>
          </p:cNvPr>
          <p:cNvSpPr/>
          <p:nvPr/>
        </p:nvSpPr>
        <p:spPr>
          <a:xfrm>
            <a:off x="9366072" y="331258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1BCE0B2-7876-4631-AAC6-71B6E1EF01B0}"/>
              </a:ext>
            </a:extLst>
          </p:cNvPr>
          <p:cNvSpPr/>
          <p:nvPr/>
        </p:nvSpPr>
        <p:spPr>
          <a:xfrm>
            <a:off x="9418459" y="352091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3FACF82-4746-4059-B733-C4E6D583F962}"/>
              </a:ext>
            </a:extLst>
          </p:cNvPr>
          <p:cNvSpPr/>
          <p:nvPr/>
        </p:nvSpPr>
        <p:spPr>
          <a:xfrm>
            <a:off x="9418459" y="376846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AC96C9-87FA-497B-BF9F-C5E0434AE8AE}"/>
              </a:ext>
            </a:extLst>
          </p:cNvPr>
          <p:cNvSpPr/>
          <p:nvPr/>
        </p:nvSpPr>
        <p:spPr>
          <a:xfrm>
            <a:off x="9366072" y="401602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B248D3-455D-4B92-A44A-3DE6024D2DF4}"/>
              </a:ext>
            </a:extLst>
          </p:cNvPr>
          <p:cNvSpPr/>
          <p:nvPr/>
        </p:nvSpPr>
        <p:spPr>
          <a:xfrm>
            <a:off x="9275585" y="4234045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AAB963D-A864-428B-9E34-D5927A443973}"/>
              </a:ext>
            </a:extLst>
          </p:cNvPr>
          <p:cNvSpPr/>
          <p:nvPr/>
        </p:nvSpPr>
        <p:spPr>
          <a:xfrm>
            <a:off x="8151232" y="258206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A3DCF2-9053-475F-9304-9506CA78736B}"/>
              </a:ext>
            </a:extLst>
          </p:cNvPr>
          <p:cNvSpPr/>
          <p:nvPr/>
        </p:nvSpPr>
        <p:spPr>
          <a:xfrm>
            <a:off x="8308797" y="273877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47EAD2-3622-4278-90E8-BB0BBF50B436}"/>
              </a:ext>
            </a:extLst>
          </p:cNvPr>
          <p:cNvSpPr/>
          <p:nvPr/>
        </p:nvSpPr>
        <p:spPr>
          <a:xfrm>
            <a:off x="8485010" y="2930235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BFB7D36-2ED7-40A0-96AA-E6E276EF295A}"/>
              </a:ext>
            </a:extLst>
          </p:cNvPr>
          <p:cNvSpPr/>
          <p:nvPr/>
        </p:nvSpPr>
        <p:spPr>
          <a:xfrm>
            <a:off x="8653876" y="308221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835729-ADF0-4DA1-8DCB-025ECF8FB568}"/>
              </a:ext>
            </a:extLst>
          </p:cNvPr>
          <p:cNvSpPr/>
          <p:nvPr/>
        </p:nvSpPr>
        <p:spPr>
          <a:xfrm>
            <a:off x="8818385" y="325173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81A0A61-EC77-460D-A67B-03885EB67875}"/>
              </a:ext>
            </a:extLst>
          </p:cNvPr>
          <p:cNvSpPr/>
          <p:nvPr/>
        </p:nvSpPr>
        <p:spPr>
          <a:xfrm>
            <a:off x="7971120" y="179397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B4CEFFE-C57C-4CA3-8CB7-410C39C1526C}"/>
              </a:ext>
            </a:extLst>
          </p:cNvPr>
          <p:cNvSpPr/>
          <p:nvPr/>
        </p:nvSpPr>
        <p:spPr>
          <a:xfrm>
            <a:off x="8685063" y="2347380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02D418-2025-48FD-B5F7-DB0D7E94F880}"/>
              </a:ext>
            </a:extLst>
          </p:cNvPr>
          <p:cNvSpPr/>
          <p:nvPr/>
        </p:nvSpPr>
        <p:spPr>
          <a:xfrm>
            <a:off x="8839643" y="252826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49385C-BED5-40D7-8FB7-FEEF6266C5E3}"/>
              </a:ext>
            </a:extLst>
          </p:cNvPr>
          <p:cNvSpPr txBox="1"/>
          <p:nvPr/>
        </p:nvSpPr>
        <p:spPr>
          <a:xfrm>
            <a:off x="6953948" y="713111"/>
            <a:ext cx="211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60C651-0AEB-4232-A3AC-2B6B34B0F500}"/>
              </a:ext>
            </a:extLst>
          </p:cNvPr>
          <p:cNvSpPr txBox="1"/>
          <p:nvPr/>
        </p:nvSpPr>
        <p:spPr>
          <a:xfrm>
            <a:off x="9468689" y="931430"/>
            <a:ext cx="232915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3300" b="1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333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D1B9A5-1921-4C01-BCE2-0599362D1E1E}"/>
              </a:ext>
            </a:extLst>
          </p:cNvPr>
          <p:cNvSpPr txBox="1"/>
          <p:nvPr/>
        </p:nvSpPr>
        <p:spPr>
          <a:xfrm>
            <a:off x="9099527" y="665539"/>
            <a:ext cx="173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2" name="Picture 51" descr="Screen Clipping">
            <a:extLst>
              <a:ext uri="{FF2B5EF4-FFF2-40B4-BE49-F238E27FC236}">
                <a16:creationId xmlns:a16="http://schemas.microsoft.com/office/drawing/2014/main" id="{5163B5F3-A316-43A1-9987-2828560C1B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86" y="1711216"/>
            <a:ext cx="1043418" cy="2599650"/>
          </a:xfrm>
          <a:prstGeom prst="rect">
            <a:avLst/>
          </a:prstGeom>
          <a:ln w="285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DD85012-C4E8-4FC1-93AC-903AF325C6AB}"/>
              </a:ext>
            </a:extLst>
          </p:cNvPr>
          <p:cNvSpPr txBox="1"/>
          <p:nvPr/>
        </p:nvSpPr>
        <p:spPr>
          <a:xfrm>
            <a:off x="745880" y="720158"/>
            <a:ext cx="207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FC537-196D-40B6-AA02-D6032753CDD9}"/>
              </a:ext>
            </a:extLst>
          </p:cNvPr>
          <p:cNvSpPr txBox="1"/>
          <p:nvPr/>
        </p:nvSpPr>
        <p:spPr>
          <a:xfrm>
            <a:off x="747712" y="4419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২টি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আম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5" name="Picture 54" descr="Screen Clipping">
            <a:extLst>
              <a:ext uri="{FF2B5EF4-FFF2-40B4-BE49-F238E27FC236}">
                <a16:creationId xmlns:a16="http://schemas.microsoft.com/office/drawing/2014/main" id="{F6A434D1-54D6-4131-9F7A-9A43C0754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72" y="1737409"/>
            <a:ext cx="1043418" cy="2599650"/>
          </a:xfrm>
          <a:prstGeom prst="rect">
            <a:avLst/>
          </a:prstGeom>
          <a:ln w="28575">
            <a:solidFill>
              <a:sysClr val="windowText" lastClr="000000">
                <a:lumMod val="95000"/>
                <a:lumOff val="5000"/>
              </a:sysClr>
            </a:solidFill>
          </a:ln>
        </p:spPr>
      </p:pic>
      <p:pic>
        <p:nvPicPr>
          <p:cNvPr id="56" name="Picture 55" descr="Screen Clipping">
            <a:extLst>
              <a:ext uri="{FF2B5EF4-FFF2-40B4-BE49-F238E27FC236}">
                <a16:creationId xmlns:a16="http://schemas.microsoft.com/office/drawing/2014/main" id="{54AAE710-0F2B-4D54-AF89-D072F963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38" y="1611335"/>
            <a:ext cx="1694864" cy="3376276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F0E187B-C9DF-459D-BEC4-8F71A23DBCDC}"/>
              </a:ext>
            </a:extLst>
          </p:cNvPr>
          <p:cNvSpPr txBox="1"/>
          <p:nvPr/>
        </p:nvSpPr>
        <p:spPr>
          <a:xfrm>
            <a:off x="3052309" y="446314"/>
            <a:ext cx="247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সমান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সংখ্যক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রং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3C9607E-DCB8-4A38-B2DF-3A5F49D330D3}"/>
              </a:ext>
            </a:extLst>
          </p:cNvPr>
          <p:cNvSpPr/>
          <p:nvPr/>
        </p:nvSpPr>
        <p:spPr>
          <a:xfrm>
            <a:off x="3302934" y="1710060"/>
            <a:ext cx="679923" cy="67992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5E43D87-41BD-46C3-8E5F-09843D35E901}"/>
              </a:ext>
            </a:extLst>
          </p:cNvPr>
          <p:cNvSpPr/>
          <p:nvPr/>
        </p:nvSpPr>
        <p:spPr>
          <a:xfrm>
            <a:off x="4142566" y="1710061"/>
            <a:ext cx="679923" cy="679923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0" name="Picture 59" descr="Screen Clipping">
            <a:extLst>
              <a:ext uri="{FF2B5EF4-FFF2-40B4-BE49-F238E27FC236}">
                <a16:creationId xmlns:a16="http://schemas.microsoft.com/office/drawing/2014/main" id="{EEFEF17B-0417-4BE5-9814-B5F70F8E5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554" y="1601102"/>
            <a:ext cx="2103004" cy="3422974"/>
          </a:xfrm>
          <a:prstGeom prst="rect">
            <a:avLst/>
          </a:prstGeom>
          <a:ln w="28575">
            <a:solidFill>
              <a:sysClr val="windowText" lastClr="000000"/>
            </a:solidFill>
          </a:ln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4F863D22-AD49-45B4-BA48-375ABB42F587}"/>
              </a:ext>
            </a:extLst>
          </p:cNvPr>
          <p:cNvSpPr txBox="1"/>
          <p:nvPr/>
        </p:nvSpPr>
        <p:spPr>
          <a:xfrm>
            <a:off x="5451926" y="720158"/>
            <a:ext cx="167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760F701-DDD4-4538-B3CC-D5B254B07A62}"/>
              </a:ext>
            </a:extLst>
          </p:cNvPr>
          <p:cNvSpPr/>
          <p:nvPr/>
        </p:nvSpPr>
        <p:spPr>
          <a:xfrm>
            <a:off x="8384514" y="198061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A3D6993-3969-40DF-B498-74B6AC82D2E7}"/>
              </a:ext>
            </a:extLst>
          </p:cNvPr>
          <p:cNvSpPr/>
          <p:nvPr/>
        </p:nvSpPr>
        <p:spPr>
          <a:xfrm>
            <a:off x="8135134" y="1905000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327C7FE-4CF2-44AD-9804-D1E78A97ADE9}"/>
              </a:ext>
            </a:extLst>
          </p:cNvPr>
          <p:cNvSpPr/>
          <p:nvPr/>
        </p:nvSpPr>
        <p:spPr>
          <a:xfrm>
            <a:off x="8521163" y="218209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84252-6FB1-4D92-8D11-E3CBED70E120}"/>
              </a:ext>
            </a:extLst>
          </p:cNvPr>
          <p:cNvSpPr/>
          <p:nvPr/>
        </p:nvSpPr>
        <p:spPr>
          <a:xfrm>
            <a:off x="7944523" y="201525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435303-8E9C-46F3-8F9F-6027AD72CF86}"/>
              </a:ext>
            </a:extLst>
          </p:cNvPr>
          <p:cNvSpPr/>
          <p:nvPr/>
        </p:nvSpPr>
        <p:spPr>
          <a:xfrm>
            <a:off x="8697919" y="22652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20FC27A-DDAE-44E6-8FB1-AA22DBC3F56C}"/>
              </a:ext>
            </a:extLst>
          </p:cNvPr>
          <p:cNvSpPr/>
          <p:nvPr/>
        </p:nvSpPr>
        <p:spPr>
          <a:xfrm>
            <a:off x="7868323" y="225077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8474DDB-DFA9-47C2-AD06-129CCF9370A4}"/>
              </a:ext>
            </a:extLst>
          </p:cNvPr>
          <p:cNvSpPr/>
          <p:nvPr/>
        </p:nvSpPr>
        <p:spPr>
          <a:xfrm>
            <a:off x="8924622" y="24176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9AF3832-2D8A-4B36-B270-8473E0D86E0B}"/>
              </a:ext>
            </a:extLst>
          </p:cNvPr>
          <p:cNvSpPr/>
          <p:nvPr/>
        </p:nvSpPr>
        <p:spPr>
          <a:xfrm>
            <a:off x="8020723" y="2396251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6EC0D6E-9A21-40CE-AFFD-107963C073AF}"/>
              </a:ext>
            </a:extLst>
          </p:cNvPr>
          <p:cNvSpPr/>
          <p:nvPr/>
        </p:nvSpPr>
        <p:spPr>
          <a:xfrm>
            <a:off x="9080376" y="261099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4CB2485-BA44-4C4D-BD8B-B183A79A5D19}"/>
              </a:ext>
            </a:extLst>
          </p:cNvPr>
          <p:cNvSpPr/>
          <p:nvPr/>
        </p:nvSpPr>
        <p:spPr>
          <a:xfrm>
            <a:off x="8211334" y="254113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AA6B47F-BE23-4BCF-8938-94B49B402FB6}"/>
              </a:ext>
            </a:extLst>
          </p:cNvPr>
          <p:cNvSpPr/>
          <p:nvPr/>
        </p:nvSpPr>
        <p:spPr>
          <a:xfrm>
            <a:off x="9156576" y="282574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8BA3360-95B5-4A21-976D-DE8D13ECAF21}"/>
              </a:ext>
            </a:extLst>
          </p:cNvPr>
          <p:cNvSpPr/>
          <p:nvPr/>
        </p:nvSpPr>
        <p:spPr>
          <a:xfrm>
            <a:off x="8420607" y="26462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02C15D7-FF5D-430B-A908-0A216409DE53}"/>
              </a:ext>
            </a:extLst>
          </p:cNvPr>
          <p:cNvSpPr/>
          <p:nvPr/>
        </p:nvSpPr>
        <p:spPr>
          <a:xfrm>
            <a:off x="9170431" y="304048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BD044FC-0C04-4B5D-BB78-5CE226ADE00B}"/>
              </a:ext>
            </a:extLst>
          </p:cNvPr>
          <p:cNvSpPr/>
          <p:nvPr/>
        </p:nvSpPr>
        <p:spPr>
          <a:xfrm>
            <a:off x="8616357" y="274954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F02719EC-4799-494D-904B-3AC51752A109}"/>
              </a:ext>
            </a:extLst>
          </p:cNvPr>
          <p:cNvSpPr/>
          <p:nvPr/>
        </p:nvSpPr>
        <p:spPr>
          <a:xfrm>
            <a:off x="9142721" y="3261578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78158E56-3C48-4B7A-BDC4-4EC77B66F48E}"/>
              </a:ext>
            </a:extLst>
          </p:cNvPr>
          <p:cNvSpPr/>
          <p:nvPr/>
        </p:nvSpPr>
        <p:spPr>
          <a:xfrm>
            <a:off x="8810266" y="288808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14E85F0-AC13-4D9B-8A2F-5703846818A2}"/>
              </a:ext>
            </a:extLst>
          </p:cNvPr>
          <p:cNvSpPr/>
          <p:nvPr/>
        </p:nvSpPr>
        <p:spPr>
          <a:xfrm>
            <a:off x="8990321" y="3512128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5E44FC4-BDE4-444D-ABD8-F3349E4D5230}"/>
              </a:ext>
            </a:extLst>
          </p:cNvPr>
          <p:cNvSpPr/>
          <p:nvPr/>
        </p:nvSpPr>
        <p:spPr>
          <a:xfrm>
            <a:off x="8879264" y="3102248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060DD97-FDE3-4CA8-AA2E-135D8E0C2839}"/>
              </a:ext>
            </a:extLst>
          </p:cNvPr>
          <p:cNvSpPr/>
          <p:nvPr/>
        </p:nvSpPr>
        <p:spPr>
          <a:xfrm>
            <a:off x="8726864" y="328177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1FCAE15-7033-4725-96AA-4210B067C8A0}"/>
              </a:ext>
            </a:extLst>
          </p:cNvPr>
          <p:cNvSpPr/>
          <p:nvPr/>
        </p:nvSpPr>
        <p:spPr>
          <a:xfrm>
            <a:off x="8796467" y="362296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CC440E1-BE7A-4EF1-B1FA-1A6DF60A9003}"/>
              </a:ext>
            </a:extLst>
          </p:cNvPr>
          <p:cNvSpPr/>
          <p:nvPr/>
        </p:nvSpPr>
        <p:spPr>
          <a:xfrm>
            <a:off x="8673563" y="375916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B95A219-5F6E-42EB-9141-1A7B5552C4E5}"/>
              </a:ext>
            </a:extLst>
          </p:cNvPr>
          <p:cNvSpPr/>
          <p:nvPr/>
        </p:nvSpPr>
        <p:spPr>
          <a:xfrm>
            <a:off x="8508435" y="3359728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F0DB360-C897-47A6-AAFE-D8CBD2B9052F}"/>
              </a:ext>
            </a:extLst>
          </p:cNvPr>
          <p:cNvSpPr/>
          <p:nvPr/>
        </p:nvSpPr>
        <p:spPr>
          <a:xfrm>
            <a:off x="8264413" y="331757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E72C63C-A0B2-4D75-AAD7-DD5B7CF24077}"/>
              </a:ext>
            </a:extLst>
          </p:cNvPr>
          <p:cNvSpPr/>
          <p:nvPr/>
        </p:nvSpPr>
        <p:spPr>
          <a:xfrm>
            <a:off x="8037932" y="322001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A9DD950-D14A-4D9B-9636-C8DF4E9FC5C2}"/>
              </a:ext>
            </a:extLst>
          </p:cNvPr>
          <p:cNvSpPr/>
          <p:nvPr/>
        </p:nvSpPr>
        <p:spPr>
          <a:xfrm>
            <a:off x="7830004" y="313688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AD446F13-0D7C-4101-AA1D-3C6482A10F15}"/>
              </a:ext>
            </a:extLst>
          </p:cNvPr>
          <p:cNvSpPr/>
          <p:nvPr/>
        </p:nvSpPr>
        <p:spPr>
          <a:xfrm>
            <a:off x="7606544" y="2990242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85CD8A6-B2CF-4224-ACA1-897759875A73}"/>
              </a:ext>
            </a:extLst>
          </p:cNvPr>
          <p:cNvSpPr/>
          <p:nvPr/>
        </p:nvSpPr>
        <p:spPr>
          <a:xfrm>
            <a:off x="7649004" y="3191720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EDEC913-7481-4C94-80DB-D308C030B3BC}"/>
              </a:ext>
            </a:extLst>
          </p:cNvPr>
          <p:cNvSpPr/>
          <p:nvPr/>
        </p:nvSpPr>
        <p:spPr>
          <a:xfrm>
            <a:off x="7676942" y="338743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04787AA-B9BF-4B5F-9FF9-85A9C5958649}"/>
              </a:ext>
            </a:extLst>
          </p:cNvPr>
          <p:cNvSpPr/>
          <p:nvPr/>
        </p:nvSpPr>
        <p:spPr>
          <a:xfrm>
            <a:off x="7725204" y="3573303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4B43D9D-23D6-452C-B03A-641C763D3D08}"/>
              </a:ext>
            </a:extLst>
          </p:cNvPr>
          <p:cNvSpPr/>
          <p:nvPr/>
        </p:nvSpPr>
        <p:spPr>
          <a:xfrm>
            <a:off x="7771120" y="375916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DA82E07-9D33-416E-BD8D-687831577B7A}"/>
              </a:ext>
            </a:extLst>
          </p:cNvPr>
          <p:cNvSpPr/>
          <p:nvPr/>
        </p:nvSpPr>
        <p:spPr>
          <a:xfrm>
            <a:off x="7984189" y="380765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C12A040-6898-46A2-82D2-7D4B5DF68E8C}"/>
              </a:ext>
            </a:extLst>
          </p:cNvPr>
          <p:cNvSpPr/>
          <p:nvPr/>
        </p:nvSpPr>
        <p:spPr>
          <a:xfrm>
            <a:off x="8146141" y="387117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168FE7B-F80A-4B30-A56C-E8A6FA30DA8A}"/>
              </a:ext>
            </a:extLst>
          </p:cNvPr>
          <p:cNvSpPr/>
          <p:nvPr/>
        </p:nvSpPr>
        <p:spPr>
          <a:xfrm>
            <a:off x="8328876" y="3906984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2EDA43E-C6BD-4202-82B6-CA97FE1671EF}"/>
              </a:ext>
            </a:extLst>
          </p:cNvPr>
          <p:cNvSpPr/>
          <p:nvPr/>
        </p:nvSpPr>
        <p:spPr>
          <a:xfrm>
            <a:off x="8521163" y="3997037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F58EEA10-8B9D-411E-ABB4-9EBD7BB62513}"/>
              </a:ext>
            </a:extLst>
          </p:cNvPr>
          <p:cNvSpPr/>
          <p:nvPr/>
        </p:nvSpPr>
        <p:spPr>
          <a:xfrm>
            <a:off x="8896184" y="388385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1669E69-5DFF-412E-B02D-CCA639509E65}"/>
              </a:ext>
            </a:extLst>
          </p:cNvPr>
          <p:cNvSpPr/>
          <p:nvPr/>
        </p:nvSpPr>
        <p:spPr>
          <a:xfrm>
            <a:off x="8716913" y="4099776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AFE519C-6420-4071-BAFE-8130E0BB9D39}"/>
              </a:ext>
            </a:extLst>
          </p:cNvPr>
          <p:cNvSpPr/>
          <p:nvPr/>
        </p:nvSpPr>
        <p:spPr>
          <a:xfrm>
            <a:off x="9074396" y="403625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AF71ED5-2B3D-4A26-A509-45712A38DEE0}"/>
              </a:ext>
            </a:extLst>
          </p:cNvPr>
          <p:cNvSpPr/>
          <p:nvPr/>
        </p:nvSpPr>
        <p:spPr>
          <a:xfrm>
            <a:off x="8896184" y="423197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E630371-3892-4C2F-97B3-C7EF98F89B5F}"/>
              </a:ext>
            </a:extLst>
          </p:cNvPr>
          <p:cNvSpPr/>
          <p:nvPr/>
        </p:nvSpPr>
        <p:spPr>
          <a:xfrm>
            <a:off x="9255508" y="41702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0ECB175-4420-4988-B7A4-D8E823606BCC}"/>
              </a:ext>
            </a:extLst>
          </p:cNvPr>
          <p:cNvSpPr/>
          <p:nvPr/>
        </p:nvSpPr>
        <p:spPr>
          <a:xfrm>
            <a:off x="9103108" y="441325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EDBF806-8BDE-43B6-9941-81FA602538C8}"/>
              </a:ext>
            </a:extLst>
          </p:cNvPr>
          <p:cNvSpPr/>
          <p:nvPr/>
        </p:nvSpPr>
        <p:spPr>
          <a:xfrm>
            <a:off x="9310061" y="45512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A0A7848-6C77-4899-8CE1-80C38C292861}"/>
              </a:ext>
            </a:extLst>
          </p:cNvPr>
          <p:cNvSpPr/>
          <p:nvPr/>
        </p:nvSpPr>
        <p:spPr>
          <a:xfrm>
            <a:off x="9418409" y="433705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D39490A-F1F1-4277-A67F-6A572428B662}"/>
              </a:ext>
            </a:extLst>
          </p:cNvPr>
          <p:cNvSpPr/>
          <p:nvPr/>
        </p:nvSpPr>
        <p:spPr>
          <a:xfrm>
            <a:off x="9551862" y="453677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358CEF9-7336-43FE-9973-8DB32CF08B67}"/>
              </a:ext>
            </a:extLst>
          </p:cNvPr>
          <p:cNvSpPr/>
          <p:nvPr/>
        </p:nvSpPr>
        <p:spPr>
          <a:xfrm>
            <a:off x="9462461" y="4703619"/>
            <a:ext cx="152400" cy="152400"/>
          </a:xfrm>
          <a:prstGeom prst="ellipse">
            <a:avLst/>
          </a:prstGeom>
          <a:solidFill>
            <a:srgbClr val="0000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8369D4-4431-4F88-82E3-30EAA7AC37E3}"/>
              </a:ext>
            </a:extLst>
          </p:cNvPr>
          <p:cNvSpPr txBox="1"/>
          <p:nvPr/>
        </p:nvSpPr>
        <p:spPr>
          <a:xfrm>
            <a:off x="7195782" y="720158"/>
            <a:ext cx="1642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0285FD-88DC-4771-9797-07B0C43862BB}"/>
              </a:ext>
            </a:extLst>
          </p:cNvPr>
          <p:cNvSpPr txBox="1"/>
          <p:nvPr/>
        </p:nvSpPr>
        <p:spPr>
          <a:xfrm>
            <a:off x="9918258" y="827521"/>
            <a:ext cx="231634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3300" b="1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endParaRPr lang="en-US" sz="333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7EA7D4C-0E06-45C2-98E1-2EA38F504C65}"/>
              </a:ext>
            </a:extLst>
          </p:cNvPr>
          <p:cNvSpPr txBox="1"/>
          <p:nvPr/>
        </p:nvSpPr>
        <p:spPr>
          <a:xfrm>
            <a:off x="8692557" y="678012"/>
            <a:ext cx="255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500"/>
                            </p:stCondLst>
                            <p:childTnLst>
                              <p:par>
                                <p:cTn id="3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500"/>
                            </p:stCondLst>
                            <p:childTnLst>
                              <p:par>
                                <p:cTn id="40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000"/>
                            </p:stCondLst>
                            <p:childTnLst>
                              <p:par>
                                <p:cTn id="4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500"/>
                            </p:stCondLst>
                            <p:childTnLst>
                              <p:par>
                                <p:cTn id="4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3000"/>
                            </p:stCondLst>
                            <p:childTnLst>
                              <p:par>
                                <p:cTn id="4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3500"/>
                            </p:stCondLst>
                            <p:childTnLst>
                              <p:par>
                                <p:cTn id="4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4000"/>
                            </p:stCondLst>
                            <p:childTnLst>
                              <p:par>
                                <p:cTn id="4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0"/>
                            </p:stCondLst>
                            <p:childTnLst>
                              <p:par>
                                <p:cTn id="4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500"/>
                            </p:stCondLst>
                            <p:childTnLst>
                              <p:par>
                                <p:cTn id="4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6000"/>
                            </p:stCondLst>
                            <p:childTnLst>
                              <p:par>
                                <p:cTn id="4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6500"/>
                            </p:stCondLst>
                            <p:childTnLst>
                              <p:par>
                                <p:cTn id="4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7000"/>
                            </p:stCondLst>
                            <p:childTnLst>
                              <p:par>
                                <p:cTn id="47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7500"/>
                            </p:stCondLst>
                            <p:childTnLst>
                              <p:par>
                                <p:cTn id="48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8000"/>
                            </p:stCondLst>
                            <p:childTnLst>
                              <p:par>
                                <p:cTn id="48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9000"/>
                            </p:stCondLst>
                            <p:childTnLst>
                              <p:par>
                                <p:cTn id="4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9500"/>
                            </p:stCondLst>
                            <p:childTnLst>
                              <p:par>
                                <p:cTn id="49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00"/>
                            </p:stCondLst>
                            <p:childTnLst>
                              <p:par>
                                <p:cTn id="5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 animBg="1"/>
      <p:bldP spid="7" grpId="1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50" grpId="0"/>
      <p:bldP spid="50" grpId="1"/>
      <p:bldP spid="51" grpId="0"/>
      <p:bldP spid="53" grpId="0"/>
      <p:bldP spid="54" grpId="0"/>
      <p:bldP spid="57" grpId="0"/>
      <p:bldP spid="58" grpId="0" animBg="1"/>
      <p:bldP spid="59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B5302B-D22A-42B5-B520-DA675E170CA3}"/>
              </a:ext>
            </a:extLst>
          </p:cNvPr>
          <p:cNvSpPr txBox="1"/>
          <p:nvPr/>
        </p:nvSpPr>
        <p:spPr>
          <a:xfrm>
            <a:off x="1695720" y="524359"/>
            <a:ext cx="9071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 defTabSz="457200">
              <a:buFont typeface="Wingdings" panose="05000000000000000000" pitchFamily="2" charset="2"/>
              <a:buChar char="q"/>
            </a:pP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গণনা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খালি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</a:t>
            </a:r>
            <a:r>
              <a:rPr lang="en-US" sz="4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লিখি</a:t>
            </a:r>
            <a:endParaRPr lang="en-US" sz="4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FEBE47D4-0715-4AC8-9E8A-940B4A3C8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828800"/>
            <a:ext cx="4524154" cy="2819400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7AB310-94DE-40CA-98D2-10F60256A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09378"/>
              </p:ext>
            </p:extLst>
          </p:nvPr>
        </p:nvGraphicFramePr>
        <p:xfrm>
          <a:off x="685800" y="4800600"/>
          <a:ext cx="4524155" cy="762000"/>
        </p:xfrm>
        <a:graphic>
          <a:graphicData uri="http://schemas.openxmlformats.org/drawingml/2006/table">
            <a:tbl>
              <a:tblPr firstRow="1" bandRow="1"/>
              <a:tblGrid>
                <a:gridCol w="904831">
                  <a:extLst>
                    <a:ext uri="{9D8B030D-6E8A-4147-A177-3AD203B41FA5}">
                      <a16:colId xmlns:a16="http://schemas.microsoft.com/office/drawing/2014/main" val="902114341"/>
                    </a:ext>
                  </a:extLst>
                </a:gridCol>
                <a:gridCol w="904831">
                  <a:extLst>
                    <a:ext uri="{9D8B030D-6E8A-4147-A177-3AD203B41FA5}">
                      <a16:colId xmlns:a16="http://schemas.microsoft.com/office/drawing/2014/main" val="1177685283"/>
                    </a:ext>
                  </a:extLst>
                </a:gridCol>
                <a:gridCol w="904831">
                  <a:extLst>
                    <a:ext uri="{9D8B030D-6E8A-4147-A177-3AD203B41FA5}">
                      <a16:colId xmlns:a16="http://schemas.microsoft.com/office/drawing/2014/main" val="3671513535"/>
                    </a:ext>
                  </a:extLst>
                </a:gridCol>
                <a:gridCol w="904831">
                  <a:extLst>
                    <a:ext uri="{9D8B030D-6E8A-4147-A177-3AD203B41FA5}">
                      <a16:colId xmlns:a16="http://schemas.microsoft.com/office/drawing/2014/main" val="4062363005"/>
                    </a:ext>
                  </a:extLst>
                </a:gridCol>
                <a:gridCol w="904831">
                  <a:extLst>
                    <a:ext uri="{9D8B030D-6E8A-4147-A177-3AD203B41FA5}">
                      <a16:colId xmlns:a16="http://schemas.microsoft.com/office/drawing/2014/main" val="350088694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3B3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3B3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3B3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3B3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E3B3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7304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04C142F1-DB37-4177-8765-C6AC967A624D}"/>
              </a:ext>
            </a:extLst>
          </p:cNvPr>
          <p:cNvGrpSpPr/>
          <p:nvPr/>
        </p:nvGrpSpPr>
        <p:grpSpPr>
          <a:xfrm>
            <a:off x="808384" y="4611756"/>
            <a:ext cx="4544936" cy="1107996"/>
            <a:chOff x="838200" y="4458325"/>
            <a:chExt cx="4544936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12FECA-72D4-409D-9EE3-CEF791BF29C3}"/>
                </a:ext>
              </a:extLst>
            </p:cNvPr>
            <p:cNvSpPr txBox="1"/>
            <p:nvPr/>
          </p:nvSpPr>
          <p:spPr>
            <a:xfrm>
              <a:off x="838200" y="445832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6BA016-331D-49CF-96F1-172E77829D0A}"/>
                </a:ext>
              </a:extLst>
            </p:cNvPr>
            <p:cNvSpPr txBox="1"/>
            <p:nvPr/>
          </p:nvSpPr>
          <p:spPr>
            <a:xfrm>
              <a:off x="1725536" y="445832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F43A24-673F-4C9F-8633-2D4DE7F9C9D5}"/>
                </a:ext>
              </a:extLst>
            </p:cNvPr>
            <p:cNvSpPr txBox="1"/>
            <p:nvPr/>
          </p:nvSpPr>
          <p:spPr>
            <a:xfrm>
              <a:off x="2667000" y="445832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2DE02F-DB66-45D7-8F64-9946064DD357}"/>
                </a:ext>
              </a:extLst>
            </p:cNvPr>
            <p:cNvSpPr txBox="1"/>
            <p:nvPr/>
          </p:nvSpPr>
          <p:spPr>
            <a:xfrm>
              <a:off x="3554336" y="445832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3DA07F-F8CF-4C29-B40B-01CA2539B610}"/>
                </a:ext>
              </a:extLst>
            </p:cNvPr>
            <p:cNvSpPr txBox="1"/>
            <p:nvPr/>
          </p:nvSpPr>
          <p:spPr>
            <a:xfrm>
              <a:off x="4468736" y="4458325"/>
              <a:ext cx="914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F8A0D9-14C8-4B89-97C2-5E66D9A7789C}"/>
              </a:ext>
            </a:extLst>
          </p:cNvPr>
          <p:cNvGrpSpPr/>
          <p:nvPr/>
        </p:nvGrpSpPr>
        <p:grpSpPr>
          <a:xfrm>
            <a:off x="5791200" y="1828800"/>
            <a:ext cx="2438400" cy="2819400"/>
            <a:chOff x="5791200" y="1828800"/>
            <a:chExt cx="2438400" cy="2819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8D5DF3-75F3-43D9-B06D-1508D0D750D3}"/>
                </a:ext>
              </a:extLst>
            </p:cNvPr>
            <p:cNvSpPr/>
            <p:nvPr/>
          </p:nvSpPr>
          <p:spPr>
            <a:xfrm>
              <a:off x="5791200" y="1828800"/>
              <a:ext cx="2438400" cy="2819400"/>
            </a:xfrm>
            <a:prstGeom prst="rect">
              <a:avLst/>
            </a:prstGeom>
            <a:solidFill>
              <a:srgbClr val="A5644E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5C3358-3ED8-4C30-9E4D-5C411FEB1C91}"/>
                </a:ext>
              </a:extLst>
            </p:cNvPr>
            <p:cNvSpPr/>
            <p:nvPr/>
          </p:nvSpPr>
          <p:spPr>
            <a:xfrm>
              <a:off x="6496050" y="2724150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04CCC-FA28-40DF-9595-E1AA24FE924F}"/>
              </a:ext>
            </a:extLst>
          </p:cNvPr>
          <p:cNvSpPr/>
          <p:nvPr/>
        </p:nvSpPr>
        <p:spPr>
          <a:xfrm>
            <a:off x="8801100" y="1828800"/>
            <a:ext cx="2438400" cy="2819400"/>
          </a:xfrm>
          <a:prstGeom prst="rect">
            <a:avLst/>
          </a:prstGeom>
          <a:solidFill>
            <a:srgbClr val="A5644E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1F97B-A8AE-4822-92F2-12F58101191B}"/>
              </a:ext>
            </a:extLst>
          </p:cNvPr>
          <p:cNvSpPr txBox="1"/>
          <p:nvPr/>
        </p:nvSpPr>
        <p:spPr>
          <a:xfrm>
            <a:off x="9353280" y="913558"/>
            <a:ext cx="228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AD61CAA6-CAC5-40B9-88E3-8E9CCFD38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70" y="1835208"/>
            <a:ext cx="4528930" cy="2808240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BEE967-35C7-4E5E-BDC7-922713E75985}"/>
              </a:ext>
            </a:extLst>
          </p:cNvPr>
          <p:cNvGrpSpPr/>
          <p:nvPr/>
        </p:nvGrpSpPr>
        <p:grpSpPr>
          <a:xfrm>
            <a:off x="5833195" y="1842448"/>
            <a:ext cx="2438400" cy="2819400"/>
            <a:chOff x="5791200" y="1828800"/>
            <a:chExt cx="2438400" cy="28194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8A076F-5490-4B5D-AE77-2FE3325DF707}"/>
                </a:ext>
              </a:extLst>
            </p:cNvPr>
            <p:cNvSpPr/>
            <p:nvPr/>
          </p:nvSpPr>
          <p:spPr>
            <a:xfrm>
              <a:off x="5791200" y="1828800"/>
              <a:ext cx="2438400" cy="2819400"/>
            </a:xfrm>
            <a:prstGeom prst="rect">
              <a:avLst/>
            </a:prstGeom>
            <a:solidFill>
              <a:srgbClr val="A5644E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02DFBBE-8E98-4258-A1DC-E13AD4FC02F4}"/>
                </a:ext>
              </a:extLst>
            </p:cNvPr>
            <p:cNvSpPr/>
            <p:nvPr/>
          </p:nvSpPr>
          <p:spPr>
            <a:xfrm>
              <a:off x="6496050" y="2100468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611F38E-4A8B-4FBC-B401-1AFC2DE77411}"/>
                </a:ext>
              </a:extLst>
            </p:cNvPr>
            <p:cNvSpPr/>
            <p:nvPr/>
          </p:nvSpPr>
          <p:spPr>
            <a:xfrm>
              <a:off x="6490349" y="3276600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AC8ECA9-93C6-4E3E-A0BA-E0FD497A5B2C}"/>
              </a:ext>
            </a:extLst>
          </p:cNvPr>
          <p:cNvSpPr/>
          <p:nvPr/>
        </p:nvSpPr>
        <p:spPr>
          <a:xfrm>
            <a:off x="8804606" y="1827822"/>
            <a:ext cx="2438400" cy="2819400"/>
          </a:xfrm>
          <a:prstGeom prst="rect">
            <a:avLst/>
          </a:prstGeom>
          <a:solidFill>
            <a:srgbClr val="A5644E">
              <a:lumMod val="20000"/>
              <a:lumOff val="8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586FB0-A97C-4484-A4C9-B2920A414542}"/>
              </a:ext>
            </a:extLst>
          </p:cNvPr>
          <p:cNvSpPr txBox="1"/>
          <p:nvPr/>
        </p:nvSpPr>
        <p:spPr>
          <a:xfrm>
            <a:off x="8848580" y="1589628"/>
            <a:ext cx="22860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2300"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endParaRPr lang="en-US" sz="223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5" grpId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38BA48-B929-44B9-9301-1B289C0B95E8}"/>
              </a:ext>
            </a:extLst>
          </p:cNvPr>
          <p:cNvSpPr txBox="1"/>
          <p:nvPr/>
        </p:nvSpPr>
        <p:spPr>
          <a:xfrm>
            <a:off x="4865985" y="411192"/>
            <a:ext cx="697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ছবির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সংখ্যার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40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endParaRPr lang="en-US" sz="40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F9D0A142-C2CE-4D0F-875B-C89C0E0346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r="6763"/>
          <a:stretch/>
        </p:blipFill>
        <p:spPr>
          <a:xfrm>
            <a:off x="5405857" y="1195131"/>
            <a:ext cx="2351594" cy="2309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97FC89B5-CF42-4C42-98E1-23BE3DBD8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4624" r="1701"/>
          <a:stretch/>
        </p:blipFill>
        <p:spPr>
          <a:xfrm>
            <a:off x="8847384" y="1119078"/>
            <a:ext cx="2351577" cy="2309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8BAEA2-7140-4472-AC1F-A64050814E15}"/>
              </a:ext>
            </a:extLst>
          </p:cNvPr>
          <p:cNvGrpSpPr/>
          <p:nvPr/>
        </p:nvGrpSpPr>
        <p:grpSpPr>
          <a:xfrm>
            <a:off x="9226719" y="4448232"/>
            <a:ext cx="1592906" cy="1841798"/>
            <a:chOff x="5791200" y="1828800"/>
            <a:chExt cx="2438400" cy="2819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0F2890-5F1F-47B1-AA2D-132D0132AAE6}"/>
                </a:ext>
              </a:extLst>
            </p:cNvPr>
            <p:cNvSpPr/>
            <p:nvPr/>
          </p:nvSpPr>
          <p:spPr>
            <a:xfrm>
              <a:off x="5791200" y="1828800"/>
              <a:ext cx="2438400" cy="2819400"/>
            </a:xfrm>
            <a:prstGeom prst="rect">
              <a:avLst/>
            </a:prstGeom>
            <a:solidFill>
              <a:srgbClr val="A5644E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1C71B03-296C-448F-A54D-C4EB31906A54}"/>
                </a:ext>
              </a:extLst>
            </p:cNvPr>
            <p:cNvSpPr/>
            <p:nvPr/>
          </p:nvSpPr>
          <p:spPr>
            <a:xfrm>
              <a:off x="6496050" y="2724150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87E097-3D09-477B-B958-CF1E6CE46B6C}"/>
              </a:ext>
            </a:extLst>
          </p:cNvPr>
          <p:cNvGrpSpPr/>
          <p:nvPr/>
        </p:nvGrpSpPr>
        <p:grpSpPr>
          <a:xfrm>
            <a:off x="5785200" y="4453315"/>
            <a:ext cx="1592907" cy="1841798"/>
            <a:chOff x="5860155" y="1727248"/>
            <a:chExt cx="2438400" cy="2819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E12415-3CCE-427C-B06E-BCE54796EFAF}"/>
                </a:ext>
              </a:extLst>
            </p:cNvPr>
            <p:cNvSpPr/>
            <p:nvPr/>
          </p:nvSpPr>
          <p:spPr>
            <a:xfrm>
              <a:off x="5860155" y="1727248"/>
              <a:ext cx="2438400" cy="2819400"/>
            </a:xfrm>
            <a:prstGeom prst="rect">
              <a:avLst/>
            </a:prstGeom>
            <a:solidFill>
              <a:srgbClr val="A5644E">
                <a:lumMod val="20000"/>
                <a:lumOff val="80000"/>
              </a:srgbClr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4EAE3C3-F291-4D85-A837-2C34B1CF8FBF}"/>
                </a:ext>
              </a:extLst>
            </p:cNvPr>
            <p:cNvSpPr/>
            <p:nvPr/>
          </p:nvSpPr>
          <p:spPr>
            <a:xfrm>
              <a:off x="6496050" y="2100468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1333CA-E579-4B70-86F4-75F3231CFB72}"/>
                </a:ext>
              </a:extLst>
            </p:cNvPr>
            <p:cNvSpPr/>
            <p:nvPr/>
          </p:nvSpPr>
          <p:spPr>
            <a:xfrm>
              <a:off x="6490349" y="3276600"/>
              <a:ext cx="1028700" cy="1028700"/>
            </a:xfrm>
            <a:prstGeom prst="ellipse">
              <a:avLst/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E7B433-5F03-4897-A205-AF8549E3679C}"/>
              </a:ext>
            </a:extLst>
          </p:cNvPr>
          <p:cNvCxnSpPr>
            <a:cxnSpLocks/>
            <a:stCxn id="3" idx="5"/>
            <a:endCxn id="6" idx="0"/>
          </p:cNvCxnSpPr>
          <p:nvPr/>
        </p:nvCxnSpPr>
        <p:spPr>
          <a:xfrm>
            <a:off x="7413068" y="3166773"/>
            <a:ext cx="2610104" cy="128145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BD0964-47F2-448A-949B-1FA55FEB549A}"/>
              </a:ext>
            </a:extLst>
          </p:cNvPr>
          <p:cNvCxnSpPr>
            <a:stCxn id="4" idx="3"/>
            <a:endCxn id="9" idx="0"/>
          </p:cNvCxnSpPr>
          <p:nvPr/>
        </p:nvCxnSpPr>
        <p:spPr>
          <a:xfrm flipH="1">
            <a:off x="6581654" y="3090720"/>
            <a:ext cx="2610110" cy="136259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2387D37-4CE2-D79F-AE98-022F62CBBAC3}"/>
              </a:ext>
            </a:extLst>
          </p:cNvPr>
          <p:cNvSpPr/>
          <p:nvPr/>
        </p:nvSpPr>
        <p:spPr>
          <a:xfrm>
            <a:off x="246773" y="205028"/>
            <a:ext cx="4290464" cy="6447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0" name="Flowchart: Punched Tape 19">
            <a:extLst>
              <a:ext uri="{FF2B5EF4-FFF2-40B4-BE49-F238E27FC236}">
                <a16:creationId xmlns:a16="http://schemas.microsoft.com/office/drawing/2014/main" id="{2A07E096-6166-3874-C263-F9D21E52614A}"/>
              </a:ext>
            </a:extLst>
          </p:cNvPr>
          <p:cNvSpPr/>
          <p:nvPr/>
        </p:nvSpPr>
        <p:spPr>
          <a:xfrm>
            <a:off x="238317" y="966335"/>
            <a:ext cx="4298919" cy="1841069"/>
          </a:xfrm>
          <a:prstGeom prst="flowChartPunchedTa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690EC39-772D-6CD3-5DED-F0BC281C4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1" y="3193506"/>
            <a:ext cx="2762135" cy="30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207</Words>
  <Application>Microsoft Office PowerPoint</Application>
  <PresentationFormat>Widescreen</PresentationFormat>
  <Paragraphs>73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Gabriola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55</cp:revision>
  <dcterms:created xsi:type="dcterms:W3CDTF">2022-09-06T18:42:36Z</dcterms:created>
  <dcterms:modified xsi:type="dcterms:W3CDTF">2022-12-10T18:06:28Z</dcterms:modified>
</cp:coreProperties>
</file>