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5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2359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45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49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8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2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DA608E-6514-4798-A390-FF9263300057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7484-7D51-420B-B209-438B7429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Welcome to Everybody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nk Rose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2010776"/>
            <a:ext cx="4225636" cy="34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0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				</a:t>
            </a:r>
            <a:r>
              <a:rPr lang="en-US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</a:t>
            </a:r>
            <a:r>
              <a:rPr lang="en-US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ersonal</a:t>
            </a:r>
            <a:r>
              <a:rPr lang="en-US" sz="60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, </a:t>
            </a:r>
            <a:r>
              <a:rPr lang="en-US" dirty="0" err="1" smtClean="0"/>
              <a:t>Khalidur</a:t>
            </a:r>
            <a:r>
              <a:rPr lang="en-US" dirty="0" smtClean="0"/>
              <a:t> Rahman</a:t>
            </a:r>
          </a:p>
          <a:p>
            <a:r>
              <a:rPr lang="en-US" dirty="0" smtClean="0"/>
              <a:t>Asst. Teacher</a:t>
            </a:r>
          </a:p>
          <a:p>
            <a:r>
              <a:rPr lang="en-US" dirty="0" err="1" smtClean="0"/>
              <a:t>Joginimura</a:t>
            </a:r>
            <a:r>
              <a:rPr lang="en-US" dirty="0" smtClean="0"/>
              <a:t> High School</a:t>
            </a:r>
          </a:p>
          <a:p>
            <a:r>
              <a:rPr lang="en-US" dirty="0" err="1" smtClean="0"/>
              <a:t>Sherpur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Sherpur</a:t>
            </a:r>
            <a:endParaRPr lang="en-US" dirty="0" smtClean="0"/>
          </a:p>
          <a:p>
            <a:r>
              <a:rPr lang="en-US" dirty="0" smtClean="0"/>
              <a:t>01995291979</a:t>
            </a:r>
          </a:p>
          <a:p>
            <a:r>
              <a:rPr lang="en-US" dirty="0" smtClean="0"/>
              <a:t>khalidurr82@gmail.com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5150" y="1853248"/>
            <a:ext cx="2902741" cy="36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8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Class : Nine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500"/>
          <a:stretch>
            <a:fillRect/>
          </a:stretch>
        </p:blipFill>
        <p:spPr>
          <a:xfrm>
            <a:off x="6797675" y="1143000"/>
            <a:ext cx="3200400" cy="4572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English 1St Part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Are you Introduced with the </a:t>
            </a:r>
            <a:r>
              <a:rPr lang="en-US" sz="3600" dirty="0" err="1" smtClean="0">
                <a:solidFill>
                  <a:schemeClr val="bg1"/>
                </a:solidFill>
              </a:rPr>
              <a:t>Image?What</a:t>
            </a:r>
            <a:r>
              <a:rPr lang="en-US" sz="3600" dirty="0" smtClean="0">
                <a:solidFill>
                  <a:schemeClr val="bg1"/>
                </a:solidFill>
              </a:rPr>
              <a:t> type of celebration is this?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9" y="2037700"/>
            <a:ext cx="6577012" cy="4384675"/>
          </a:xfrm>
        </p:spPr>
      </p:pic>
    </p:spTree>
    <p:extLst>
      <p:ext uri="{BB962C8B-B14F-4D97-AF65-F5344CB8AC3E}">
        <p14:creationId xmlns:p14="http://schemas.microsoft.com/office/powerpoint/2010/main" val="301847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This is an Image of </a:t>
            </a:r>
            <a:r>
              <a:rPr lang="en-US" sz="4000" dirty="0" err="1" smtClean="0"/>
              <a:t>Ramana</a:t>
            </a:r>
            <a:r>
              <a:rPr lang="en-US" sz="4000" dirty="0" smtClean="0"/>
              <a:t> </a:t>
            </a:r>
            <a:r>
              <a:rPr lang="en-US" sz="4000" dirty="0" err="1" smtClean="0"/>
              <a:t>Batamul</a:t>
            </a:r>
            <a:r>
              <a:rPr lang="en-US" sz="4000" dirty="0" smtClean="0"/>
              <a:t>. Every year we celebrate  </a:t>
            </a:r>
            <a:r>
              <a:rPr lang="en-US" sz="4000" dirty="0" err="1" smtClean="0"/>
              <a:t>Pahela</a:t>
            </a:r>
            <a:r>
              <a:rPr lang="en-US" sz="4000" dirty="0" smtClean="0"/>
              <a:t> </a:t>
            </a:r>
            <a:r>
              <a:rPr lang="en-US" sz="4000" dirty="0" err="1" smtClean="0"/>
              <a:t>Baishakh</a:t>
            </a:r>
            <a:r>
              <a:rPr lang="en-US" sz="4000" dirty="0" smtClean="0"/>
              <a:t> here.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Open your EFT book page  at 41 and read about 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Pahela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Baishakh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 translate the  passage in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Banla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593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Group Work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1. Do you go out in the morning of </a:t>
            </a:r>
            <a:r>
              <a:rPr lang="en-US" sz="3600" b="1" dirty="0" err="1" smtClean="0">
                <a:solidFill>
                  <a:schemeClr val="bg1"/>
                </a:solidFill>
              </a:rPr>
              <a:t>Pohala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Baishakh?If</a:t>
            </a:r>
            <a:r>
              <a:rPr lang="en-US" sz="3600" b="1" dirty="0" smtClean="0">
                <a:solidFill>
                  <a:schemeClr val="bg1"/>
                </a:solidFill>
              </a:rPr>
              <a:t> you do where do you </a:t>
            </a:r>
            <a:r>
              <a:rPr lang="en-US" sz="3600" b="1" dirty="0" err="1" smtClean="0">
                <a:solidFill>
                  <a:schemeClr val="bg1"/>
                </a:solidFill>
              </a:rPr>
              <a:t>go?If</a:t>
            </a:r>
            <a:r>
              <a:rPr lang="en-US" sz="3600" b="1" dirty="0" smtClean="0">
                <a:solidFill>
                  <a:schemeClr val="bg1"/>
                </a:solidFill>
              </a:rPr>
              <a:t> not what do you do?</a:t>
            </a: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2.What type of food do you eat in the morning?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3.Do you wear any special cloth on this occasion?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3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dirty="0" smtClean="0"/>
              <a:t>Evaluation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Fill in the gaps with the appropriate word..</a:t>
            </a:r>
          </a:p>
          <a:p>
            <a:r>
              <a:rPr lang="en-US" dirty="0" smtClean="0"/>
              <a:t>The word </a:t>
            </a:r>
            <a:r>
              <a:rPr lang="en-US" dirty="0" err="1" smtClean="0"/>
              <a:t>pahela</a:t>
            </a:r>
            <a:r>
              <a:rPr lang="en-US" dirty="0" smtClean="0"/>
              <a:t> means the first and </a:t>
            </a:r>
            <a:r>
              <a:rPr lang="en-US" dirty="0" err="1" smtClean="0"/>
              <a:t>Baishakh</a:t>
            </a:r>
            <a:r>
              <a:rPr lang="en-US" dirty="0" smtClean="0"/>
              <a:t> is the ……………month of Bangla </a:t>
            </a:r>
            <a:r>
              <a:rPr lang="en-US" dirty="0" err="1" smtClean="0"/>
              <a:t>calendar.The</a:t>
            </a:r>
            <a:r>
              <a:rPr lang="en-US" dirty="0" smtClean="0"/>
              <a:t> day is  observed not…………in Bangladesh but ………in some other parts of the </a:t>
            </a:r>
            <a:r>
              <a:rPr lang="en-US" dirty="0" err="1" smtClean="0"/>
              <a:t>world.It</a:t>
            </a:r>
            <a:r>
              <a:rPr lang="en-US" dirty="0" smtClean="0"/>
              <a:t> is celebrated in the west Bengal , Assam and </a:t>
            </a:r>
            <a:r>
              <a:rPr lang="en-US" dirty="0" err="1" smtClean="0"/>
              <a:t>Tripura.It</a:t>
            </a:r>
            <a:r>
              <a:rPr lang="en-US" dirty="0" smtClean="0"/>
              <a:t> is also………in </a:t>
            </a:r>
            <a:r>
              <a:rPr lang="en-US" dirty="0" err="1" smtClean="0"/>
              <a:t>Australiaand</a:t>
            </a:r>
            <a:r>
              <a:rPr lang="en-US" dirty="0" smtClean="0"/>
              <a:t> the UK. In Australia The largest …………for </a:t>
            </a:r>
            <a:r>
              <a:rPr lang="en-US" dirty="0" err="1" smtClean="0"/>
              <a:t>bangla</a:t>
            </a:r>
            <a:r>
              <a:rPr lang="en-US" dirty="0" smtClean="0"/>
              <a:t> new year is the </a:t>
            </a:r>
            <a:r>
              <a:rPr lang="en-US" dirty="0" err="1" smtClean="0"/>
              <a:t>Sydny</a:t>
            </a:r>
            <a:r>
              <a:rPr lang="en-US" dirty="0" smtClean="0"/>
              <a:t> </a:t>
            </a:r>
            <a:r>
              <a:rPr lang="en-US" dirty="0" err="1" smtClean="0"/>
              <a:t>Baishakhi</a:t>
            </a:r>
            <a:r>
              <a:rPr lang="en-US" dirty="0" smtClean="0"/>
              <a:t> </a:t>
            </a:r>
            <a:r>
              <a:rPr lang="en-US" dirty="0" err="1" smtClean="0"/>
              <a:t>mela</a:t>
            </a:r>
            <a:r>
              <a:rPr lang="en-US" dirty="0" smtClean="0"/>
              <a:t> held……………….</a:t>
            </a:r>
            <a:r>
              <a:rPr lang="en-US" dirty="0" err="1" smtClean="0"/>
              <a:t>Sydny</a:t>
            </a:r>
            <a:r>
              <a:rPr lang="en-US" dirty="0" smtClean="0"/>
              <a:t> Olympic </a:t>
            </a:r>
            <a:r>
              <a:rPr lang="en-US" dirty="0" err="1" smtClean="0"/>
              <a:t>Park.In</a:t>
            </a:r>
            <a:r>
              <a:rPr lang="en-US" dirty="0" smtClean="0"/>
              <a:t> England, The </a:t>
            </a:r>
            <a:r>
              <a:rPr lang="en-US" dirty="0" err="1" smtClean="0"/>
              <a:t>Bangalees</a:t>
            </a:r>
            <a:r>
              <a:rPr lang="en-US" dirty="0" smtClean="0"/>
              <a:t> ………….celebrate the day with a street ……… in London. It is the ………. Asian festival in Europe, …………..Bangladesh and West Bengal.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3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C00000"/>
                </a:solidFill>
              </a:rPr>
              <a:t>Home work</a:t>
            </a:r>
            <a:endParaRPr lang="en-US" sz="6600" b="1" i="1" dirty="0">
              <a:solidFill>
                <a:srgbClr val="C0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>
            <a:fillRect/>
          </a:stretch>
        </p:blipFill>
        <p:spPr>
          <a:xfrm>
            <a:off x="6949546" y="1143000"/>
            <a:ext cx="3607618" cy="4572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Describe  your own culture  or religious festival that you celebrate 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2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Good bye and Thank you all.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2052638"/>
            <a:ext cx="8132618" cy="4611398"/>
          </a:xfrm>
        </p:spPr>
      </p:pic>
    </p:spTree>
    <p:extLst>
      <p:ext uri="{BB962C8B-B14F-4D97-AF65-F5344CB8AC3E}">
        <p14:creationId xmlns:p14="http://schemas.microsoft.com/office/powerpoint/2010/main" val="126993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246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Welcome to Everybody</vt:lpstr>
      <vt:lpstr>    PersonalINTRODUCTION</vt:lpstr>
      <vt:lpstr>Class : Nine</vt:lpstr>
      <vt:lpstr>Are you Introduced with the Image?What type of celebration is this?</vt:lpstr>
      <vt:lpstr>This is an Image of Ramana Batamul. Every year we celebrate  Pahela Baishakh here.</vt:lpstr>
      <vt:lpstr>Group Work</vt:lpstr>
      <vt:lpstr>Evaluation</vt:lpstr>
      <vt:lpstr>Home work</vt:lpstr>
      <vt:lpstr>Good bye and Thank you all.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Everybody</dc:title>
  <dc:creator>Admin</dc:creator>
  <cp:lastModifiedBy>Admin</cp:lastModifiedBy>
  <cp:revision>21</cp:revision>
  <dcterms:created xsi:type="dcterms:W3CDTF">2022-12-11T08:05:25Z</dcterms:created>
  <dcterms:modified xsi:type="dcterms:W3CDTF">2022-12-11T09:13:01Z</dcterms:modified>
</cp:coreProperties>
</file>