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832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11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68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08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0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6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50FCC9-949F-4A27-A8FB-666C0C3B3D3D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602B52-5CA5-444E-BE1F-97D03A223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2239927" y="1355381"/>
            <a:ext cx="9755187" cy="2766528"/>
          </a:xfrm>
        </p:spPr>
        <p:txBody>
          <a:bodyPr>
            <a:noAutofit/>
          </a:bodyPr>
          <a:lstStyle/>
          <a:p>
            <a:r>
              <a:rPr lang="en-US" sz="11500" b="1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EVERYBODY</a:t>
            </a:r>
            <a:endParaRPr lang="en-US" sz="115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0" y="620813"/>
            <a:ext cx="2355273" cy="313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1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everybody.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r="26411"/>
          <a:stretch>
            <a:fillRect/>
          </a:stretch>
        </p:blipFill>
        <p:spPr>
          <a:xfrm>
            <a:off x="7496216" y="173285"/>
            <a:ext cx="3598146" cy="507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1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INTRODUCTION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Khalidur</a:t>
            </a:r>
            <a:r>
              <a:rPr lang="en-US" dirty="0" smtClean="0"/>
              <a:t>  </a:t>
            </a:r>
            <a:r>
              <a:rPr lang="en-US" dirty="0" err="1" smtClean="0"/>
              <a:t>rahman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Asst. teacher</a:t>
            </a:r>
          </a:p>
          <a:p>
            <a:r>
              <a:rPr lang="en-US" dirty="0" err="1" smtClean="0"/>
              <a:t>Joginimura</a:t>
            </a:r>
            <a:r>
              <a:rPr lang="en-US" dirty="0" smtClean="0"/>
              <a:t> High school</a:t>
            </a:r>
          </a:p>
          <a:p>
            <a:r>
              <a:rPr lang="en-US" dirty="0" err="1" smtClean="0"/>
              <a:t>Sherpur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</a:t>
            </a:r>
            <a:r>
              <a:rPr lang="en-US" dirty="0" err="1" smtClean="0"/>
              <a:t>sherpur</a:t>
            </a:r>
            <a:endParaRPr lang="en-US" dirty="0" smtClean="0"/>
          </a:p>
          <a:p>
            <a:r>
              <a:rPr lang="en-US" dirty="0" smtClean="0"/>
              <a:t>01995291979</a:t>
            </a:r>
          </a:p>
          <a:p>
            <a:r>
              <a:rPr lang="en-US" dirty="0" smtClean="0"/>
              <a:t>khalidurr82@gmail.com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91" y="1843940"/>
            <a:ext cx="2565590" cy="3711732"/>
          </a:xfrm>
        </p:spPr>
      </p:pic>
    </p:spTree>
    <p:extLst>
      <p:ext uri="{BB962C8B-B14F-4D97-AF65-F5344CB8AC3E}">
        <p14:creationId xmlns:p14="http://schemas.microsoft.com/office/powerpoint/2010/main" val="129137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Have you ever crossed a river by a country boat?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063750"/>
            <a:ext cx="10396882" cy="3588905"/>
          </a:xfrm>
        </p:spPr>
      </p:pic>
    </p:spTree>
    <p:extLst>
      <p:ext uri="{BB962C8B-B14F-4D97-AF65-F5344CB8AC3E}">
        <p14:creationId xmlns:p14="http://schemas.microsoft.com/office/powerpoint/2010/main" val="2254025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your eft book page at 45 and read the passage silently.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52" y="2119746"/>
            <a:ext cx="2510114" cy="32631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2248293"/>
            <a:ext cx="3670589" cy="300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7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After completing the lesson the students will be able to :</a:t>
            </a:r>
          </a:p>
          <a:p>
            <a:r>
              <a:rPr lang="en-US" dirty="0" smtClean="0"/>
              <a:t>Explain about the passage The ferry boat.</a:t>
            </a:r>
          </a:p>
          <a:p>
            <a:r>
              <a:rPr lang="en-US" dirty="0" smtClean="0"/>
              <a:t>Will be able to answer the questions .</a:t>
            </a:r>
          </a:p>
          <a:p>
            <a:r>
              <a:rPr lang="en-US" dirty="0" smtClean="0"/>
              <a:t>Will be able to  explain about any of personal experiences.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52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17418" y="512618"/>
            <a:ext cx="10238509" cy="4696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Write down the meaning  of the words given below</a:t>
            </a:r>
            <a:r>
              <a:rPr lang="en-US" sz="3600" dirty="0" smtClean="0"/>
              <a:t>.</a:t>
            </a:r>
          </a:p>
          <a:p>
            <a:pPr algn="ctr"/>
            <a:r>
              <a:rPr lang="en-US" sz="3600" dirty="0" err="1" smtClean="0"/>
              <a:t>Cross,happen,shopping,shoulder,cross,plying,had</a:t>
            </a:r>
            <a:r>
              <a:rPr lang="en-US" sz="3600" dirty="0" smtClean="0"/>
              <a:t> to ,</a:t>
            </a:r>
            <a:r>
              <a:rPr lang="en-US" sz="3600" dirty="0" err="1" smtClean="0"/>
              <a:t>fery</a:t>
            </a:r>
            <a:r>
              <a:rPr lang="en-US" sz="3600" dirty="0" smtClean="0"/>
              <a:t> </a:t>
            </a:r>
            <a:r>
              <a:rPr lang="en-US" sz="3600" dirty="0" err="1" smtClean="0"/>
              <a:t>boat,sunset,weather,getting</a:t>
            </a:r>
            <a:r>
              <a:rPr lang="en-US" sz="3600" dirty="0" smtClean="0"/>
              <a:t> </a:t>
            </a:r>
            <a:r>
              <a:rPr lang="en-US" sz="3600" dirty="0" err="1" smtClean="0"/>
              <a:t>bad,blow,cloud,move,get</a:t>
            </a:r>
            <a:r>
              <a:rPr lang="en-US" sz="3600" dirty="0" smtClean="0"/>
              <a:t> </a:t>
            </a:r>
            <a:r>
              <a:rPr lang="en-US" sz="3600" dirty="0" err="1" smtClean="0"/>
              <a:t>into,shout,listen</a:t>
            </a:r>
            <a:r>
              <a:rPr lang="en-US" sz="3600" dirty="0" smtClean="0"/>
              <a:t> </a:t>
            </a:r>
            <a:r>
              <a:rPr lang="en-US" sz="3600" dirty="0" err="1" smtClean="0"/>
              <a:t>to,board,causalities,passangers,swam,lost,stuff,carry,such</a:t>
            </a:r>
            <a:r>
              <a:rPr lang="en-US" sz="3600" dirty="0" smtClean="0"/>
              <a:t> </a:t>
            </a:r>
            <a:r>
              <a:rPr lang="en-US" sz="3600" dirty="0" err="1" smtClean="0"/>
              <a:t>as,overcrowded</a:t>
            </a:r>
            <a:r>
              <a:rPr lang="en-US" sz="3600" dirty="0" smtClean="0"/>
              <a:t>, wait.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3220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Discuss in groups and write answers to these questions.</a:t>
            </a:r>
          </a:p>
          <a:p>
            <a:r>
              <a:rPr lang="en-US" dirty="0" smtClean="0"/>
              <a:t>1.why did some people have little  or no patience </a:t>
            </a:r>
            <a:r>
              <a:rPr lang="en-US" dirty="0" err="1" smtClean="0"/>
              <a:t>whwn</a:t>
            </a:r>
            <a:r>
              <a:rPr lang="en-US" dirty="0" smtClean="0"/>
              <a:t> the ferry boat was in danger of sinking?</a:t>
            </a:r>
          </a:p>
          <a:p>
            <a:r>
              <a:rPr lang="en-US" dirty="0" smtClean="0"/>
              <a:t>“ no more, no </a:t>
            </a:r>
            <a:r>
              <a:rPr lang="en-US" dirty="0" err="1" smtClean="0"/>
              <a:t>more,please</a:t>
            </a:r>
            <a:r>
              <a:rPr lang="en-US" dirty="0" smtClean="0"/>
              <a:t> wait. “ who said </a:t>
            </a:r>
            <a:r>
              <a:rPr lang="en-US" dirty="0" err="1" smtClean="0"/>
              <a:t>this?explain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we have too many </a:t>
            </a:r>
            <a:r>
              <a:rPr lang="en-US" dirty="0" err="1" smtClean="0"/>
              <a:t>passangers</a:t>
            </a:r>
            <a:r>
              <a:rPr lang="en-US" dirty="0" smtClean="0"/>
              <a:t> at a bus stand  or a train station , what may happen?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099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Tell something about your one  of </a:t>
            </a:r>
            <a:r>
              <a:rPr lang="en-US" dirty="0"/>
              <a:t>p</a:t>
            </a:r>
            <a:r>
              <a:rPr lang="en-US" dirty="0" smtClean="0"/>
              <a:t>ersonal experiences of a journey by boat, by bus or  by train.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92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19" y="1697426"/>
            <a:ext cx="4823257" cy="3352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Write down a paragraph on a ferry boat.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85206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</TotalTime>
  <Words>204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WELCOME TO EVERYBODY</vt:lpstr>
      <vt:lpstr>INTRODUCTION</vt:lpstr>
      <vt:lpstr>Have you ever crossed a river by a country boat?</vt:lpstr>
      <vt:lpstr>Open your eft book page at 45 and read the passage silently.</vt:lpstr>
      <vt:lpstr>Learning outcomes:</vt:lpstr>
      <vt:lpstr>PowerPoint Presentation</vt:lpstr>
      <vt:lpstr>Group work</vt:lpstr>
      <vt:lpstr>Evaluation.</vt:lpstr>
      <vt:lpstr>Home work</vt:lpstr>
      <vt:lpstr>Thank you everybody.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EVERYBODY</dc:title>
  <dc:creator>Admin</dc:creator>
  <cp:lastModifiedBy>Admin</cp:lastModifiedBy>
  <cp:revision>13</cp:revision>
  <dcterms:created xsi:type="dcterms:W3CDTF">2022-12-12T03:21:16Z</dcterms:created>
  <dcterms:modified xsi:type="dcterms:W3CDTF">2022-12-12T04:13:33Z</dcterms:modified>
</cp:coreProperties>
</file>