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8700D88-8A8D-4A92-8F21-EC3E52E124F8}" type="datetimeFigureOut">
              <a:rPr lang="en-US" smtClean="0"/>
              <a:t>12/12/2022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C44C1AC-0B6C-44FF-B39F-534D33A4E67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9037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700D88-8A8D-4A92-8F21-EC3E52E124F8}"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4C1AC-0B6C-44FF-B39F-534D33A4E67F}" type="slidenum">
              <a:rPr lang="en-US" smtClean="0"/>
              <a:t>‹#›</a:t>
            </a:fld>
            <a:endParaRPr lang="en-US"/>
          </a:p>
        </p:txBody>
      </p:sp>
    </p:spTree>
    <p:extLst>
      <p:ext uri="{BB962C8B-B14F-4D97-AF65-F5344CB8AC3E}">
        <p14:creationId xmlns:p14="http://schemas.microsoft.com/office/powerpoint/2010/main" val="86754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700D88-8A8D-4A92-8F21-EC3E52E124F8}"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C1AC-0B6C-44FF-B39F-534D33A4E67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01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700D88-8A8D-4A92-8F21-EC3E52E124F8}"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C1AC-0B6C-44FF-B39F-534D33A4E67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649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700D88-8A8D-4A92-8F21-EC3E52E124F8}"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C1AC-0B6C-44FF-B39F-534D33A4E67F}" type="slidenum">
              <a:rPr lang="en-US" smtClean="0"/>
              <a:t>‹#›</a:t>
            </a:fld>
            <a:endParaRPr lang="en-US"/>
          </a:p>
        </p:txBody>
      </p:sp>
    </p:spTree>
    <p:extLst>
      <p:ext uri="{BB962C8B-B14F-4D97-AF65-F5344CB8AC3E}">
        <p14:creationId xmlns:p14="http://schemas.microsoft.com/office/powerpoint/2010/main" val="3569260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700D88-8A8D-4A92-8F21-EC3E52E124F8}"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C1AC-0B6C-44FF-B39F-534D33A4E67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18964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700D88-8A8D-4A92-8F21-EC3E52E124F8}"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C1AC-0B6C-44FF-B39F-534D33A4E67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2089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00D88-8A8D-4A92-8F21-EC3E52E124F8}"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C1AC-0B6C-44FF-B39F-534D33A4E67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7033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00D88-8A8D-4A92-8F21-EC3E52E124F8}"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C1AC-0B6C-44FF-B39F-534D33A4E67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3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700D88-8A8D-4A92-8F21-EC3E52E124F8}"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C1AC-0B6C-44FF-B39F-534D33A4E67F}" type="slidenum">
              <a:rPr lang="en-US" smtClean="0"/>
              <a:t>‹#›</a:t>
            </a:fld>
            <a:endParaRPr lang="en-US"/>
          </a:p>
        </p:txBody>
      </p:sp>
    </p:spTree>
    <p:extLst>
      <p:ext uri="{BB962C8B-B14F-4D97-AF65-F5344CB8AC3E}">
        <p14:creationId xmlns:p14="http://schemas.microsoft.com/office/powerpoint/2010/main" val="49829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700D88-8A8D-4A92-8F21-EC3E52E124F8}" type="datetimeFigureOut">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4C1AC-0B6C-44FF-B39F-534D33A4E67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660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700D88-8A8D-4A92-8F21-EC3E52E124F8}"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4C1AC-0B6C-44FF-B39F-534D33A4E67F}" type="slidenum">
              <a:rPr lang="en-US" smtClean="0"/>
              <a:t>‹#›</a:t>
            </a:fld>
            <a:endParaRPr lang="en-US"/>
          </a:p>
        </p:txBody>
      </p:sp>
    </p:spTree>
    <p:extLst>
      <p:ext uri="{BB962C8B-B14F-4D97-AF65-F5344CB8AC3E}">
        <p14:creationId xmlns:p14="http://schemas.microsoft.com/office/powerpoint/2010/main" val="4082177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700D88-8A8D-4A92-8F21-EC3E52E124F8}" type="datetimeFigureOut">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4C1AC-0B6C-44FF-B39F-534D33A4E67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818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700D88-8A8D-4A92-8F21-EC3E52E124F8}" type="datetimeFigureOut">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4C1AC-0B6C-44FF-B39F-534D33A4E67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342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00D88-8A8D-4A92-8F21-EC3E52E124F8}" type="datetimeFigureOut">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4C1AC-0B6C-44FF-B39F-534D33A4E67F}" type="slidenum">
              <a:rPr lang="en-US" smtClean="0"/>
              <a:t>‹#›</a:t>
            </a:fld>
            <a:endParaRPr lang="en-US"/>
          </a:p>
        </p:txBody>
      </p:sp>
    </p:spTree>
    <p:extLst>
      <p:ext uri="{BB962C8B-B14F-4D97-AF65-F5344CB8AC3E}">
        <p14:creationId xmlns:p14="http://schemas.microsoft.com/office/powerpoint/2010/main" val="136307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700D88-8A8D-4A92-8F21-EC3E52E124F8}"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4C1AC-0B6C-44FF-B39F-534D33A4E67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049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8700D88-8A8D-4A92-8F21-EC3E52E124F8}" type="datetimeFigureOut">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4C1AC-0B6C-44FF-B39F-534D33A4E67F}" type="slidenum">
              <a:rPr lang="en-US" smtClean="0"/>
              <a:t>‹#›</a:t>
            </a:fld>
            <a:endParaRPr lang="en-US"/>
          </a:p>
        </p:txBody>
      </p:sp>
    </p:spTree>
    <p:extLst>
      <p:ext uri="{BB962C8B-B14F-4D97-AF65-F5344CB8AC3E}">
        <p14:creationId xmlns:p14="http://schemas.microsoft.com/office/powerpoint/2010/main" val="3224491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8700D88-8A8D-4A92-8F21-EC3E52E124F8}" type="datetimeFigureOut">
              <a:rPr lang="en-US" smtClean="0"/>
              <a:t>12/12/2022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44C1AC-0B6C-44FF-B39F-534D33A4E67F}" type="slidenum">
              <a:rPr lang="en-US" smtClean="0"/>
              <a:t>‹#›</a:t>
            </a:fld>
            <a:endParaRPr lang="en-US"/>
          </a:p>
        </p:txBody>
      </p:sp>
    </p:spTree>
    <p:extLst>
      <p:ext uri="{BB962C8B-B14F-4D97-AF65-F5344CB8AC3E}">
        <p14:creationId xmlns:p14="http://schemas.microsoft.com/office/powerpoint/2010/main" val="1264007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web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web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600" b="1" i="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Welcome to Everybody</a:t>
            </a:r>
            <a:endParaRPr lang="en-US" sz="6600" b="1" i="1"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036" y="3386663"/>
            <a:ext cx="3089564" cy="2085881"/>
          </a:xfrm>
          <a:prstGeom prst="rect">
            <a:avLst/>
          </a:prstGeom>
        </p:spPr>
      </p:pic>
    </p:spTree>
    <p:extLst>
      <p:ext uri="{BB962C8B-B14F-4D97-AF65-F5344CB8AC3E}">
        <p14:creationId xmlns:p14="http://schemas.microsoft.com/office/powerpoint/2010/main" val="2730232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i="1" dirty="0" smtClean="0">
                <a:solidFill>
                  <a:srgbClr val="FF0000"/>
                </a:solidFill>
              </a:rPr>
              <a:t>Thank You all</a:t>
            </a:r>
            <a:endParaRPr lang="en-US" sz="8800" i="1" dirty="0">
              <a:solidFill>
                <a:srgbClr val="FF0000"/>
              </a:solidFill>
            </a:endParaRP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399" y="3241964"/>
            <a:ext cx="6815668" cy="3193100"/>
          </a:xfrm>
          <a:prstGeom prst="rect">
            <a:avLst/>
          </a:prstGeom>
        </p:spPr>
      </p:pic>
    </p:spTree>
    <p:extLst>
      <p:ext uri="{BB962C8B-B14F-4D97-AF65-F5344CB8AC3E}">
        <p14:creationId xmlns:p14="http://schemas.microsoft.com/office/powerpoint/2010/main" val="22609004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dirty="0" smtClean="0">
                <a:solidFill>
                  <a:srgbClr val="FF0000"/>
                </a:solidFill>
              </a:rPr>
              <a:t>Introduction</a:t>
            </a:r>
            <a:endParaRPr lang="en-US" sz="8800" dirty="0">
              <a:solidFill>
                <a:srgbClr val="FF0000"/>
              </a:solidFill>
            </a:endParaRPr>
          </a:p>
        </p:txBody>
      </p:sp>
      <p:sp>
        <p:nvSpPr>
          <p:cNvPr id="3" name="Content Placeholder 2"/>
          <p:cNvSpPr>
            <a:spLocks noGrp="1"/>
          </p:cNvSpPr>
          <p:nvPr>
            <p:ph sz="half" idx="1"/>
          </p:nvPr>
        </p:nvSpPr>
        <p:spPr/>
        <p:txBody>
          <a:bodyPr/>
          <a:lstStyle/>
          <a:p>
            <a:r>
              <a:rPr lang="en-US" dirty="0" smtClean="0">
                <a:solidFill>
                  <a:srgbClr val="7030A0"/>
                </a:solidFill>
              </a:rPr>
              <a:t>Md. </a:t>
            </a:r>
            <a:r>
              <a:rPr lang="en-US" dirty="0" err="1" smtClean="0">
                <a:solidFill>
                  <a:srgbClr val="7030A0"/>
                </a:solidFill>
              </a:rPr>
              <a:t>Khalidur</a:t>
            </a:r>
            <a:r>
              <a:rPr lang="en-US" dirty="0" smtClean="0">
                <a:solidFill>
                  <a:srgbClr val="7030A0"/>
                </a:solidFill>
              </a:rPr>
              <a:t> Rahman</a:t>
            </a:r>
          </a:p>
          <a:p>
            <a:r>
              <a:rPr lang="en-US" dirty="0" smtClean="0">
                <a:solidFill>
                  <a:srgbClr val="7030A0"/>
                </a:solidFill>
              </a:rPr>
              <a:t>Asst. teacher</a:t>
            </a:r>
          </a:p>
          <a:p>
            <a:r>
              <a:rPr lang="en-US" dirty="0" err="1" smtClean="0">
                <a:solidFill>
                  <a:srgbClr val="7030A0"/>
                </a:solidFill>
              </a:rPr>
              <a:t>Joginimura</a:t>
            </a:r>
            <a:r>
              <a:rPr lang="en-US" dirty="0" smtClean="0">
                <a:solidFill>
                  <a:srgbClr val="7030A0"/>
                </a:solidFill>
              </a:rPr>
              <a:t> High School</a:t>
            </a:r>
          </a:p>
          <a:p>
            <a:r>
              <a:rPr lang="en-US" dirty="0" err="1" smtClean="0">
                <a:solidFill>
                  <a:srgbClr val="7030A0"/>
                </a:solidFill>
              </a:rPr>
              <a:t>Sherpur</a:t>
            </a:r>
            <a:r>
              <a:rPr lang="en-US" dirty="0" smtClean="0">
                <a:solidFill>
                  <a:srgbClr val="7030A0"/>
                </a:solidFill>
              </a:rPr>
              <a:t> </a:t>
            </a:r>
            <a:r>
              <a:rPr lang="en-US" dirty="0" err="1" smtClean="0">
                <a:solidFill>
                  <a:srgbClr val="7030A0"/>
                </a:solidFill>
              </a:rPr>
              <a:t>Sadar</a:t>
            </a:r>
            <a:r>
              <a:rPr lang="en-US" dirty="0" smtClean="0">
                <a:solidFill>
                  <a:srgbClr val="7030A0"/>
                </a:solidFill>
              </a:rPr>
              <a:t> </a:t>
            </a:r>
            <a:r>
              <a:rPr lang="en-US" dirty="0" err="1" smtClean="0">
                <a:solidFill>
                  <a:srgbClr val="7030A0"/>
                </a:solidFill>
              </a:rPr>
              <a:t>Sherpur</a:t>
            </a:r>
            <a:endParaRPr lang="en-US" dirty="0" smtClean="0">
              <a:solidFill>
                <a:srgbClr val="7030A0"/>
              </a:solidFill>
            </a:endParaRPr>
          </a:p>
          <a:p>
            <a:r>
              <a:rPr lang="en-US" dirty="0" smtClean="0">
                <a:solidFill>
                  <a:srgbClr val="7030A0"/>
                </a:solidFill>
              </a:rPr>
              <a:t>01995291979</a:t>
            </a:r>
          </a:p>
          <a:p>
            <a:r>
              <a:rPr lang="en-US" dirty="0" smtClean="0">
                <a:solidFill>
                  <a:srgbClr val="7030A0"/>
                </a:solidFill>
              </a:rPr>
              <a:t>khalidurr82@gmail.coms</a:t>
            </a:r>
            <a:endParaRPr lang="en-US" dirty="0">
              <a:solidFill>
                <a:srgbClr val="7030A0"/>
              </a:solidFill>
            </a:endParaRP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29799" y="2394383"/>
            <a:ext cx="2380455" cy="3309937"/>
          </a:xfrm>
        </p:spPr>
      </p:pic>
    </p:spTree>
    <p:extLst>
      <p:ext uri="{BB962C8B-B14F-4D97-AF65-F5344CB8AC3E}">
        <p14:creationId xmlns:p14="http://schemas.microsoft.com/office/powerpoint/2010/main" val="30715448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91" y="2703946"/>
            <a:ext cx="4953000" cy="3556000"/>
          </a:xfrm>
          <a:prstGeom prst="rect">
            <a:avLst/>
          </a:prstGeom>
        </p:spPr>
      </p:pic>
      <p:sp>
        <p:nvSpPr>
          <p:cNvPr id="3" name="AutoShape 2" descr="C:\Users\Admin\Desktop\a lot of boat on rivers.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3310" y="2672195"/>
            <a:ext cx="4433454" cy="3587751"/>
          </a:xfrm>
          <a:prstGeom prst="rect">
            <a:avLst/>
          </a:prstGeom>
        </p:spPr>
      </p:pic>
      <p:sp>
        <p:nvSpPr>
          <p:cNvPr id="5" name="Down Arrow 4"/>
          <p:cNvSpPr/>
          <p:nvPr/>
        </p:nvSpPr>
        <p:spPr>
          <a:xfrm>
            <a:off x="5209308" y="609600"/>
            <a:ext cx="1648691" cy="2225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What will happen if we have  to live on trees or on </a:t>
            </a:r>
            <a:r>
              <a:rPr lang="en-US" sz="1400" dirty="0" err="1" smtClean="0"/>
              <a:t>boat?s</a:t>
            </a:r>
            <a:endParaRPr lang="en-US" sz="1400" dirty="0"/>
          </a:p>
        </p:txBody>
      </p:sp>
    </p:spTree>
    <p:extLst>
      <p:ext uri="{BB962C8B-B14F-4D97-AF65-F5344CB8AC3E}">
        <p14:creationId xmlns:p14="http://schemas.microsoft.com/office/powerpoint/2010/main" val="29135601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Open Your EFT book page at 51 and read silently of the passage on Our food and Shelter</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493398"/>
            <a:ext cx="5347855" cy="3774735"/>
          </a:xfrm>
        </p:spPr>
      </p:pic>
    </p:spTree>
    <p:extLst>
      <p:ext uri="{BB962C8B-B14F-4D97-AF65-F5344CB8AC3E}">
        <p14:creationId xmlns:p14="http://schemas.microsoft.com/office/powerpoint/2010/main" val="23302140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Learning Outcomes.</a:t>
            </a:r>
            <a:endParaRPr lang="en-US" sz="8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67355" y="2285999"/>
            <a:ext cx="5900344" cy="3317875"/>
          </a:xfrm>
        </p:spPr>
      </p:pic>
      <p:sp>
        <p:nvSpPr>
          <p:cNvPr id="5" name="Rectangle 4"/>
          <p:cNvSpPr/>
          <p:nvPr/>
        </p:nvSpPr>
        <p:spPr>
          <a:xfrm>
            <a:off x="1295402" y="2285999"/>
            <a:ext cx="3803071" cy="361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After </a:t>
            </a:r>
            <a:r>
              <a:rPr lang="en-US" dirty="0" err="1" smtClean="0"/>
              <a:t>Comleting</a:t>
            </a:r>
            <a:r>
              <a:rPr lang="en-US" dirty="0" smtClean="0"/>
              <a:t> the lesson the students will be able to :</a:t>
            </a:r>
          </a:p>
          <a:p>
            <a:pPr algn="ctr"/>
            <a:r>
              <a:rPr lang="en-US" dirty="0" smtClean="0"/>
              <a:t>1.Explain about the food and Shelter problem of Bangladesh.</a:t>
            </a:r>
          </a:p>
          <a:p>
            <a:pPr algn="ctr"/>
            <a:r>
              <a:rPr lang="en-US" dirty="0" smtClean="0"/>
              <a:t>2.Will be able to </a:t>
            </a:r>
            <a:r>
              <a:rPr lang="en-US" dirty="0" err="1" smtClean="0"/>
              <a:t>exlain</a:t>
            </a:r>
            <a:r>
              <a:rPr lang="en-US" dirty="0" smtClean="0"/>
              <a:t> the reasons of those problem.</a:t>
            </a:r>
          </a:p>
          <a:p>
            <a:pPr algn="ctr"/>
            <a:r>
              <a:rPr lang="en-US" dirty="0" smtClean="0"/>
              <a:t>3. Will be  able to show the way of coping with the problems.</a:t>
            </a:r>
          </a:p>
          <a:p>
            <a:pPr algn="ctr"/>
            <a:endParaRPr lang="en-US" dirty="0"/>
          </a:p>
        </p:txBody>
      </p:sp>
    </p:spTree>
    <p:extLst>
      <p:ext uri="{BB962C8B-B14F-4D97-AF65-F5344CB8AC3E}">
        <p14:creationId xmlns:p14="http://schemas.microsoft.com/office/powerpoint/2010/main" val="3475711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94509" y="817418"/>
            <a:ext cx="9919854" cy="5084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chemeClr val="tx1"/>
                </a:solidFill>
              </a:rPr>
              <a:t>Find out the meaning of the word given below</a:t>
            </a:r>
            <a:r>
              <a:rPr lang="en-US" dirty="0" smtClean="0"/>
              <a:t>.</a:t>
            </a:r>
          </a:p>
          <a:p>
            <a:pPr algn="ctr"/>
            <a:r>
              <a:rPr lang="en-US" sz="3200" dirty="0" smtClean="0">
                <a:solidFill>
                  <a:srgbClr val="FF0000"/>
                </a:solidFill>
              </a:rPr>
              <a:t>Comes up, scarcity, serious, agriculturist, develop, </a:t>
            </a:r>
            <a:r>
              <a:rPr lang="en-US" sz="3200" dirty="0" err="1" smtClean="0">
                <a:solidFill>
                  <a:srgbClr val="FF0000"/>
                </a:solidFill>
              </a:rPr>
              <a:t>varity</a:t>
            </a:r>
            <a:r>
              <a:rPr lang="en-US" sz="3200" dirty="0" smtClean="0">
                <a:solidFill>
                  <a:srgbClr val="FF0000"/>
                </a:solidFill>
              </a:rPr>
              <a:t>, production, definitely, increase, Keep pace, Rapidly, Break into, Separate,  Arable , Set up,  Occupy,  Considerable,  Portion,  Shrinking,  Day by day,   Argues,   Water bodies,  Quite right,   Brought up,   Mustered Field, Seemed  to be unending,     Used to wave,  Breeze,  Wood,  Tamarind tree,   Banyan tree,  Huge green umbrella,  Aerial,  hanging down,  Often,  Climb,  Pick, Swing,   hanging roots,  Crop , Spoiled, Unplanned</a:t>
            </a:r>
            <a:r>
              <a:rPr lang="en-US" dirty="0" smtClean="0"/>
              <a:t>.</a:t>
            </a:r>
            <a:endParaRPr lang="en-US" dirty="0"/>
          </a:p>
        </p:txBody>
      </p:sp>
    </p:spTree>
    <p:extLst>
      <p:ext uri="{BB962C8B-B14F-4D97-AF65-F5344CB8AC3E}">
        <p14:creationId xmlns:p14="http://schemas.microsoft.com/office/powerpoint/2010/main" val="11867114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942109" y="914400"/>
            <a:ext cx="10141527" cy="500149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3745" y="1704109"/>
            <a:ext cx="3008168" cy="3297382"/>
          </a:xfrm>
          <a:prstGeom prst="rect">
            <a:avLst/>
          </a:prstGeom>
        </p:spPr>
      </p:pic>
      <p:sp>
        <p:nvSpPr>
          <p:cNvPr id="4" name="Oval 3"/>
          <p:cNvSpPr/>
          <p:nvPr/>
        </p:nvSpPr>
        <p:spPr>
          <a:xfrm>
            <a:off x="2133600" y="1704109"/>
            <a:ext cx="4959927" cy="32973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chemeClr val="tx1"/>
                </a:solidFill>
              </a:rPr>
              <a:t>Make a list of the reasons of  our food and shelter problem</a:t>
            </a:r>
            <a:endParaRPr lang="en-US" sz="4400" b="1" i="1" dirty="0">
              <a:solidFill>
                <a:schemeClr val="tx1"/>
              </a:solidFill>
            </a:endParaRPr>
          </a:p>
        </p:txBody>
      </p:sp>
    </p:spTree>
    <p:extLst>
      <p:ext uri="{BB962C8B-B14F-4D97-AF65-F5344CB8AC3E}">
        <p14:creationId xmlns:p14="http://schemas.microsoft.com/office/powerpoint/2010/main" val="42568674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9600" b="1" i="1" dirty="0" smtClean="0"/>
              <a:t>Evaluation</a:t>
            </a:r>
            <a:endParaRPr lang="en-US" sz="9600" b="1" i="1" dirty="0"/>
          </a:p>
        </p:txBody>
      </p:sp>
      <p:sp>
        <p:nvSpPr>
          <p:cNvPr id="3" name="Subtitle 2"/>
          <p:cNvSpPr>
            <a:spLocks noGrp="1"/>
          </p:cNvSpPr>
          <p:nvPr>
            <p:ph type="subTitle" idx="1"/>
          </p:nvPr>
        </p:nvSpPr>
        <p:spPr/>
        <p:txBody>
          <a:bodyPr>
            <a:noAutofit/>
          </a:bodyPr>
          <a:lstStyle/>
          <a:p>
            <a:r>
              <a:rPr lang="en-US" sz="3600" b="1" i="1" dirty="0" smtClean="0">
                <a:solidFill>
                  <a:srgbClr val="FF0000"/>
                </a:solidFill>
              </a:rPr>
              <a:t>Show the way of coping with the food and housing problems of Bangladesh.</a:t>
            </a:r>
            <a:endParaRPr lang="en-US" sz="3600" b="1" i="1" dirty="0">
              <a:solidFill>
                <a:srgbClr val="FF0000"/>
              </a:solidFill>
            </a:endParaRPr>
          </a:p>
        </p:txBody>
      </p:sp>
    </p:spTree>
    <p:extLst>
      <p:ext uri="{BB962C8B-B14F-4D97-AF65-F5344CB8AC3E}">
        <p14:creationId xmlns:p14="http://schemas.microsoft.com/office/powerpoint/2010/main" val="18418876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1500" b="1" i="1" dirty="0" smtClean="0">
                <a:solidFill>
                  <a:srgbClr val="FF0000"/>
                </a:solidFill>
              </a:rPr>
              <a:t>Homework</a:t>
            </a:r>
            <a:endParaRPr lang="en-US" sz="11500" b="1" i="1" dirty="0">
              <a:solidFill>
                <a:srgbClr val="FF0000"/>
              </a:solidFill>
            </a:endParaRPr>
          </a:p>
        </p:txBody>
      </p:sp>
      <p:sp>
        <p:nvSpPr>
          <p:cNvPr id="3" name="Content Placeholder 2"/>
          <p:cNvSpPr>
            <a:spLocks noGrp="1"/>
          </p:cNvSpPr>
          <p:nvPr>
            <p:ph sz="half" idx="1"/>
          </p:nvPr>
        </p:nvSpPr>
        <p:spPr/>
        <p:txBody>
          <a:bodyPr>
            <a:normAutofit lnSpcReduction="10000"/>
          </a:bodyPr>
          <a:lstStyle/>
          <a:p>
            <a:r>
              <a:rPr lang="en-US" sz="3200" b="1" i="1" dirty="0" smtClean="0"/>
              <a:t>Write down in brief about the reason of the food and housing problems of Bangladesh and show the way of copying with these problems.</a:t>
            </a:r>
            <a:endParaRPr lang="en-US" sz="3200" b="1" i="1"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608061" y="2560320"/>
            <a:ext cx="3415617" cy="2815244"/>
          </a:xfrm>
        </p:spPr>
      </p:pic>
    </p:spTree>
    <p:extLst>
      <p:ext uri="{BB962C8B-B14F-4D97-AF65-F5344CB8AC3E}">
        <p14:creationId xmlns:p14="http://schemas.microsoft.com/office/powerpoint/2010/main" val="15903283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54</TotalTime>
  <Words>272</Words>
  <Application>Microsoft Office PowerPoint</Application>
  <PresentationFormat>Widescreen</PresentationFormat>
  <Paragraphs>23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Welcome to Everybody</vt:lpstr>
      <vt:lpstr>Introduction</vt:lpstr>
      <vt:lpstr>PowerPoint Presentation</vt:lpstr>
      <vt:lpstr>Open Your EFT book page at 51 and read silently of the passage on Our food and Shelter.</vt:lpstr>
      <vt:lpstr>Learning Outcomes.</vt:lpstr>
      <vt:lpstr>PowerPoint Presentation</vt:lpstr>
      <vt:lpstr>PowerPoint Presentation</vt:lpstr>
      <vt:lpstr>Evaluation</vt:lpstr>
      <vt:lpstr>Homework</vt:lpstr>
      <vt:lpstr>Thank You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Everybody</dc:title>
  <dc:creator>Admin</dc:creator>
  <cp:lastModifiedBy>Admin</cp:lastModifiedBy>
  <cp:revision>10</cp:revision>
  <dcterms:created xsi:type="dcterms:W3CDTF">2022-12-12T04:53:54Z</dcterms:created>
  <dcterms:modified xsi:type="dcterms:W3CDTF">2022-12-12T05:48:15Z</dcterms:modified>
</cp:coreProperties>
</file>