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92" r:id="rId2"/>
    <p:sldId id="293" r:id="rId3"/>
    <p:sldId id="265" r:id="rId4"/>
    <p:sldId id="267" r:id="rId5"/>
    <p:sldId id="296" r:id="rId6"/>
    <p:sldId id="273" r:id="rId7"/>
    <p:sldId id="300" r:id="rId8"/>
    <p:sldId id="291" r:id="rId9"/>
    <p:sldId id="301" r:id="rId10"/>
    <p:sldId id="274" r:id="rId11"/>
    <p:sldId id="275" r:id="rId12"/>
    <p:sldId id="276" r:id="rId13"/>
    <p:sldId id="302" r:id="rId14"/>
    <p:sldId id="277" r:id="rId15"/>
    <p:sldId id="278" r:id="rId16"/>
    <p:sldId id="297" r:id="rId17"/>
    <p:sldId id="282" r:id="rId18"/>
    <p:sldId id="283" r:id="rId19"/>
    <p:sldId id="285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0636-4F90-4C0F-BEC9-7AB91BC8E846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209A1-12FD-4E1B-B304-2691C0FB8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209A1-12FD-4E1B-B304-2691C0FB87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34245418_flower-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2133600"/>
            <a:ext cx="573746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1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11500" b="1" i="1" dirty="0" smtClean="0">
                <a:solidFill>
                  <a:srgbClr val="FF0000"/>
                </a:solidFill>
              </a:rPr>
              <a:t> </a:t>
            </a:r>
            <a:endParaRPr lang="en-US" sz="11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04800"/>
            <a:ext cx="4235824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vbv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9387" y="3581400"/>
            <a:ext cx="4519613" cy="2971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38200" y="28851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কাঠের টেবিল অথবা  শক্ত  কোন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পত্রের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 আশ্রয় নিতে  হবে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v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33400"/>
            <a:ext cx="4114800" cy="26376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 descr="cc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0062" y="3657600"/>
            <a:ext cx="4337538" cy="2819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62000" y="3124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স্কুলে শ্রেণিকক্ষের ভিতরে থাকলে টেবিল অথবা বেঞ্চের নিচে আশ্রয় নিতে হবে।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b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895600"/>
            <a:ext cx="5486400" cy="3429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0" y="1342072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বারান্দা, আলমারি, জানালা, বা ঝুলানো ছবি থেকে দূরে থাকতে হবে।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jhy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209800"/>
            <a:ext cx="5410200" cy="419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28800" y="8382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পাকা দালানে থাকলে বিম এর পাশে দাঁড়াতে হবে।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kj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57200"/>
            <a:ext cx="5334000" cy="22764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kjhg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429000"/>
            <a:ext cx="4191000" cy="304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0" y="2667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ভেঙে পড়তে পারে এমন স্থাপনা এবং বৈদ্যুতিক লাইন থেকে দূরে থাকতে হবে।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1_255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572871"/>
            <a:ext cx="5486401" cy="38727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33600" y="6096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ভুকম্প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থেমে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সারিবদ্ধভাবে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3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0480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নিরব পাঠ </a:t>
            </a:r>
            <a:endParaRPr lang="en-US" sz="88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design-vector-908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773972"/>
            <a:ext cx="7391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আলমারি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জানালা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ঝুলানো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ঝুলানো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ক)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ঘূর্ণিঝড়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ক)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sym typeface="Wingdings 2"/>
              </a:rPr>
              <a:t>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পুরোপুরি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গ)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জানালার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দাঁড়াবে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বারান্দায়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দাঁড়াবে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খ)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গ)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ক ও খ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ক)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বারান্দায়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দাঁড়াবে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গ)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ছাদে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দাঁড়াবে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বালিশ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ঢাকবে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৫। ভূমিকম্পের সময় বিমের নিচে দাঁড়াতে হবে কেন?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ক) বিম বেশি শক্ত হয় বলে খ) বিমে ভূকম্প হয় না 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গ) বিম সহজে ভেঙে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পড়েনা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) ক ও 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উভয়ই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371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সঠিক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উত্তরটি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খাতায়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লিখ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76600" y="2057400"/>
            <a:ext cx="457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00400" y="27432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24000" y="36576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81400" y="4495800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600" y="54102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design-vector-908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7620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172361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পাঁচজনের দলে ভাগ হয়ে ভূমিকম্প 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চলাকালীন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করণীয় কাজ গুলো লিখ।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photo-497315730-17066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ForSal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2895600" cy="16329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1676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4290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ভূমিকম্প চলাকালীন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বাড়ির লোকজনদের কী কী উপদেশ দেবে তার একটি তালিকা তৈরি করে আনবে।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66800" y="76200"/>
            <a:ext cx="3733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8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905000" y="3429000"/>
            <a:ext cx="723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সাইয়েদুল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আলীগঞ্জ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হিজলা,বারিশাল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4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76200"/>
            <a:ext cx="3048000" cy="3505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8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0181" name="Object 4" descr="5"/>
          <p:cNvGraphicFramePr>
            <a:graphicFrameLocks noChangeAspect="1"/>
          </p:cNvGraphicFramePr>
          <p:nvPr/>
        </p:nvGraphicFramePr>
        <p:xfrm>
          <a:off x="1219200" y="1524000"/>
          <a:ext cx="6705600" cy="3816350"/>
        </p:xfrm>
        <a:graphic>
          <a:graphicData uri="http://schemas.openxmlformats.org/presentationml/2006/ole">
            <p:oleObj spid="_x0000_s50181" name="Document" r:id="rId4" imgW="2885504" imgH="3062224" progId="Word.Document.12">
              <p:embed/>
            </p:oleObj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6200" y="1277541"/>
            <a:ext cx="899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i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6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752600" y="31021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জলবায়ু এবং দুর্যোগ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295400" y="3962400"/>
            <a:ext cx="61722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ভুমিকম্প (ভূমিকম্প চলাকালীন সময় করণীয় কাজ)</a:t>
            </a:r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</p:spPr>
      </p:pic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-2"/>
            <a:ext cx="9144000" cy="1371601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3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371362"/>
            <a:ext cx="441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35814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2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0" y="3198674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1।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মোকাবেলার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ভূমিকম্পের সময় করণীয় কাজ গুলো করতে পারবে।       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ngtree-simple-photo-frame-border-pattern-background-material-picture-image_655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32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টি ভালো করে দেখি এবং আজকের পাঠের বিষয়বস্তু বলতে চেষ্টা করি।</a:t>
            </a:r>
            <a:endParaRPr lang="en-US" sz="32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7587" name="Object 2" descr="kr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33600" y="1600200"/>
          <a:ext cx="5029200" cy="3484563"/>
        </p:xfrm>
        <a:graphic>
          <a:graphicData uri="http://schemas.openxmlformats.org/presentationml/2006/ole">
            <p:oleObj spid="_x0000_s67587" name="Packager Shell Object" showAsIcon="1" r:id="rId4" imgW="1155960" imgH="685800" progId="Package">
              <p:embed/>
            </p:oleObj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609600"/>
            <a:ext cx="5652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295400"/>
            <a:ext cx="6248400" cy="83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ide-under-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133600"/>
            <a:ext cx="4724400" cy="31574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447800" y="5235714"/>
            <a:ext cx="6292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ভূমিকম্প চলাকালীন সময় করণীয় কাজ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fg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33400"/>
            <a:ext cx="5486400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 descr="df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733800"/>
            <a:ext cx="5486400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209800" y="3048000"/>
            <a:ext cx="4836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পুরোপুরি শান্ত থাকতে হবে।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ghujjj.jpg"/>
          <p:cNvPicPr>
            <a:picLocks noChangeAspect="1"/>
          </p:cNvPicPr>
          <p:nvPr/>
        </p:nvPicPr>
        <p:blipFill>
          <a:blip r:embed="rId3" cstate="print"/>
          <a:srcRect b="16000"/>
          <a:stretch>
            <a:fillRect/>
          </a:stretch>
        </p:blipFill>
        <p:spPr>
          <a:xfrm>
            <a:off x="1828800" y="558800"/>
            <a:ext cx="5486400" cy="248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fg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581400"/>
            <a:ext cx="5486400" cy="2667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600200" y="2971800"/>
            <a:ext cx="6059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আতঙ্কিত হয়ে ছুটোছুটি করা যাবে না।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ame-design-vector-90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vd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57200"/>
            <a:ext cx="5638800" cy="2286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j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714750"/>
            <a:ext cx="5562600" cy="27622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38200" y="2667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বিছানায় থাকলে বালিশ অথবা লেপ দিয়ে মাথা ঢেকে দিতে হবে।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391</Words>
  <Application>Microsoft Office PowerPoint</Application>
  <PresentationFormat>On-screen Show (4:3)</PresentationFormat>
  <Paragraphs>50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Packager Shell Object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PCE</cp:lastModifiedBy>
  <cp:revision>200</cp:revision>
  <dcterms:created xsi:type="dcterms:W3CDTF">2006-08-16T00:00:00Z</dcterms:created>
  <dcterms:modified xsi:type="dcterms:W3CDTF">2022-12-12T10:11:04Z</dcterms:modified>
</cp:coreProperties>
</file>