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0" r:id="rId2"/>
    <p:sldId id="268" r:id="rId3"/>
    <p:sldId id="269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bdurrab.babu23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1600200"/>
            <a:ext cx="51054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ধাপ-৫</a:t>
            </a:r>
            <a:endParaRPr lang="en-US" dirty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676400"/>
            <a:ext cx="4343400" cy="480060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609600" y="1676400"/>
            <a:ext cx="3200400" cy="40386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হাতের</a:t>
            </a:r>
            <a:r>
              <a:rPr lang="en-US" sz="2400" b="1" dirty="0" smtClean="0"/>
              <a:t> </a:t>
            </a:r>
            <a:r>
              <a:rPr lang="en-US" sz="2400" b="1" smtClean="0"/>
              <a:t>আঙ্গুলগুলো </a:t>
            </a:r>
            <a:r>
              <a:rPr lang="en-US" sz="2400" b="1" dirty="0" err="1" smtClean="0"/>
              <a:t>অর্ধেক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অন্য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তালু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ঘষতে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ধাপ-৬</a:t>
            </a:r>
            <a:endParaRPr lang="en-US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114800" cy="4800600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57200" y="1600200"/>
            <a:ext cx="3124200" cy="4114800"/>
          </a:xfrm>
          <a:prstGeom prst="right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ডান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পাঁচটি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আঙ্গুল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একখানে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বাম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তালুতে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ঘষতে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একইভাবে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বাম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পাঁচটি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আঙ্গুল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একখানে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ডান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তালুতে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ঘষতে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ধাপ-৭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washing_hands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572000" cy="4953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2400" y="1981200"/>
            <a:ext cx="38100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দু’হাতের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গিড়া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ভালভাবে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নিবো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ying-hands-towel-11327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733800"/>
            <a:ext cx="3886200" cy="2057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" y="1752600"/>
            <a:ext cx="3886200" cy="3886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পরিস্কার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পানি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দিয়ে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ধুয়ে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ফেলুন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এবং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টিস্যু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দিয়ে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হাত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মুছে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নিতে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610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20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411480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524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সবশেষে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/>
          </a:p>
        </p:txBody>
      </p:sp>
      <p:sp>
        <p:nvSpPr>
          <p:cNvPr id="7" name="Freeform 6"/>
          <p:cNvSpPr/>
          <p:nvPr/>
        </p:nvSpPr>
        <p:spPr>
          <a:xfrm>
            <a:off x="3376246" y="2698652"/>
            <a:ext cx="1500554" cy="1568548"/>
          </a:xfrm>
          <a:custGeom>
            <a:avLst/>
            <a:gdLst>
              <a:gd name="connsiteX0" fmla="*/ 0 w 726831"/>
              <a:gd name="connsiteY0" fmla="*/ 522850 h 1352844"/>
              <a:gd name="connsiteX1" fmla="*/ 140677 w 726831"/>
              <a:gd name="connsiteY1" fmla="*/ 1296573 h 1352844"/>
              <a:gd name="connsiteX2" fmla="*/ 647114 w 726831"/>
              <a:gd name="connsiteY2" fmla="*/ 185225 h 1352844"/>
              <a:gd name="connsiteX3" fmla="*/ 618979 w 726831"/>
              <a:gd name="connsiteY3" fmla="*/ 185225 h 1352844"/>
              <a:gd name="connsiteX4" fmla="*/ 661182 w 726831"/>
              <a:gd name="connsiteY4" fmla="*/ 185225 h 13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31" h="1352844">
                <a:moveTo>
                  <a:pt x="0" y="522850"/>
                </a:moveTo>
                <a:cubicBezTo>
                  <a:pt x="16412" y="937847"/>
                  <a:pt x="32825" y="1352844"/>
                  <a:pt x="140677" y="1296573"/>
                </a:cubicBezTo>
                <a:cubicBezTo>
                  <a:pt x="248529" y="1240302"/>
                  <a:pt x="567397" y="370450"/>
                  <a:pt x="647114" y="185225"/>
                </a:cubicBezTo>
                <a:cubicBezTo>
                  <a:pt x="726831" y="0"/>
                  <a:pt x="618979" y="185225"/>
                  <a:pt x="618979" y="185225"/>
                </a:cubicBezTo>
                <a:lnTo>
                  <a:pt x="661182" y="185225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4290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419600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334000"/>
            <a:ext cx="141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150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581400"/>
            <a:ext cx="1066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572000"/>
            <a:ext cx="1066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133" y="5407856"/>
            <a:ext cx="174919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6211669"/>
            <a:ext cx="990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914400"/>
            <a:ext cx="5791200" cy="419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4648200" y="1524000"/>
            <a:ext cx="914400" cy="518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আবদুর</a:t>
            </a:r>
            <a:r>
              <a:rPr lang="en-US" dirty="0" smtClean="0"/>
              <a:t> </a:t>
            </a:r>
            <a:r>
              <a:rPr lang="en-US" dirty="0" err="1" smtClean="0"/>
              <a:t>বর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কৃষি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আব্দুল</a:t>
            </a:r>
            <a:r>
              <a:rPr lang="en-US" dirty="0" smtClean="0"/>
              <a:t> </a:t>
            </a:r>
            <a:r>
              <a:rPr lang="en-US" dirty="0" err="1" smtClean="0"/>
              <a:t>হাই</a:t>
            </a:r>
            <a:r>
              <a:rPr lang="en-US" dirty="0" smtClean="0"/>
              <a:t> </a:t>
            </a:r>
            <a:r>
              <a:rPr lang="en-US" dirty="0" err="1" smtClean="0"/>
              <a:t>আকবর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গাইবান্ধা</a:t>
            </a:r>
            <a:r>
              <a:rPr lang="en-US" dirty="0" smtClean="0"/>
              <a:t> </a:t>
            </a:r>
            <a:r>
              <a:rPr lang="en-US" dirty="0" err="1" smtClean="0"/>
              <a:t>সদর,গাইবান্ধা</a:t>
            </a:r>
            <a:r>
              <a:rPr lang="en-US" dirty="0" smtClean="0"/>
              <a:t>।</a:t>
            </a:r>
          </a:p>
          <a:p>
            <a:r>
              <a:rPr lang="en-US" dirty="0" smtClean="0">
                <a:hlinkClick r:id="rId2"/>
              </a:rPr>
              <a:t>abdurrab.babu23@gmail.com</a:t>
            </a:r>
            <a:endParaRPr lang="en-US" dirty="0" smtClean="0"/>
          </a:p>
          <a:p>
            <a:r>
              <a:rPr lang="en-US" dirty="0" smtClean="0"/>
              <a:t>Mob:01737645422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905000"/>
            <a:ext cx="2133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743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শ্রেণি-ষষ্ঠ</a:t>
            </a:r>
            <a:endParaRPr lang="en-US" dirty="0" smtClean="0"/>
          </a:p>
          <a:p>
            <a:r>
              <a:rPr lang="en-US" dirty="0" err="1" smtClean="0"/>
              <a:t>বিষয়-শারীরিক</a:t>
            </a:r>
            <a:r>
              <a:rPr lang="en-US" dirty="0" smtClean="0"/>
              <a:t> </a:t>
            </a:r>
            <a:r>
              <a:rPr lang="en-US" dirty="0" err="1" smtClean="0"/>
              <a:t>শিক্ষা</a:t>
            </a:r>
            <a:endParaRPr lang="en-US" dirty="0" smtClean="0"/>
          </a:p>
          <a:p>
            <a:r>
              <a:rPr lang="en-US" dirty="0" err="1" smtClean="0"/>
              <a:t>অধ্যায়-তৃতীয়</a:t>
            </a:r>
            <a:endParaRPr lang="en-US" dirty="0" smtClean="0"/>
          </a:p>
          <a:p>
            <a:r>
              <a:rPr lang="en-US" dirty="0" smtClean="0"/>
              <a:t>পাঠ-১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_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79" y="0"/>
            <a:ext cx="92405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10600" cy="2590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04800" y="2057400"/>
            <a:ext cx="2971800" cy="4419600"/>
          </a:xfrm>
          <a:prstGeom prst="right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প্রথমে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দু’হাত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পানি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দিয়ে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ভিজিয়ে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নিবো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09800"/>
            <a:ext cx="4876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ধাপ-১</a:t>
            </a:r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00200"/>
            <a:ext cx="4648200" cy="4648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4800" y="2438400"/>
            <a:ext cx="3048000" cy="350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দু’হাতে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নিবো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ধাপ-২</a:t>
            </a:r>
            <a:endParaRPr lang="en-US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962400" cy="48006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152400" y="2438400"/>
            <a:ext cx="4038600" cy="2438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এক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হাতের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তালুর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সাথে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হাতের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তালু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ঘষে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ফেনা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তুলে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নিবো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ধাপ-৩</a:t>
            </a:r>
            <a:endParaRPr lang="en-US" dirty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267200" cy="480060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228600" y="1600200"/>
            <a:ext cx="4191000" cy="403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দু’হাতের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আঙ্গুলের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ফাকে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ফাকে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ভালো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ঘষে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নিবো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ধাপ-৪</a:t>
            </a:r>
            <a:endParaRPr lang="en-US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4191000" cy="502920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28600" y="2286000"/>
            <a:ext cx="4038600" cy="320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এক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হাতের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তালু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বৃদ্ধাঙ্গুল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ঘুরিয়ে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ঘুরিয়ে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নিবো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210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</vt:lpstr>
      <vt:lpstr>Slide 3</vt:lpstr>
      <vt:lpstr>শিখনফল</vt:lpstr>
      <vt:lpstr>হাত ধোয়ার সঠিক পদ্ধতি</vt:lpstr>
      <vt:lpstr>ধাপ-১</vt:lpstr>
      <vt:lpstr>ধাপ-২</vt:lpstr>
      <vt:lpstr>ধাপ-৩</vt:lpstr>
      <vt:lpstr>ধাপ-৪</vt:lpstr>
      <vt:lpstr>ধাপ-৫</vt:lpstr>
      <vt:lpstr>ধাপ-৬</vt:lpstr>
      <vt:lpstr>ধাপ-৭</vt:lpstr>
      <vt:lpstr>Slide 13</vt:lpstr>
      <vt:lpstr>মূল্যায়ন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হাত ধোয়ার সঠিক পদ্ধতি</dc:title>
  <dc:creator>Babu</dc:creator>
  <cp:lastModifiedBy>Babu</cp:lastModifiedBy>
  <cp:revision>82</cp:revision>
  <dcterms:created xsi:type="dcterms:W3CDTF">2006-08-16T00:00:00Z</dcterms:created>
  <dcterms:modified xsi:type="dcterms:W3CDTF">2022-12-13T10:38:54Z</dcterms:modified>
</cp:coreProperties>
</file>