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8388E-1199-4EE0-8B06-1857733E1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A4352-A772-401F-806C-50F8B4B54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1440B-DFB7-4503-965E-3074A519E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A796-C32B-4AB2-81BB-23AE4049614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8B613-9097-4FBF-8334-FDB7DAAF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A6204-C827-47A6-A4F7-7933D84C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2CD-8432-4F84-95CE-EB85A50B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8B009-8ECB-48F2-85D9-0AB212E7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51757-E359-4460-8B33-CAB57DC99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B9DC3-5607-46B5-82E9-1A5BE06F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A796-C32B-4AB2-81BB-23AE4049614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457B9-3BD1-403C-BD4B-5628E32C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73F1-BC43-4018-875E-4D147327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2CD-8432-4F84-95CE-EB85A50B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116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C4F1D0-69AF-48A6-B7DE-E16A4EBA71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7ECC5-16D6-4A4B-BAF2-61E6E41D1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A2DCE-2BAC-435B-8F34-50CC8BD2A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A796-C32B-4AB2-81BB-23AE4049614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3D6E5-46D0-487A-B582-EEB6E54E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5B096-30EE-4157-973F-D2D7E843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2CD-8432-4F84-95CE-EB85A50B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54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F0D73-112F-45EE-9F03-E7CB6444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6EB67-4A65-4978-A1A7-24A1F3C25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E8EE5-E2E1-4377-BD73-77695BE0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A796-C32B-4AB2-81BB-23AE4049614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92F6B-5004-464A-9AC0-B79A5A022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ACB95-F984-4E35-9050-B3CE5FC6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2CD-8432-4F84-95CE-EB85A50B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34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30711-DCF5-44F8-9D5C-1B6FC78B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ACE65-E954-449A-9571-48A7DEB8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1437E-35D2-4BA5-8A01-43A3DC0AD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A796-C32B-4AB2-81BB-23AE4049614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5F3D7-FAE9-4DBD-A8C3-375C7F00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6C246-6396-497D-A622-95811460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2CD-8432-4F84-95CE-EB85A50B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91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91F5D-E47F-4B4D-B437-0DAD4F277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4CE04-5B24-45B8-9205-59FAD1FCD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63F84-E714-40BE-9536-63F5C8961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C8D34-ABC4-45F7-8E97-BDBA6EA98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A796-C32B-4AB2-81BB-23AE4049614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5FD2E-25CB-4750-8F27-F7FEEE7EC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3D0E5-60C3-4867-B005-D6CCB8A0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2CD-8432-4F84-95CE-EB85A50B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28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C8F4B-8210-45FC-9BCF-3D6E4C800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C9762-E5D9-4596-815D-3C1BDA49C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5CD81-DDE5-47F3-85CB-4C1960E3C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6165B-7A78-4AFC-927E-E2573C9AA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2CD296-67BD-4C96-803D-894415CBD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987481-E920-4848-AEEB-DA6AB5CF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A796-C32B-4AB2-81BB-23AE4049614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E3CA9-5168-401D-A714-477D655B3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631C3-3340-4D11-A511-ECE133DA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2CD-8432-4F84-95CE-EB85A50B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913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2CE4A-6255-4B51-B23E-DEFB85A35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CE85CC-9D10-4C99-A2E3-3B63D7BC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A796-C32B-4AB2-81BB-23AE4049614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F9987-7557-45E7-B022-E0831403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56431-A2FF-47C3-8A6D-CCEDDA61F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2CD-8432-4F84-95CE-EB85A50B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87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378A44-86D1-4A56-B990-1245065C1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A796-C32B-4AB2-81BB-23AE4049614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D1653D-CF78-4DEC-9860-D4547F59D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0B8E9-3726-4570-9636-6852F96D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2CD-8432-4F84-95CE-EB85A50B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87B3-D940-44C2-A7CB-372C73E9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8F16B-3551-4F38-B1B0-6118B0BC9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B8A20-6D12-4D9D-8F58-B9FF9D165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30579-5170-4518-B765-297DF2552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A796-C32B-4AB2-81BB-23AE4049614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5786-3E53-475C-82AE-1502F40D5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718B5-8668-437B-9DC9-975164EA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2CD-8432-4F84-95CE-EB85A50B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711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08180-68C5-43AA-A548-9F89AB97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BDEA1-AB1F-4372-8698-EDCE57F33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ADDF0-C81E-4FAE-9A77-732FE58FF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99D23-2AC7-4B59-AF24-3E5973DC1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A796-C32B-4AB2-81BB-23AE4049614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A116C-5E88-41CC-AFEB-DDE669B5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CCFB6-E078-4218-8117-167135FD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0A2CD-8432-4F84-95CE-EB85A50B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2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F6B1EB-4B12-4C21-B1FB-60626C8EF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D8C93-6EBE-4299-8C14-80BC7D26D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D9242-17B3-4974-92AA-EE98FE52D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CA796-C32B-4AB2-81BB-23AE40496144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47B68-A852-4ADB-9BAE-822669322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D7AAA-D1CE-4025-A56E-477C6B162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0A2CD-8432-4F84-95CE-EB85A50B6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0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BC7A99-D21F-4561-8ACA-3AE651B82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A04454-1EE7-4CA7-B090-715E487DC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1063625"/>
            <a:ext cx="7302500" cy="236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54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CB8B2-B6F0-4A4F-B3A0-29B0E20D9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3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05856F-1B44-4439-8B4E-F413BA283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612" y="1454150"/>
            <a:ext cx="4524375" cy="361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953D04-C074-4B49-AEE6-58AE108C6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4499" y="1454150"/>
            <a:ext cx="2298699" cy="3740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31FD54-4A22-430D-B4F0-8D4C4E79FEAD}"/>
              </a:ext>
            </a:extLst>
          </p:cNvPr>
          <p:cNvSpPr txBox="1"/>
          <p:nvPr/>
        </p:nvSpPr>
        <p:spPr>
          <a:xfrm>
            <a:off x="7046973" y="2539395"/>
            <a:ext cx="22525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মোঃ</a:t>
            </a:r>
            <a:r>
              <a:rPr lang="en-US" sz="2400" b="1" dirty="0"/>
              <a:t> </a:t>
            </a:r>
            <a:r>
              <a:rPr lang="en-US" sz="2400" b="1" dirty="0" err="1"/>
              <a:t>আতিকুর</a:t>
            </a:r>
            <a:r>
              <a:rPr lang="en-US" sz="2400" b="1" dirty="0"/>
              <a:t> </a:t>
            </a:r>
            <a:r>
              <a:rPr lang="en-US" sz="2400" b="1" dirty="0" err="1"/>
              <a:t>রহমান</a:t>
            </a:r>
            <a:endParaRPr lang="en-US" sz="2400" b="1" dirty="0"/>
          </a:p>
          <a:p>
            <a:r>
              <a:rPr lang="en-US" dirty="0" err="1"/>
              <a:t>ট্রেড</a:t>
            </a:r>
            <a:r>
              <a:rPr lang="en-US" dirty="0"/>
              <a:t> </a:t>
            </a:r>
            <a:r>
              <a:rPr lang="en-US" dirty="0" err="1"/>
              <a:t>ইন্সট্রাক্টর</a:t>
            </a:r>
            <a:r>
              <a:rPr lang="en-US" dirty="0"/>
              <a:t> ( </a:t>
            </a:r>
            <a:r>
              <a:rPr lang="as-IN" dirty="0"/>
              <a:t>ই</a:t>
            </a:r>
            <a:r>
              <a:rPr lang="en-US" dirty="0" err="1"/>
              <a:t>লেক</a:t>
            </a:r>
            <a:r>
              <a:rPr lang="en-US" dirty="0"/>
              <a:t>)</a:t>
            </a:r>
          </a:p>
          <a:p>
            <a:r>
              <a:rPr lang="en-US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ফুলক</a:t>
            </a:r>
            <a:r>
              <a:rPr lang="as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ো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ট </a:t>
            </a:r>
            <a:r>
              <a:rPr lang="as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</a:t>
            </a:r>
            <a:r>
              <a:rPr lang="en-US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বো</a:t>
            </a:r>
            <a:r>
              <a:rPr lang="as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দ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য়</a:t>
            </a:r>
          </a:p>
          <a:p>
            <a:r>
              <a:rPr lang="en-US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কারিগরি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উচ্চ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</a:p>
          <a:p>
            <a:r>
              <a:rPr lang="en-US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বিদ্যালয়</a:t>
            </a:r>
            <a:endParaRPr lang="en-US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EF40A3-3A33-41BF-B362-04A0CA7AFC34}"/>
              </a:ext>
            </a:extLst>
          </p:cNvPr>
          <p:cNvSpPr txBox="1"/>
          <p:nvPr/>
        </p:nvSpPr>
        <p:spPr>
          <a:xfrm>
            <a:off x="3568700" y="521918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পাঠঃ</a:t>
            </a:r>
            <a:endParaRPr lang="en-US" dirty="0">
              <a:latin typeface="Nirmala UI" panose="020B0502040204020203" pitchFamily="34" charset="0"/>
              <a:ea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BBFB08-4BF4-458E-8CC4-ECEAF4DC9487}"/>
              </a:ext>
            </a:extLst>
          </p:cNvPr>
          <p:cNvSpPr txBox="1"/>
          <p:nvPr/>
        </p:nvSpPr>
        <p:spPr>
          <a:xfrm>
            <a:off x="3792184" y="5521417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s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জ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ে</a:t>
            </a:r>
            <a:r>
              <a:rPr lang="as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ন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as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ে</a:t>
            </a:r>
            <a:r>
              <a:rPr lang="as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ল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ইলেকট্রিক</a:t>
            </a:r>
            <a:r>
              <a:rPr lang="as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</a:t>
            </a:r>
            <a:r>
              <a:rPr lang="as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ল </a:t>
            </a:r>
            <a:r>
              <a:rPr lang="as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ও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য়</a:t>
            </a:r>
            <a:r>
              <a:rPr lang="as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as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ক</a:t>
            </a:r>
            <a:r>
              <a:rPr lang="as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স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-</a:t>
            </a:r>
            <a:r>
              <a:rPr lang="as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১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(</a:t>
            </a:r>
            <a:r>
              <a:rPr lang="as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২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য়)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F0057-9D66-4495-9008-0FA44FFF48CE}"/>
              </a:ext>
            </a:extLst>
          </p:cNvPr>
          <p:cNvSpPr txBox="1"/>
          <p:nvPr/>
        </p:nvSpPr>
        <p:spPr>
          <a:xfrm>
            <a:off x="3792184" y="5851617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অ</a:t>
            </a:r>
            <a:r>
              <a:rPr lang="as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ধ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as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য</a:t>
            </a:r>
            <a:r>
              <a:rPr lang="en-US" dirty="0" err="1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ায়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 : </a:t>
            </a:r>
            <a:r>
              <a:rPr lang="as-IN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১</a:t>
            </a:r>
            <a:r>
              <a:rPr lang="en-US" dirty="0">
                <a:latin typeface="Nirmala UI" panose="020B0502040204020203" pitchFamily="34" charset="0"/>
                <a:ea typeface="Nirmala UI" panose="020B0502040204020203" pitchFamily="34" charset="0"/>
                <a:cs typeface="Nirmala UI" panose="020B0502040204020203" pitchFamily="34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3431842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94875-C5E7-40A5-9CC6-05B218221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8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4FAC9-0A55-486C-912A-0A2C4917D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824" y="603250"/>
            <a:ext cx="7788275" cy="47688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58495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39448D-E6D1-45BD-BAE6-425C0D7CC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9248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F923A9-952F-4DAC-81F8-C4403FB6D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381000"/>
            <a:ext cx="8439150" cy="5410200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25793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94875-C5E7-40A5-9CC6-05B218221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80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E62621-8899-45C6-BDED-C067CF402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362" y="1333500"/>
            <a:ext cx="7686675" cy="3429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60612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39448D-E6D1-45BD-BAE6-425C0D7CC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9248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4DC3DF-9920-463C-A22D-BBEAB26B9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0" y="715962"/>
            <a:ext cx="7810500" cy="463867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37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E94875-C5E7-40A5-9CC6-05B218221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980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E53749-33BF-4D17-9A4A-1CB93F9CD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1960562"/>
            <a:ext cx="7515225" cy="2428875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39754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D56E61-6172-474C-BD0E-821E54D9B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rapezoid 5">
            <a:extLst>
              <a:ext uri="{FF2B5EF4-FFF2-40B4-BE49-F238E27FC236}">
                <a16:creationId xmlns:a16="http://schemas.microsoft.com/office/drawing/2014/main" id="{FAED3A68-AA27-4414-AB7D-1CA7CDFEB81F}"/>
              </a:ext>
            </a:extLst>
          </p:cNvPr>
          <p:cNvSpPr/>
          <p:nvPr/>
        </p:nvSpPr>
        <p:spPr>
          <a:xfrm>
            <a:off x="0" y="609600"/>
            <a:ext cx="4394200" cy="1130300"/>
          </a:xfrm>
          <a:prstGeom prst="trapezoid">
            <a:avLst>
              <a:gd name="adj" fmla="val 1943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Flowchart: Manual Operation 6">
            <a:extLst>
              <a:ext uri="{FF2B5EF4-FFF2-40B4-BE49-F238E27FC236}">
                <a16:creationId xmlns:a16="http://schemas.microsoft.com/office/drawing/2014/main" id="{B35488A5-3C58-4C1E-B9A1-82B7050B4F95}"/>
              </a:ext>
            </a:extLst>
          </p:cNvPr>
          <p:cNvSpPr/>
          <p:nvPr/>
        </p:nvSpPr>
        <p:spPr>
          <a:xfrm>
            <a:off x="3873500" y="2609850"/>
            <a:ext cx="7023100" cy="1841500"/>
          </a:xfrm>
          <a:prstGeom prst="flowChartManualOperat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তোমার</a:t>
            </a:r>
            <a:r>
              <a:rPr lang="en-US" dirty="0"/>
              <a:t> </a:t>
            </a:r>
            <a:r>
              <a:rPr lang="en-US" dirty="0" err="1"/>
              <a:t>দৃষ্টিতে</a:t>
            </a:r>
            <a:r>
              <a:rPr lang="en-US" dirty="0"/>
              <a:t> </a:t>
            </a:r>
            <a:r>
              <a:rPr lang="en-US" dirty="0" err="1"/>
              <a:t>ইন্টারনেট</a:t>
            </a:r>
            <a:r>
              <a:rPr lang="en-US" dirty="0"/>
              <a:t> </a:t>
            </a:r>
            <a:r>
              <a:rPr lang="en-US" dirty="0" err="1"/>
              <a:t>ব্যবহারের</a:t>
            </a:r>
            <a:r>
              <a:rPr lang="en-US" dirty="0"/>
              <a:t> ৫টি </a:t>
            </a:r>
          </a:p>
          <a:p>
            <a:pPr algn="ctr"/>
            <a:r>
              <a:rPr lang="en-US" dirty="0" err="1"/>
              <a:t>সুবিধা</a:t>
            </a:r>
            <a:r>
              <a:rPr lang="en-US" dirty="0"/>
              <a:t> ও </a:t>
            </a:r>
            <a:r>
              <a:rPr lang="en-US" dirty="0" err="1"/>
              <a:t>অসুবিধা</a:t>
            </a:r>
            <a:r>
              <a:rPr lang="en-US" dirty="0"/>
              <a:t> </a:t>
            </a:r>
            <a:r>
              <a:rPr lang="en-US" dirty="0" err="1"/>
              <a:t>খাতায়</a:t>
            </a:r>
            <a:r>
              <a:rPr lang="en-US" dirty="0"/>
              <a:t> </a:t>
            </a:r>
            <a:r>
              <a:rPr lang="en-US" dirty="0" err="1"/>
              <a:t>লিপিবদ্ধ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4913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BC7A99-D21F-4561-8ACA-3AE651B82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F86564-1F03-45E9-8ED8-7A346FC79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82" y="1243013"/>
            <a:ext cx="5414618" cy="20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55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67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Nirmala UI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</dc:creator>
  <cp:lastModifiedBy>r</cp:lastModifiedBy>
  <cp:revision>5</cp:revision>
  <dcterms:created xsi:type="dcterms:W3CDTF">2022-12-12T10:23:21Z</dcterms:created>
  <dcterms:modified xsi:type="dcterms:W3CDTF">2022-12-12T10:57:41Z</dcterms:modified>
</cp:coreProperties>
</file>