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6" r:id="rId2"/>
    <p:sldId id="294" r:id="rId3"/>
    <p:sldId id="295" r:id="rId4"/>
    <p:sldId id="290" r:id="rId5"/>
    <p:sldId id="293" r:id="rId6"/>
    <p:sldId id="266" r:id="rId7"/>
    <p:sldId id="277" r:id="rId8"/>
    <p:sldId id="264" r:id="rId9"/>
    <p:sldId id="280" r:id="rId10"/>
    <p:sldId id="258" r:id="rId11"/>
    <p:sldId id="267" r:id="rId12"/>
    <p:sldId id="268" r:id="rId13"/>
    <p:sldId id="260" r:id="rId14"/>
    <p:sldId id="269" r:id="rId15"/>
    <p:sldId id="262" r:id="rId16"/>
    <p:sldId id="270" r:id="rId17"/>
    <p:sldId id="271" r:id="rId18"/>
    <p:sldId id="272" r:id="rId19"/>
    <p:sldId id="282" r:id="rId20"/>
    <p:sldId id="273" r:id="rId21"/>
    <p:sldId id="283" r:id="rId22"/>
    <p:sldId id="284" r:id="rId23"/>
    <p:sldId id="274" r:id="rId24"/>
    <p:sldId id="287" r:id="rId25"/>
    <p:sldId id="286" r:id="rId26"/>
    <p:sldId id="281" r:id="rId27"/>
    <p:sldId id="292" r:id="rId28"/>
    <p:sldId id="288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59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71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3234-A58D-4DB8-8D07-95976635C931}" type="datetimeFigureOut">
              <a:rPr lang="en-US" smtClean="0"/>
              <a:t>17-Dec-22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624110"/>
            <a:ext cx="10659413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                         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3" y="2165797"/>
            <a:ext cx="12011696" cy="45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56" y="1690687"/>
            <a:ext cx="11015548" cy="4877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পারসোনাল এরিয়া নেটওয়ার্ক (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 Area Network) </a:t>
            </a:r>
            <a:r>
              <a:rPr lang="as-IN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ক্ষুদ্র পরিসরে সীমাবদ্ধ একধরনের নেটওয়ার্ক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সাথে মোবাইল ফোন, টেলিফোন বা অন্যান্য ডিজিটাল ডিভাইসের মধ্যকার নেটওয়ার্ক একধরনের পারসোনাল এরিয়া নেটওয়ার্ক । শুধু কম্পিউটার নয়, দুইটি মোবাইল ফোনের মাঝে ব্লুটুথ দিয়ে ডাটা ট্রান্সফারের সময় যে নেটওয়ার্ক গঠিত হয় তাও পারসোনাল এরিয়া নেটওয়ার্ক (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। </a:t>
            </a:r>
            <a:r>
              <a:rPr lang="as-IN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ক্ষুদ্র পরিসরে সীমাবদ্ধ একাধিক ডিজিটাল ডিভাইসের মধ্যকার নেটওয়ার্ককেই পারসোনাল এরিয়া নেটওয়ার্ক বলা যাবে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ক্যাবল দিয়ে কানেকশন পারসোনাল এরিয়া নেটওয়ার্কের একটি সুন্দর উদাহরণ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পারসোনাল এরিয়া নেটওয়ার্ক তারযুক্ত বা তারবিহীন হতে পারে, তারবিহীন হলে তাকে ওয়্যারলেস পারসোনাল এরিয়া নেটওয়ার্ক (</a:t>
            </a:r>
            <a:r>
              <a:rPr lang="en-US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WPAN) </a:t>
            </a: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হয়, ব্লুটুথ (</a:t>
            </a:r>
            <a:r>
              <a:rPr lang="en-US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Bluetooth) </a:t>
            </a: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ওয়্যারলেস পারসোনাল এরিয়া নেটওয়ার্কের একটি উদাহরণ ।</a:t>
            </a:r>
          </a:p>
          <a:p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751526"/>
            <a:ext cx="11805634" cy="5106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সীমিত অঞ্চলে অবস্থিত ব্যক্তিগত ডিভাইসসমূহের মধ্যে যোগাযোগের জন্য ব্যবহৃত নেটওয়ার্ক।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2)PAN </a:t>
            </a:r>
            <a:r>
              <a:rPr lang="as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বিস্তৃতি সাধারণত ১০ মিটার এর মধ্যে সীমাবদ্ধ।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3)PAN </a:t>
            </a: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ব্যবহৃত ডিভাইসগুলোর মধ্যে উল্লেখযোগ্য ডিভাইস হচ্ছে ল্যাপটপ, পিডিএ, বহনযোগ্য প্রিন্টার, মোবাইল ফোন ইত্যাদি।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 মাউস, কীবোর্ড এবং ব্লুটুথ সিস্টেম ইত্যাদি ব্যবহৃত হয়।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5)PAN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ডিভাইসগুলোর সংযোগ তারযুক্ত বা তারবিহীন হতে পারে।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2133600"/>
            <a:ext cx="1113112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নেটওয়ার্কগুলো তুলনামূলকভাবে সুরক্ষিত এবং নিরাপদ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রেডিও ব্যান্ড হলে অন্য নেটওয়ার্কগুলোর সাথে সংযোগ স্থাপন করতে সমস্যা হতে পারে।</a:t>
            </a:r>
          </a:p>
          <a:p>
            <a:pPr marL="0" indent="0">
              <a:buNone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সীমা কম।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65" y="168418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276" y="2042556"/>
            <a:ext cx="9452757" cy="40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133600"/>
            <a:ext cx="11419268" cy="5039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LAN): LAN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Area Network।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১০ কি.মি. বা তার কম পরিসরের জায়গার মধ্যে প্রয়োজনীয় সংখ্যক কম্পিউটার বা অন্যকোনো পেরিফেরাল ডিভাইস (যেমন- প্রিন্টার) সংযুক্ত করে যে নেটওয়ার্ক তৈরি করা হয় তাকে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</a:t>
            </a: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বিল্ডিং বা পাশাপাশি অবস্থিত দুই তিনটি বিল্ডিং এর ডিভাইসগুলোর মধ্যে নেটওয়ার্ক প্রতিষ্ঠা করলে তাকেও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সাধারণত স্কুল-কলেজ বা বিশ্ববিদ্যালয়, বড় কোন অফিসের কম্পিউটারগুলোর মধ্যে নেটওয়ার্কিং এর ক্ষেত্রে ব্যবহার করা হয়।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টপোলজি সাধারণত স্টার, বাস, ট্রি ও রিং হয়ে থাকে।</a:t>
            </a:r>
          </a:p>
          <a:p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85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341" y="2349042"/>
            <a:ext cx="9264760" cy="40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030569"/>
            <a:ext cx="1146597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pPr marL="0" indent="0">
              <a:buNone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প্রাইভেট নেটওয়ার্ক, সুতরাং বাইরের কোন সংস্থা কখনই এটি নিয়ন্ত্রণ করে না।</a:t>
            </a:r>
          </a:p>
          <a:p>
            <a:pPr marL="0" indent="0">
              <a:buNone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 অন্যান্য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তুলনায় তুলনামূলক বেশি গতিতে কাজ করে।</a:t>
            </a:r>
          </a:p>
          <a:p>
            <a:pPr marL="0" indent="0">
              <a:buNone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টোকেন রিং এবং ইথারনেটের মতো বিভিন্ন ধরণের মিডিয়া অ্যাক্সেস নিয়ন্ত্রণ পদ্ধতি রয়েছে।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133600"/>
            <a:ext cx="10474302" cy="4724400"/>
          </a:xfrm>
        </p:spPr>
        <p:txBody>
          <a:bodyPr>
            <a:noAutofit/>
          </a:bodyPr>
          <a:lstStyle/>
          <a:p>
            <a:r>
              <a:rPr lang="as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pPr marL="0" indent="0">
              <a:buNone/>
            </a:pPr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কম ব্যয়বহুল। কারণ এটি হাব, নেটওয়ার্ক অ্যাডাপ্টার এবং ইথারনেট ক্যাবলগুলোর মতো সস্তা হার্ডওয়্যার দিয়ে নির্মিত।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 ডেটা অত্যন্ত দ্রুত স্থানান্তরিত হয়।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এক জায়গায় ডেটা পরিচালনা করা সহজ হয়, যা ডেটা আরও সুরক্ষিত করে।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হার্ড-ডিস্ক,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DVD-ROM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প্রিন্টার এর মতো কম্পিউটার রিসোর্সগুলো ল্যান শেয়ার করতে পারে। ফলে এটি হার্ডওয়্যার ক্রয়ের ব্যয়কে উল্লেখযোগ্যভাবে হ্রাস করে।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 প্রতিটি ক্লায়েন্টের জন্য লাইসেন্সযুক্ত সফ্টওয়্যার ক্রয়ের পরিবর্তে একটি সফ্টওয়্যার নেটওয়ার্কের মাধ্যমে ব্যবহার করা যায়।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নেটওয়ার্ক ব্যবহারকারীদের ডেটা সার্ভার কম্পিউটারের একক হার্ড ডিস্কে সংরক্ষণ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23527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555" y="2133600"/>
            <a:ext cx="10075057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</a:p>
          <a:p>
            <a:pPr marL="0" indent="0">
              <a:buNone/>
            </a:pP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কম্পিউটার রিসোর্স শেয়ার করার কারণে প্রকৃতপক্ষে খরচ বাঁচাবে, তবে ল্যান ইনস্টল করার প্রাথমিক ব্যয়টি বেশ বেশি।</a:t>
            </a:r>
          </a:p>
          <a:p>
            <a:pPr marL="0" indent="0">
              <a:buNone/>
            </a:pP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এর এডমিন প্রতিটি ল্যান ব্যবহারকারীর ব্যক্তিগত ডেটা ফাইলগুলো চেক করতে পারে, সুতরাং এটি গোপনীয়তার নিশ্চয়তা দেয় না।</a:t>
            </a:r>
          </a:p>
          <a:p>
            <a:pPr marL="0" indent="0">
              <a:buNone/>
            </a:pP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এডমিন যদি ল্যান এর কেন্দ্রীয় ডেটার নিরাপত্তা প্রদানে ব্যর্থ হয় তাহলে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ব্যবহারকারীরা একটি প্রতিষ্ঠানের কেন্দ্রিয় ডেটা অ্যাক্সেস করতে পারে।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2133600"/>
            <a:ext cx="11754118" cy="5117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MAN): MAN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Metropolitan Area Network।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শহরের বিভিন্ন স্থানে অবস্থিত কম্পিউটার এবং বিভিন্ন ডিভাইস নিয়ে যে নেটওয়ার্ক গঠিত হয় তাকে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থেকে বড় একালা বিস্তৃতির নেটওয়ার্ক যা একটি শহরের বিভিন্ন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সংযোগেও হতে পারে। এক্ষেত্রে একাধিক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সংযুক্ত করার জন্য ফাইবার অপটিক ক্যাবল ব্যাকবোন হিসেবে ব্যবহৃত হয় এবং নেটওয়ার্ক ডিভাইস হিসেবে রাউটার, সুইচ, হাব, ব্রিজ, গেটওয়ে ইত্যাদি ব্যবহৃত হয়।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শহরের কোনো ব্যাংক, শিক্ষা প্রতিষ্ঠান বা শিল্প প্রতিষ্ঠানের বিভিন্ন শাখা অফিসের মধ্যে যোগাযোগের জন্য এধরনের নেটওয়ার্ক ব্যবহার করা হয়। এছাড়া এটি সামরিক ক্ষেত্রে যোগাযোগের জন্যও ব্যবহার করা হয়।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টপোলজি ট্রি, হাইব্রিড হতে পারে।</a:t>
            </a:r>
          </a:p>
          <a:p>
            <a:endParaRPr lang="as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8192" y="439739"/>
            <a:ext cx="10723808" cy="11872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737245"/>
            <a:ext cx="6478073" cy="43529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32619" y="1893194"/>
            <a:ext cx="2641381" cy="84405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22772" y="2505074"/>
            <a:ext cx="5469228" cy="435292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অধ্যায়ঃ-২য়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তারিখঃ17/12/২০২2ইং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34" y="2737245"/>
            <a:ext cx="1516934" cy="1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সর্বাধিক 50 কিলোমিটার শহর জুড়ে বিস্তৃতি।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ব্যবহৃত মাধ্যমটি অপটিকাল ফাইবার ক্যাবল।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উচ্চ গতির ফাইবার অপটিক ক্যাবল ব্যবহার করে দ্রুত যোগাযোগ সম্পন্ন করে।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বিস্তৃত আকারের নেটওয়ার্ক।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জায়গা থেকে অন্য জায়গায় ম্যান সংযোগ স্থাপনের জন্য অধিক তারের প্রয়োজন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সিস্টেমটিকে হ্যাকারদের থেকে সুরক্ষিত করা কঠিন।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4391696"/>
            <a:ext cx="7727324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MAN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9256"/>
            <a:ext cx="9078531" cy="41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WAN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ওয়ান (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WAN): WAN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Wide Area Network।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কম্পিউটার নেটওয়ার্ক অনেক বড় ভৌগোলিক বিস্তৃতি জুড়ে থাকে তাকে ওয়াইড এরিয়া নেটওয়ার্ক বলে।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সাহায্যে একটি দেশের বিভিন্ন গুরুত্বপূর্ণ শহরের সাথে কম্পিউটার নেটওয়ার্কিং ব্যবস্থা স্থাপন করা হয়। সাধারণত বিশ্বের বিভিন্ন শহরে অবস্থিত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অন্য কোনো  কম্পিউটার ডিভাইসও এ নেটওয়ার্কে  সংযুক্ত থাকতে পারে।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সংযুক্ত করার জন্য ফাইবার অপটিক ক্যাবল ব্যাকবোন হিসেবে ব্যবহৃত হয় এবং নেটওয়ার্ক ডিভাইস হিসেবে রাউটার, সুইচ, হাব, ব্রিজ, গেটওয়ে, রিপিটার ইত্যাদি ব্যবহৃত হয়।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তার মাধ্যম হিসেবে টুইস্টেড পেয়ার  ক্যাবল, কো এক্সিয়াল ক্যাবল বা ফাইবার অপটিক ক্যাবল এবং তারবিহীন মাধ্যম হিসেবে রেডিও ওয়েব, মাইক্রোওয়েব ব্যবহৃত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as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53" y="741675"/>
            <a:ext cx="8911687" cy="1280890"/>
          </a:xfrm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Advantages of WAN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WAN এর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১)বিভিন্ন তথ্য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পত্র-পত্রিকা,বই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২)বিশ্বের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ক্লাঊট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2340869"/>
            <a:ext cx="11062951" cy="41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36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133599"/>
            <a:ext cx="10628849" cy="49240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স্থানান্তরের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ব্যবহার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হয়-তা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3669271"/>
            <a:ext cx="6774287" cy="30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3600" b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2890" y="2548966"/>
            <a:ext cx="5219215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ও MAN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 এর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16" y="4222768"/>
            <a:ext cx="8214060" cy="24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980" y="624110"/>
            <a:ext cx="10595019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133600"/>
            <a:ext cx="10654606" cy="482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প্রয়োজন-তা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908405"/>
            <a:ext cx="7438354" cy="30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07" y="624110"/>
            <a:ext cx="10672293" cy="1280890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" y="2099256"/>
            <a:ext cx="11848563" cy="4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10556383" cy="12808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3808" y="2498501"/>
            <a:ext cx="4480069" cy="352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614412"/>
            <a:ext cx="5125792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8343" y="624110"/>
            <a:ext cx="10504869" cy="10501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47612" y="2047741"/>
            <a:ext cx="10515600" cy="481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পাঠ-------</a:t>
            </a:r>
          </a:p>
          <a:p>
            <a:pPr marL="0" indent="0"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(Types of Network)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81" y="4198513"/>
            <a:ext cx="7768912" cy="25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0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88" y="546837"/>
            <a:ext cx="9332912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2133600"/>
            <a:ext cx="10242482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133600"/>
            <a:ext cx="10654606" cy="4724400"/>
          </a:xfrm>
        </p:spPr>
        <p:txBody>
          <a:bodyPr/>
          <a:lstStyle/>
          <a:p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নেটওয়ার্ক: কম্পিউটার নেটওয়ার্ক হলো এমন একটি ব্যবস্থা বা সিস্টেম যেখানে একাধিক কম্পিউটার একে অপরের সাথে সংযুক্ত হয়ে তথ্য, হার্ডওয়্যার, সফটওয়্যার ইত্যাদি রিসোর্স শেয়ার করে।</a:t>
            </a:r>
          </a:p>
          <a:p>
            <a:endParaRPr lang="as-I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4597758"/>
            <a:ext cx="9569002" cy="1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Types of 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133599"/>
            <a:ext cx="11191741" cy="4576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arenR"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 Area Network -  PAN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Area Network  -  LAN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Metropoliton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Area Network  - MAN</a:t>
            </a:r>
          </a:p>
          <a:p>
            <a:pPr marL="514350" indent="-514350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Wide Area Network  -  WAN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2150772"/>
            <a:ext cx="10873546" cy="42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10354614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375" y="2133600"/>
            <a:ext cx="984323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কী?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61" y="3528811"/>
            <a:ext cx="9892851" cy="32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449</TotalTime>
  <Words>1169</Words>
  <Application>Microsoft Office PowerPoint</Application>
  <PresentationFormat>Widescreen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NikoshBAN</vt:lpstr>
      <vt:lpstr>Vrinda</vt:lpstr>
      <vt:lpstr>Wingdings 3</vt:lpstr>
      <vt:lpstr>Wisp</vt:lpstr>
      <vt:lpstr>                          সবাইকে শুভেচ্ছা </vt:lpstr>
      <vt:lpstr>                          পরিচিতি </vt:lpstr>
      <vt:lpstr>                     প্রেষনা দান </vt:lpstr>
      <vt:lpstr>       পাঠ ঘোষনা </vt:lpstr>
      <vt:lpstr>           শিখন ফল </vt:lpstr>
      <vt:lpstr>       Computer Network</vt:lpstr>
      <vt:lpstr>     Types of Computer Network</vt:lpstr>
      <vt:lpstr>      Computer Network</vt:lpstr>
      <vt:lpstr>         একক কাজ </vt:lpstr>
      <vt:lpstr>         PAN</vt:lpstr>
      <vt:lpstr>         PAN</vt:lpstr>
      <vt:lpstr>           PAN</vt:lpstr>
      <vt:lpstr>              PAN</vt:lpstr>
      <vt:lpstr>        LAN</vt:lpstr>
      <vt:lpstr>           LAN</vt:lpstr>
      <vt:lpstr>         LAN</vt:lpstr>
      <vt:lpstr>           LAN</vt:lpstr>
      <vt:lpstr>          LAN</vt:lpstr>
      <vt:lpstr>             MAN</vt:lpstr>
      <vt:lpstr>           MAN</vt:lpstr>
      <vt:lpstr>         MAN</vt:lpstr>
      <vt:lpstr>             MAN</vt:lpstr>
      <vt:lpstr>           WAN</vt:lpstr>
      <vt:lpstr>      Advantages of WAN</vt:lpstr>
      <vt:lpstr>         WAN</vt:lpstr>
      <vt:lpstr>             পাঠ মূল্যায়ন </vt:lpstr>
      <vt:lpstr>          দলীয় কাজ </vt:lpstr>
      <vt:lpstr>        বাড়ীর কাজ </vt:lpstr>
      <vt:lpstr>              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Lokman</cp:lastModifiedBy>
  <cp:revision>49</cp:revision>
  <dcterms:created xsi:type="dcterms:W3CDTF">2020-07-17T13:33:34Z</dcterms:created>
  <dcterms:modified xsi:type="dcterms:W3CDTF">2022-12-17T17:06:15Z</dcterms:modified>
</cp:coreProperties>
</file>