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9" r:id="rId3"/>
    <p:sldId id="290" r:id="rId4"/>
    <p:sldId id="258" r:id="rId5"/>
    <p:sldId id="259" r:id="rId6"/>
    <p:sldId id="260" r:id="rId7"/>
    <p:sldId id="288" r:id="rId8"/>
    <p:sldId id="291" r:id="rId9"/>
    <p:sldId id="263" r:id="rId10"/>
    <p:sldId id="264" r:id="rId11"/>
    <p:sldId id="265" r:id="rId12"/>
    <p:sldId id="266" r:id="rId13"/>
    <p:sldId id="269" r:id="rId14"/>
    <p:sldId id="270" r:id="rId15"/>
    <p:sldId id="271" r:id="rId16"/>
    <p:sldId id="273" r:id="rId17"/>
    <p:sldId id="274" r:id="rId18"/>
    <p:sldId id="276" r:id="rId19"/>
    <p:sldId id="277" r:id="rId20"/>
    <p:sldId id="279" r:id="rId21"/>
    <p:sldId id="280"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5EF8"/>
    <a:srgbClr val="FF0066"/>
    <a:srgbClr val="400571"/>
    <a:srgbClr val="0000FF"/>
    <a:srgbClr val="F33D0B"/>
    <a:srgbClr val="E618C9"/>
    <a:srgbClr val="2929E3"/>
    <a:srgbClr val="00863D"/>
    <a:srgbClr val="34C30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A8D6-586E-434D-A116-A7FDD4037B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B815EA-51CF-4D1C-AFA3-E3382C6ED7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3DC6B0-3522-46B2-A563-362906FFE5EA}"/>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5" name="Footer Placeholder 4">
            <a:extLst>
              <a:ext uri="{FF2B5EF4-FFF2-40B4-BE49-F238E27FC236}">
                <a16:creationId xmlns:a16="http://schemas.microsoft.com/office/drawing/2014/main" id="{9D317EAA-B965-4F2B-8180-B6A6683430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3CBB03-7F51-446E-9BD7-700053F150FA}"/>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24615844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30A8-29C7-423D-AD01-7AEBDFEDE3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870A53-3FA7-45A3-9520-199A6DDA0AA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93468-0115-4BC0-8CAA-D0D1D45DDE3D}"/>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5" name="Footer Placeholder 4">
            <a:extLst>
              <a:ext uri="{FF2B5EF4-FFF2-40B4-BE49-F238E27FC236}">
                <a16:creationId xmlns:a16="http://schemas.microsoft.com/office/drawing/2014/main" id="{3ABD0CAA-DA7C-454C-B0B4-1AEA701117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E66021-D07E-4241-9176-1EFBC83D3554}"/>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62415546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C1769-4BBD-4B34-AA32-0E8DAC53228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60EF03-30CC-40ED-A606-C0E6DBB5364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D68D-859D-41BF-863E-9E8D78DEB1E5}"/>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5" name="Footer Placeholder 4">
            <a:extLst>
              <a:ext uri="{FF2B5EF4-FFF2-40B4-BE49-F238E27FC236}">
                <a16:creationId xmlns:a16="http://schemas.microsoft.com/office/drawing/2014/main" id="{BC780676-46E0-4D0C-8A35-F2FBB23FDA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01343-ED4B-47B9-AC19-41504E18A731}"/>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24666693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B3A7-4B90-401F-A273-3767E09D7F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99A879-4FB2-4B31-8E94-7F831E2076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13DB8-D570-4550-B8EC-D143544A3202}"/>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5" name="Footer Placeholder 4">
            <a:extLst>
              <a:ext uri="{FF2B5EF4-FFF2-40B4-BE49-F238E27FC236}">
                <a16:creationId xmlns:a16="http://schemas.microsoft.com/office/drawing/2014/main" id="{CA140D28-9D32-41BE-8FCC-DBCAF2CE60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3C44CA-6DA2-4514-B3EA-78BAB295CFD5}"/>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1498228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9C40-6E36-4514-AA3B-1223A3B9F26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9E9B74-7AAA-4DBB-988F-7A4E141E76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017CA-1C5B-4D90-A649-3CA14294E2C1}"/>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5" name="Footer Placeholder 4">
            <a:extLst>
              <a:ext uri="{FF2B5EF4-FFF2-40B4-BE49-F238E27FC236}">
                <a16:creationId xmlns:a16="http://schemas.microsoft.com/office/drawing/2014/main" id="{35356A8E-8886-4A1A-B9FF-1FC335B568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CCDD0E-B45F-408D-8C95-C503BFB0BA22}"/>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7363149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2896-1C41-48E5-83D7-A1631B044F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413AB0-1D31-4144-BE32-AD45D9AB1D3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0E666-A4C6-4992-9057-A929DDE0AD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A498D-1D28-4696-94B6-745583D068C9}"/>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6" name="Footer Placeholder 5">
            <a:extLst>
              <a:ext uri="{FF2B5EF4-FFF2-40B4-BE49-F238E27FC236}">
                <a16:creationId xmlns:a16="http://schemas.microsoft.com/office/drawing/2014/main" id="{4D5682E8-B96E-4968-9B0E-6AB5F44FC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8A10D6-6CF4-4E53-B5A8-E2A3A78F17BB}"/>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6528232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8C8A-CFA5-459E-A9C6-93AD10F06E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FE031C-D51A-471E-AE32-8B9DDA2DA3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8DA0-EA4B-4D08-9E88-C68C9DC91D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DB0C3-08F6-47CE-911D-FF8F39C1EA2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1421F-9A6E-43CB-A8A4-DB0831F785B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C2DEF-A555-4D3D-9749-4A788662A8B3}"/>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8" name="Footer Placeholder 7">
            <a:extLst>
              <a:ext uri="{FF2B5EF4-FFF2-40B4-BE49-F238E27FC236}">
                <a16:creationId xmlns:a16="http://schemas.microsoft.com/office/drawing/2014/main" id="{D2CF39BD-B6CB-4DE4-95E4-E9CB7DE8EC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076D60-EE8F-481C-AE98-9BB16031B5AC}"/>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7358868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3F91-B645-4E80-A660-09899BE453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DD36CCA-8B99-4DA5-A55A-10B489DC4461}"/>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4" name="Footer Placeholder 3">
            <a:extLst>
              <a:ext uri="{FF2B5EF4-FFF2-40B4-BE49-F238E27FC236}">
                <a16:creationId xmlns:a16="http://schemas.microsoft.com/office/drawing/2014/main" id="{9D291481-9316-4EAC-AD91-88C90E08D8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D2D392-6FC4-4B68-9BE5-B83B6191B4C8}"/>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20243714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676F6-130D-46B4-A4DE-574D95A8A34F}"/>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3" name="Footer Placeholder 2">
            <a:extLst>
              <a:ext uri="{FF2B5EF4-FFF2-40B4-BE49-F238E27FC236}">
                <a16:creationId xmlns:a16="http://schemas.microsoft.com/office/drawing/2014/main" id="{70D3B33F-209F-42B8-B7C6-0CBFE6DF1A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C36BDAD-E277-4C68-BC92-DA0A825F0B10}"/>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15121589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49B6-CFD9-4AD7-8817-2A8D47D7BB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51528D-E9BE-48DB-A8D1-1118457669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1E918-9622-4D4F-9EC9-1D414A3A36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2C180-01AD-473D-BB95-45D920FFD757}"/>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6" name="Footer Placeholder 5">
            <a:extLst>
              <a:ext uri="{FF2B5EF4-FFF2-40B4-BE49-F238E27FC236}">
                <a16:creationId xmlns:a16="http://schemas.microsoft.com/office/drawing/2014/main" id="{52B49FAC-D991-40AD-BA70-5AFD4A3214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438400-D22D-4FAD-B8FB-B5239C39A580}"/>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2682392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6EB1-595B-4B1E-B91A-7BE2AD6766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52C075-1BF6-412D-855C-222917572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267886-8DDC-48D3-89A7-FA5143C309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3A51F-E623-491E-B6E9-E1A3CA5CA4E1}"/>
              </a:ext>
            </a:extLst>
          </p:cNvPr>
          <p:cNvSpPr>
            <a:spLocks noGrp="1"/>
          </p:cNvSpPr>
          <p:nvPr>
            <p:ph type="dt" sz="half" idx="10"/>
          </p:nvPr>
        </p:nvSpPr>
        <p:spPr>
          <a:xfrm>
            <a:off x="838200" y="6356350"/>
            <a:ext cx="2743200" cy="365125"/>
          </a:xfrm>
          <a:prstGeom prst="rect">
            <a:avLst/>
          </a:prstGeom>
        </p:spPr>
        <p:txBody>
          <a:bodyPr/>
          <a:lstStyle/>
          <a:p>
            <a:fld id="{A9605BEB-6191-49A0-9F49-BC84E4A3CB4C}" type="datetimeFigureOut">
              <a:rPr lang="en-US" smtClean="0"/>
              <a:t>12/17/2022</a:t>
            </a:fld>
            <a:endParaRPr lang="en-US"/>
          </a:p>
        </p:txBody>
      </p:sp>
      <p:sp>
        <p:nvSpPr>
          <p:cNvPr id="6" name="Footer Placeholder 5">
            <a:extLst>
              <a:ext uri="{FF2B5EF4-FFF2-40B4-BE49-F238E27FC236}">
                <a16:creationId xmlns:a16="http://schemas.microsoft.com/office/drawing/2014/main" id="{0A95E254-CEDB-49C8-9DB4-C41945DF45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43937F-C72E-44FA-B445-41A5847B51A4}"/>
              </a:ext>
            </a:extLst>
          </p:cNvPr>
          <p:cNvSpPr>
            <a:spLocks noGrp="1"/>
          </p:cNvSpPr>
          <p:nvPr>
            <p:ph type="sldNum" sz="quarter" idx="12"/>
          </p:nvPr>
        </p:nvSpPr>
        <p:spPr>
          <a:xfrm>
            <a:off x="8610600" y="6356350"/>
            <a:ext cx="2743200" cy="365125"/>
          </a:xfrm>
          <a:prstGeom prst="rect">
            <a:avLst/>
          </a:prstGeom>
        </p:spPr>
        <p:txBody>
          <a:bodyPr/>
          <a:lstStyle/>
          <a:p>
            <a:fld id="{B0B12B5A-CCA4-4723-9775-D7E2B1DA0DBA}" type="slidenum">
              <a:rPr lang="en-US" smtClean="0"/>
              <a:t>‹#›</a:t>
            </a:fld>
            <a:endParaRPr lang="en-US"/>
          </a:p>
        </p:txBody>
      </p:sp>
    </p:spTree>
    <p:extLst>
      <p:ext uri="{BB962C8B-B14F-4D97-AF65-F5344CB8AC3E}">
        <p14:creationId xmlns:p14="http://schemas.microsoft.com/office/powerpoint/2010/main" val="7923120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49DE6A1A-B6A9-45DE-8174-AF39571AB674}"/>
              </a:ext>
            </a:extLst>
          </p:cNvPr>
          <p:cNvSpPr/>
          <p:nvPr userDrawn="1"/>
        </p:nvSpPr>
        <p:spPr>
          <a:xfrm>
            <a:off x="0" y="0"/>
            <a:ext cx="12192000" cy="6858000"/>
          </a:xfrm>
          <a:prstGeom prst="frame">
            <a:avLst>
              <a:gd name="adj1" fmla="val 1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1D0AF5EA-0B4E-4ABD-9E90-5453F48B7B68}"/>
              </a:ext>
            </a:extLst>
          </p:cNvPr>
          <p:cNvSpPr/>
          <p:nvPr userDrawn="1"/>
        </p:nvSpPr>
        <p:spPr>
          <a:xfrm>
            <a:off x="152400" y="152400"/>
            <a:ext cx="11887200" cy="6553200"/>
          </a:xfrm>
          <a:prstGeom prst="frame">
            <a:avLst>
              <a:gd name="adj1" fmla="val 55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8129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64ED0A-EA0E-4012-B191-EBD9341C50AA}"/>
              </a:ext>
            </a:extLst>
          </p:cNvPr>
          <p:cNvGrpSpPr/>
          <p:nvPr/>
        </p:nvGrpSpPr>
        <p:grpSpPr>
          <a:xfrm>
            <a:off x="0" y="-72880"/>
            <a:ext cx="12191999" cy="6858000"/>
            <a:chOff x="0" y="-72880"/>
            <a:chExt cx="12191999" cy="6858000"/>
          </a:xfrm>
        </p:grpSpPr>
        <p:sp>
          <p:nvSpPr>
            <p:cNvPr id="3" name="TextBox 2">
              <a:extLst>
                <a:ext uri="{FF2B5EF4-FFF2-40B4-BE49-F238E27FC236}">
                  <a16:creationId xmlns:a16="http://schemas.microsoft.com/office/drawing/2014/main" id="{D8D8614E-5076-4643-8127-55C57A46ABF4}"/>
                </a:ext>
              </a:extLst>
            </p:cNvPr>
            <p:cNvSpPr txBox="1"/>
            <p:nvPr/>
          </p:nvSpPr>
          <p:spPr>
            <a:xfrm>
              <a:off x="3841146" y="3071310"/>
              <a:ext cx="6172283" cy="1323439"/>
            </a:xfrm>
            <a:prstGeom prst="rect">
              <a:avLst/>
            </a:prstGeom>
            <a:noFill/>
            <a:ln w="9525" cap="flat" cmpd="sng" algn="ctr">
              <a:noFill/>
              <a:prstDash val="solid"/>
            </a:ln>
            <a:effectLst/>
          </p:spPr>
          <p:txBody>
            <a:bodyPr wrap="square" rtlCol="0">
              <a:spAutoFit/>
            </a:bodyPr>
            <a:lstStyle/>
            <a:p>
              <a:pPr>
                <a:defRPr/>
              </a:pPr>
              <a:r>
                <a:rPr lang="en-US" sz="4000" b="1" kern="0" dirty="0" err="1">
                  <a:solidFill>
                    <a:prstClr val="black"/>
                  </a:solidFill>
                  <a:latin typeface="Kalpurush" panose="02000600000000000000" pitchFamily="2" charset="0"/>
                  <a:cs typeface="Kalpurush" panose="02000600000000000000" pitchFamily="2" charset="0"/>
                </a:rPr>
                <a:t>আজকের</a:t>
              </a:r>
              <a:r>
                <a:rPr lang="en-US" sz="4000" b="1" kern="0" dirty="0">
                  <a:solidFill>
                    <a:prstClr val="black"/>
                  </a:solidFill>
                  <a:latin typeface="Kalpurush" panose="02000600000000000000" pitchFamily="2" charset="0"/>
                  <a:cs typeface="Kalpurush" panose="02000600000000000000" pitchFamily="2" charset="0"/>
                </a:rPr>
                <a:t> </a:t>
              </a:r>
              <a:r>
                <a:rPr lang="en-US" sz="4000" b="1" kern="0" dirty="0" err="1">
                  <a:solidFill>
                    <a:prstClr val="black"/>
                  </a:solidFill>
                  <a:latin typeface="Kalpurush" panose="02000600000000000000" pitchFamily="2" charset="0"/>
                  <a:cs typeface="Kalpurush" panose="02000600000000000000" pitchFamily="2" charset="0"/>
                </a:rPr>
                <a:t>ক্লাসে</a:t>
              </a:r>
              <a:r>
                <a:rPr lang="en-US" sz="4000" b="1" kern="0" dirty="0">
                  <a:solidFill>
                    <a:prstClr val="black"/>
                  </a:solidFill>
                  <a:latin typeface="Kalpurush" panose="02000600000000000000" pitchFamily="2" charset="0"/>
                  <a:cs typeface="Kalpurush" panose="02000600000000000000" pitchFamily="2" charset="0"/>
                </a:rPr>
                <a:t> </a:t>
              </a:r>
              <a:r>
                <a:rPr lang="en-US" sz="4000" b="1" kern="0" dirty="0" err="1">
                  <a:solidFill>
                    <a:prstClr val="black"/>
                  </a:solidFill>
                  <a:latin typeface="Kalpurush" panose="02000600000000000000" pitchFamily="2" charset="0"/>
                  <a:cs typeface="Kalpurush" panose="02000600000000000000" pitchFamily="2" charset="0"/>
                </a:rPr>
                <a:t>সবাইকে</a:t>
              </a:r>
              <a:r>
                <a:rPr lang="en-US" sz="4000" b="1" kern="0" dirty="0">
                  <a:solidFill>
                    <a:prstClr val="black"/>
                  </a:solidFill>
                  <a:latin typeface="Kalpurush" panose="02000600000000000000" pitchFamily="2" charset="0"/>
                  <a:cs typeface="Kalpurush" panose="02000600000000000000" pitchFamily="2" charset="0"/>
                </a:rPr>
                <a:t> </a:t>
              </a:r>
              <a:r>
                <a:rPr lang="en-US" sz="4000" b="1" kern="0" dirty="0" err="1">
                  <a:solidFill>
                    <a:prstClr val="black"/>
                  </a:solidFill>
                  <a:latin typeface="Kalpurush" panose="02000600000000000000" pitchFamily="2" charset="0"/>
                  <a:cs typeface="Kalpurush" panose="02000600000000000000" pitchFamily="2" charset="0"/>
                </a:rPr>
                <a:t>স্বাগতম</a:t>
              </a:r>
              <a:r>
                <a:rPr lang="en-US" sz="4000" b="1" kern="0" dirty="0">
                  <a:solidFill>
                    <a:prstClr val="black"/>
                  </a:solidFill>
                  <a:latin typeface="Kalpurush" panose="02000600000000000000" pitchFamily="2" charset="0"/>
                  <a:cs typeface="Kalpurush" panose="02000600000000000000" pitchFamily="2" charset="0"/>
                </a:rPr>
                <a:t>।</a:t>
              </a:r>
            </a:p>
          </p:txBody>
        </p:sp>
        <p:sp>
          <p:nvSpPr>
            <p:cNvPr id="4" name="Rectangle 3">
              <a:extLst>
                <a:ext uri="{FF2B5EF4-FFF2-40B4-BE49-F238E27FC236}">
                  <a16:creationId xmlns:a16="http://schemas.microsoft.com/office/drawing/2014/main" id="{EAC79423-BAD0-47CE-9FCC-A77273A50F37}"/>
                </a:ext>
              </a:extLst>
            </p:cNvPr>
            <p:cNvSpPr/>
            <p:nvPr/>
          </p:nvSpPr>
          <p:spPr>
            <a:xfrm>
              <a:off x="0" y="-72880"/>
              <a:ext cx="12191999" cy="6858000"/>
            </a:xfrm>
            <a:prstGeom prst="rect">
              <a:avLst/>
            </a:prstGeom>
            <a:gradFill flip="none" rotWithShape="1">
              <a:gsLst>
                <a:gs pos="2000">
                  <a:srgbClr val="94A1A1"/>
                </a:gs>
                <a:gs pos="59000">
                  <a:srgbClr val="AFB0AB"/>
                </a:gs>
                <a:gs pos="85000">
                  <a:srgbClr val="7F918F"/>
                </a:gs>
              </a:gsLst>
              <a:path path="circle">
                <a:fillToRect l="50000" t="-80000" r="50000" b="180000"/>
              </a:path>
              <a:tileRect/>
            </a:gradFill>
            <a:ln>
              <a:solidFill>
                <a:srgbClr val="76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lpurush" panose="02000600000000000000" pitchFamily="2" charset="0"/>
                  <a:cs typeface="Kalpurush" panose="02000600000000000000" pitchFamily="2" charset="0"/>
                </a:rPr>
                <a:t> </a:t>
              </a:r>
            </a:p>
          </p:txBody>
        </p:sp>
        <p:sp>
          <p:nvSpPr>
            <p:cNvPr id="5" name="Circle: Hollow 4">
              <a:extLst>
                <a:ext uri="{FF2B5EF4-FFF2-40B4-BE49-F238E27FC236}">
                  <a16:creationId xmlns:a16="http://schemas.microsoft.com/office/drawing/2014/main" id="{1FBD4AC8-12A6-4321-9F53-F16A7D55E6A9}"/>
                </a:ext>
              </a:extLst>
            </p:cNvPr>
            <p:cNvSpPr/>
            <p:nvPr/>
          </p:nvSpPr>
          <p:spPr>
            <a:xfrm>
              <a:off x="2958045" y="356170"/>
              <a:ext cx="6284637" cy="6183823"/>
            </a:xfrm>
            <a:prstGeom prst="donut">
              <a:avLst>
                <a:gd name="adj" fmla="val 342"/>
              </a:avLst>
            </a:prstGeom>
            <a:gradFill flip="none" rotWithShape="1">
              <a:gsLst>
                <a:gs pos="1000">
                  <a:srgbClr val="FFC000"/>
                </a:gs>
                <a:gs pos="100000">
                  <a:schemeClr val="accent3">
                    <a:lumMod val="60000"/>
                  </a:schemeClr>
                </a:gs>
              </a:gsLst>
              <a:path path="circle">
                <a:fillToRect l="50000" t="130000" r="50000" b="-30000"/>
              </a:path>
              <a:tileRect/>
            </a:gradFill>
            <a:ln>
              <a:gradFill>
                <a:gsLst>
                  <a:gs pos="43000">
                    <a:srgbClr val="FFC000"/>
                  </a:gs>
                  <a:gs pos="94000">
                    <a:schemeClr val="tx1">
                      <a:lumMod val="65000"/>
                      <a:lumOff val="3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Kalpurush" panose="02000600000000000000" pitchFamily="2" charset="0"/>
                <a:cs typeface="Kalpurush" panose="02000600000000000000" pitchFamily="2" charset="0"/>
              </a:endParaRPr>
            </a:p>
          </p:txBody>
        </p:sp>
        <p:sp>
          <p:nvSpPr>
            <p:cNvPr id="6" name="Circle: Hollow 5">
              <a:extLst>
                <a:ext uri="{FF2B5EF4-FFF2-40B4-BE49-F238E27FC236}">
                  <a16:creationId xmlns:a16="http://schemas.microsoft.com/office/drawing/2014/main" id="{A9166827-DDE7-4266-A9CA-386D0E6E12CD}"/>
                </a:ext>
              </a:extLst>
            </p:cNvPr>
            <p:cNvSpPr/>
            <p:nvPr/>
          </p:nvSpPr>
          <p:spPr>
            <a:xfrm rot="11117874">
              <a:off x="3138763" y="163526"/>
              <a:ext cx="6284637" cy="6183823"/>
            </a:xfrm>
            <a:prstGeom prst="donut">
              <a:avLst>
                <a:gd name="adj" fmla="val 342"/>
              </a:avLst>
            </a:prstGeom>
            <a:gradFill flip="none" rotWithShape="1">
              <a:gsLst>
                <a:gs pos="1000">
                  <a:srgbClr val="FFC000"/>
                </a:gs>
                <a:gs pos="100000">
                  <a:schemeClr val="accent3">
                    <a:lumMod val="60000"/>
                  </a:schemeClr>
                </a:gs>
              </a:gsLst>
              <a:path path="circle">
                <a:fillToRect l="50000" t="130000" r="50000" b="-30000"/>
              </a:path>
              <a:tileRect/>
            </a:gradFill>
            <a:ln>
              <a:gradFill>
                <a:gsLst>
                  <a:gs pos="43000">
                    <a:srgbClr val="FFC000"/>
                  </a:gs>
                  <a:gs pos="94000">
                    <a:schemeClr val="tx1">
                      <a:lumMod val="65000"/>
                      <a:lumOff val="3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Kalpurush" panose="02000600000000000000" pitchFamily="2" charset="0"/>
                <a:cs typeface="Kalpurush" panose="02000600000000000000" pitchFamily="2" charset="0"/>
              </a:endParaRPr>
            </a:p>
          </p:txBody>
        </p:sp>
        <p:sp>
          <p:nvSpPr>
            <p:cNvPr id="7" name="Oval 6">
              <a:extLst>
                <a:ext uri="{FF2B5EF4-FFF2-40B4-BE49-F238E27FC236}">
                  <a16:creationId xmlns:a16="http://schemas.microsoft.com/office/drawing/2014/main" id="{B9BAFC98-56E4-4941-BE4C-AB74DD010BE4}"/>
                </a:ext>
              </a:extLst>
            </p:cNvPr>
            <p:cNvSpPr/>
            <p:nvPr/>
          </p:nvSpPr>
          <p:spPr>
            <a:xfrm>
              <a:off x="11176000" y="5210629"/>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8" name="Oval 7">
              <a:extLst>
                <a:ext uri="{FF2B5EF4-FFF2-40B4-BE49-F238E27FC236}">
                  <a16:creationId xmlns:a16="http://schemas.microsoft.com/office/drawing/2014/main" id="{EBDC0B39-D40C-40D4-A929-D2B6F7B3C42C}"/>
                </a:ext>
              </a:extLst>
            </p:cNvPr>
            <p:cNvSpPr/>
            <p:nvPr/>
          </p:nvSpPr>
          <p:spPr>
            <a:xfrm>
              <a:off x="10355382" y="4283559"/>
              <a:ext cx="711200" cy="711200"/>
            </a:xfrm>
            <a:prstGeom prst="ellipse">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9" name="Oval 8">
              <a:extLst>
                <a:ext uri="{FF2B5EF4-FFF2-40B4-BE49-F238E27FC236}">
                  <a16:creationId xmlns:a16="http://schemas.microsoft.com/office/drawing/2014/main" id="{532C4917-914F-4536-959A-481FAA0D18CC}"/>
                </a:ext>
              </a:extLst>
            </p:cNvPr>
            <p:cNvSpPr/>
            <p:nvPr/>
          </p:nvSpPr>
          <p:spPr>
            <a:xfrm>
              <a:off x="11312163" y="3572359"/>
              <a:ext cx="711200" cy="711200"/>
            </a:xfrm>
            <a:prstGeom prst="ellipse">
              <a:avLst/>
            </a:prstGeom>
            <a:solidFill>
              <a:schemeClr val="accent1">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0" name="Oval 9">
              <a:extLst>
                <a:ext uri="{FF2B5EF4-FFF2-40B4-BE49-F238E27FC236}">
                  <a16:creationId xmlns:a16="http://schemas.microsoft.com/office/drawing/2014/main" id="{7E3C5DC8-6905-4CAF-A880-3F859F5CC3D2}"/>
                </a:ext>
              </a:extLst>
            </p:cNvPr>
            <p:cNvSpPr/>
            <p:nvPr/>
          </p:nvSpPr>
          <p:spPr>
            <a:xfrm>
              <a:off x="11127967" y="2375521"/>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1" name="Oval 10">
              <a:extLst>
                <a:ext uri="{FF2B5EF4-FFF2-40B4-BE49-F238E27FC236}">
                  <a16:creationId xmlns:a16="http://schemas.microsoft.com/office/drawing/2014/main" id="{859EA2F8-4997-4786-9780-63027B20BEDA}"/>
                </a:ext>
              </a:extLst>
            </p:cNvPr>
            <p:cNvSpPr/>
            <p:nvPr/>
          </p:nvSpPr>
          <p:spPr>
            <a:xfrm>
              <a:off x="10259693" y="3054888"/>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2" name="Oval 11">
              <a:extLst>
                <a:ext uri="{FF2B5EF4-FFF2-40B4-BE49-F238E27FC236}">
                  <a16:creationId xmlns:a16="http://schemas.microsoft.com/office/drawing/2014/main" id="{0AA64100-6E11-4993-951C-6B06B2C43093}"/>
                </a:ext>
              </a:extLst>
            </p:cNvPr>
            <p:cNvSpPr/>
            <p:nvPr/>
          </p:nvSpPr>
          <p:spPr>
            <a:xfrm>
              <a:off x="9808754" y="5566229"/>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3" name="Oval 12">
              <a:extLst>
                <a:ext uri="{FF2B5EF4-FFF2-40B4-BE49-F238E27FC236}">
                  <a16:creationId xmlns:a16="http://schemas.microsoft.com/office/drawing/2014/main" id="{A2530278-D239-4519-9E8B-77FAAB67CFC6}"/>
                </a:ext>
              </a:extLst>
            </p:cNvPr>
            <p:cNvSpPr/>
            <p:nvPr/>
          </p:nvSpPr>
          <p:spPr>
            <a:xfrm>
              <a:off x="9853479" y="1874415"/>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Oval 13">
              <a:extLst>
                <a:ext uri="{FF2B5EF4-FFF2-40B4-BE49-F238E27FC236}">
                  <a16:creationId xmlns:a16="http://schemas.microsoft.com/office/drawing/2014/main" id="{4D691FB3-76DD-45DA-BF6B-0FB4FB57FE4E}"/>
                </a:ext>
              </a:extLst>
            </p:cNvPr>
            <p:cNvSpPr/>
            <p:nvPr/>
          </p:nvSpPr>
          <p:spPr>
            <a:xfrm>
              <a:off x="8582021" y="5913476"/>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5" name="Oval 14">
              <a:extLst>
                <a:ext uri="{FF2B5EF4-FFF2-40B4-BE49-F238E27FC236}">
                  <a16:creationId xmlns:a16="http://schemas.microsoft.com/office/drawing/2014/main" id="{3E3856E0-F22A-445E-89A4-27CC910B528C}"/>
                </a:ext>
              </a:extLst>
            </p:cNvPr>
            <p:cNvSpPr/>
            <p:nvPr/>
          </p:nvSpPr>
          <p:spPr>
            <a:xfrm>
              <a:off x="392799" y="5917003"/>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6" name="Oval 15">
              <a:extLst>
                <a:ext uri="{FF2B5EF4-FFF2-40B4-BE49-F238E27FC236}">
                  <a16:creationId xmlns:a16="http://schemas.microsoft.com/office/drawing/2014/main" id="{398D5AD6-92F2-4528-855C-1BC5BEEFDD20}"/>
                </a:ext>
              </a:extLst>
            </p:cNvPr>
            <p:cNvSpPr/>
            <p:nvPr/>
          </p:nvSpPr>
          <p:spPr>
            <a:xfrm>
              <a:off x="48271" y="4855029"/>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7" name="Oval 16">
              <a:extLst>
                <a:ext uri="{FF2B5EF4-FFF2-40B4-BE49-F238E27FC236}">
                  <a16:creationId xmlns:a16="http://schemas.microsoft.com/office/drawing/2014/main" id="{915B925D-B86B-425B-9900-5B725380969E}"/>
                </a:ext>
              </a:extLst>
            </p:cNvPr>
            <p:cNvSpPr/>
            <p:nvPr/>
          </p:nvSpPr>
          <p:spPr>
            <a:xfrm>
              <a:off x="1035900" y="5047341"/>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8" name="Oval 17">
              <a:extLst>
                <a:ext uri="{FF2B5EF4-FFF2-40B4-BE49-F238E27FC236}">
                  <a16:creationId xmlns:a16="http://schemas.microsoft.com/office/drawing/2014/main" id="{2F7153F7-29E6-4A0F-AA26-2373899B27EB}"/>
                </a:ext>
              </a:extLst>
            </p:cNvPr>
            <p:cNvSpPr/>
            <p:nvPr/>
          </p:nvSpPr>
          <p:spPr>
            <a:xfrm>
              <a:off x="2023529" y="5239653"/>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9" name="Oval 18">
              <a:extLst>
                <a:ext uri="{FF2B5EF4-FFF2-40B4-BE49-F238E27FC236}">
                  <a16:creationId xmlns:a16="http://schemas.microsoft.com/office/drawing/2014/main" id="{3849B339-2F1F-4811-B564-BA72B7F1FA42}"/>
                </a:ext>
              </a:extLst>
            </p:cNvPr>
            <p:cNvSpPr/>
            <p:nvPr/>
          </p:nvSpPr>
          <p:spPr>
            <a:xfrm>
              <a:off x="1633183" y="6059838"/>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0" name="Oval 19">
              <a:extLst>
                <a:ext uri="{FF2B5EF4-FFF2-40B4-BE49-F238E27FC236}">
                  <a16:creationId xmlns:a16="http://schemas.microsoft.com/office/drawing/2014/main" id="{6D3704BF-0A6B-4EF0-9BC0-2906CD48BBDB}"/>
                </a:ext>
              </a:extLst>
            </p:cNvPr>
            <p:cNvSpPr/>
            <p:nvPr/>
          </p:nvSpPr>
          <p:spPr>
            <a:xfrm>
              <a:off x="81126" y="3410488"/>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1" name="Oval 20">
              <a:extLst>
                <a:ext uri="{FF2B5EF4-FFF2-40B4-BE49-F238E27FC236}">
                  <a16:creationId xmlns:a16="http://schemas.microsoft.com/office/drawing/2014/main" id="{37A3A3FA-C96E-4A25-A1FA-F04286991A03}"/>
                </a:ext>
              </a:extLst>
            </p:cNvPr>
            <p:cNvSpPr/>
            <p:nvPr/>
          </p:nvSpPr>
          <p:spPr>
            <a:xfrm>
              <a:off x="777996" y="4121688"/>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2" name="Oval 21">
              <a:extLst>
                <a:ext uri="{FF2B5EF4-FFF2-40B4-BE49-F238E27FC236}">
                  <a16:creationId xmlns:a16="http://schemas.microsoft.com/office/drawing/2014/main" id="{7CA536FE-A63F-40B6-8A64-46E922E38248}"/>
                </a:ext>
              </a:extLst>
            </p:cNvPr>
            <p:cNvSpPr/>
            <p:nvPr/>
          </p:nvSpPr>
          <p:spPr>
            <a:xfrm>
              <a:off x="212431" y="2321547"/>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3" name="Oval 22">
              <a:extLst>
                <a:ext uri="{FF2B5EF4-FFF2-40B4-BE49-F238E27FC236}">
                  <a16:creationId xmlns:a16="http://schemas.microsoft.com/office/drawing/2014/main" id="{57C80A91-88CC-4FF4-892D-179E6E30301B}"/>
                </a:ext>
              </a:extLst>
            </p:cNvPr>
            <p:cNvSpPr/>
            <p:nvPr/>
          </p:nvSpPr>
          <p:spPr>
            <a:xfrm>
              <a:off x="314269" y="229797"/>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4" name="Oval 23">
              <a:extLst>
                <a:ext uri="{FF2B5EF4-FFF2-40B4-BE49-F238E27FC236}">
                  <a16:creationId xmlns:a16="http://schemas.microsoft.com/office/drawing/2014/main" id="{2B40621A-A814-4987-AA6A-61C42361BED6}"/>
                </a:ext>
              </a:extLst>
            </p:cNvPr>
            <p:cNvSpPr/>
            <p:nvPr/>
          </p:nvSpPr>
          <p:spPr>
            <a:xfrm>
              <a:off x="1285062" y="903936"/>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5" name="Oval 24">
              <a:extLst>
                <a:ext uri="{FF2B5EF4-FFF2-40B4-BE49-F238E27FC236}">
                  <a16:creationId xmlns:a16="http://schemas.microsoft.com/office/drawing/2014/main" id="{66487386-8AC3-4A68-8D22-564E793D5BA4}"/>
                </a:ext>
              </a:extLst>
            </p:cNvPr>
            <p:cNvSpPr/>
            <p:nvPr/>
          </p:nvSpPr>
          <p:spPr>
            <a:xfrm>
              <a:off x="3001673" y="194701"/>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6" name="Oval 25">
              <a:extLst>
                <a:ext uri="{FF2B5EF4-FFF2-40B4-BE49-F238E27FC236}">
                  <a16:creationId xmlns:a16="http://schemas.microsoft.com/office/drawing/2014/main" id="{DFC92EF8-AAD8-4E3C-A1AF-A6048F27942A}"/>
                </a:ext>
              </a:extLst>
            </p:cNvPr>
            <p:cNvSpPr/>
            <p:nvPr/>
          </p:nvSpPr>
          <p:spPr>
            <a:xfrm>
              <a:off x="7954474" y="178116"/>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7" name="Oval 26">
              <a:extLst>
                <a:ext uri="{FF2B5EF4-FFF2-40B4-BE49-F238E27FC236}">
                  <a16:creationId xmlns:a16="http://schemas.microsoft.com/office/drawing/2014/main" id="{CB79E0A2-A167-44C8-B778-FC39FFAA8F2B}"/>
                </a:ext>
              </a:extLst>
            </p:cNvPr>
            <p:cNvSpPr/>
            <p:nvPr/>
          </p:nvSpPr>
          <p:spPr>
            <a:xfrm>
              <a:off x="8106874" y="330516"/>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8" name="Oval 27">
              <a:extLst>
                <a:ext uri="{FF2B5EF4-FFF2-40B4-BE49-F238E27FC236}">
                  <a16:creationId xmlns:a16="http://schemas.microsoft.com/office/drawing/2014/main" id="{ED7A7711-592F-48D8-95E6-77F3AB8A8FB3}"/>
                </a:ext>
              </a:extLst>
            </p:cNvPr>
            <p:cNvSpPr/>
            <p:nvPr/>
          </p:nvSpPr>
          <p:spPr>
            <a:xfrm>
              <a:off x="9205486" y="269699"/>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9" name="Oval 28">
              <a:extLst>
                <a:ext uri="{FF2B5EF4-FFF2-40B4-BE49-F238E27FC236}">
                  <a16:creationId xmlns:a16="http://schemas.microsoft.com/office/drawing/2014/main" id="{86392182-5C51-4A07-AC40-AA397EDD398E}"/>
                </a:ext>
              </a:extLst>
            </p:cNvPr>
            <p:cNvSpPr/>
            <p:nvPr/>
          </p:nvSpPr>
          <p:spPr>
            <a:xfrm>
              <a:off x="10031226" y="729281"/>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30" name="Oval 29">
              <a:extLst>
                <a:ext uri="{FF2B5EF4-FFF2-40B4-BE49-F238E27FC236}">
                  <a16:creationId xmlns:a16="http://schemas.microsoft.com/office/drawing/2014/main" id="{59529864-B059-4172-BFFC-A630BF686917}"/>
                </a:ext>
              </a:extLst>
            </p:cNvPr>
            <p:cNvSpPr/>
            <p:nvPr/>
          </p:nvSpPr>
          <p:spPr>
            <a:xfrm>
              <a:off x="11144853" y="1045051"/>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31" name="Oval 30">
              <a:extLst>
                <a:ext uri="{FF2B5EF4-FFF2-40B4-BE49-F238E27FC236}">
                  <a16:creationId xmlns:a16="http://schemas.microsoft.com/office/drawing/2014/main" id="{0A56BFD4-FF0D-4C82-934E-F7B09F1D4AC4}"/>
                </a:ext>
              </a:extLst>
            </p:cNvPr>
            <p:cNvSpPr/>
            <p:nvPr/>
          </p:nvSpPr>
          <p:spPr>
            <a:xfrm>
              <a:off x="11110424" y="24216"/>
              <a:ext cx="711200" cy="711200"/>
            </a:xfrm>
            <a:prstGeom prst="ellipse">
              <a:avLst/>
            </a:pr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32" name="Oval 31">
              <a:extLst>
                <a:ext uri="{FF2B5EF4-FFF2-40B4-BE49-F238E27FC236}">
                  <a16:creationId xmlns:a16="http://schemas.microsoft.com/office/drawing/2014/main" id="{664321BA-368E-40FA-8EC7-F7318EE80E17}"/>
                </a:ext>
              </a:extLst>
            </p:cNvPr>
            <p:cNvSpPr/>
            <p:nvPr/>
          </p:nvSpPr>
          <p:spPr>
            <a:xfrm>
              <a:off x="3623837" y="875181"/>
              <a:ext cx="5173068" cy="4974957"/>
            </a:xfrm>
            <a:prstGeom prst="ellipse">
              <a:avLst/>
            </a:prstGeom>
            <a:solidFill>
              <a:srgbClr val="BE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pic>
          <p:nvPicPr>
            <p:cNvPr id="33" name="Picture 14" descr="Water Colour Flower PNG 11 - Digital Dunia">
              <a:extLst>
                <a:ext uri="{FF2B5EF4-FFF2-40B4-BE49-F238E27FC236}">
                  <a16:creationId xmlns:a16="http://schemas.microsoft.com/office/drawing/2014/main" id="{288C5746-C3DA-4998-AE51-904F715BE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83169">
              <a:off x="532426" y="1372322"/>
              <a:ext cx="4970760" cy="2609649"/>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33">
            <a:extLst>
              <a:ext uri="{FF2B5EF4-FFF2-40B4-BE49-F238E27FC236}">
                <a16:creationId xmlns:a16="http://schemas.microsoft.com/office/drawing/2014/main" id="{A91AAB57-6E4B-4FD0-9912-A6ABE0193FE2}"/>
              </a:ext>
            </a:extLst>
          </p:cNvPr>
          <p:cNvPicPr>
            <a:picLocks noChangeAspect="1"/>
          </p:cNvPicPr>
          <p:nvPr/>
        </p:nvPicPr>
        <p:blipFill>
          <a:blip r:embed="rId3"/>
          <a:stretch>
            <a:fillRect/>
          </a:stretch>
        </p:blipFill>
        <p:spPr>
          <a:xfrm>
            <a:off x="3841146" y="2270915"/>
            <a:ext cx="4926787" cy="2012644"/>
          </a:xfrm>
          <a:prstGeom prst="rect">
            <a:avLst/>
          </a:prstGeom>
        </p:spPr>
      </p:pic>
    </p:spTree>
    <p:extLst>
      <p:ext uri="{BB962C8B-B14F-4D97-AF65-F5344CB8AC3E}">
        <p14:creationId xmlns:p14="http://schemas.microsoft.com/office/powerpoint/2010/main" val="13660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50"/>
                                        <p:tgtEl>
                                          <p:spTgt spid="34"/>
                                        </p:tgtEl>
                                        <p:attrNameLst>
                                          <p:attrName>ppt_x</p:attrName>
                                        </p:attrNameLst>
                                      </p:cBhvr>
                                      <p:tavLst>
                                        <p:tav tm="0">
                                          <p:val>
                                            <p:strVal val="#ppt_x-#ppt_w*1.125000"/>
                                          </p:val>
                                        </p:tav>
                                        <p:tav tm="100000">
                                          <p:val>
                                            <p:strVal val="#ppt_x"/>
                                          </p:val>
                                        </p:tav>
                                      </p:tavLst>
                                    </p:anim>
                                    <p:animEffect transition="in" filter="wipe(right)">
                                      <p:cBhvr>
                                        <p:cTn id="8"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62A6E-E6F3-4422-8876-76CC1FA72E32}"/>
              </a:ext>
            </a:extLst>
          </p:cNvPr>
          <p:cNvSpPr/>
          <p:nvPr/>
        </p:nvSpPr>
        <p:spPr>
          <a:xfrm>
            <a:off x="2965175" y="318587"/>
            <a:ext cx="6261651" cy="769441"/>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এসো</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ছবি</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দেখ</a:t>
            </a: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ও কবিতা</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পড়ি</a:t>
            </a:r>
            <a:endPar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3" name="Picture 2" descr="egfrh.jpg"/>
          <p:cNvPicPr>
            <a:picLocks noChangeAspect="1"/>
          </p:cNvPicPr>
          <p:nvPr/>
        </p:nvPicPr>
        <p:blipFill rotWithShape="1">
          <a:blip r:embed="rId2"/>
          <a:srcRect l="4526" t="5525" r="8992" b="7547"/>
          <a:stretch/>
        </p:blipFill>
        <p:spPr>
          <a:xfrm>
            <a:off x="610250" y="1348922"/>
            <a:ext cx="3273593" cy="3588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203" y="1348921"/>
            <a:ext cx="3273593" cy="3588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7199" t="2999" r="15246" b="3286"/>
          <a:stretch/>
        </p:blipFill>
        <p:spPr>
          <a:xfrm>
            <a:off x="8264814" y="1348921"/>
            <a:ext cx="3273593" cy="3588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348596" y="5356093"/>
            <a:ext cx="949480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মাগো, আমার শোলক-বলা কাজলা দিদি কই? </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313916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C62A6E-E6F3-4422-8876-76CC1FA72E32}"/>
              </a:ext>
            </a:extLst>
          </p:cNvPr>
          <p:cNvSpPr/>
          <p:nvPr/>
        </p:nvSpPr>
        <p:spPr>
          <a:xfrm>
            <a:off x="2965175" y="318587"/>
            <a:ext cx="6261651" cy="769441"/>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এসো</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ছবি</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দেখ</a:t>
            </a: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ও কবিতা</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পড়ি</a:t>
            </a:r>
            <a:endPar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022" y="1277809"/>
            <a:ext cx="5385085" cy="372551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7502" y="1277809"/>
            <a:ext cx="5561156" cy="3725512"/>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descr="011.jpg"/>
          <p:cNvPicPr>
            <a:picLocks noChangeAspect="1"/>
          </p:cNvPicPr>
          <p:nvPr/>
        </p:nvPicPr>
        <p:blipFill>
          <a:blip r:embed="rId4" cstate="email">
            <a:extLst>
              <a:ext uri="{28A0092B-C50C-407E-A947-70E740481C1C}">
                <a14:useLocalDpi xmlns:a14="http://schemas.microsoft.com/office/drawing/2010/main"/>
              </a:ext>
            </a:extLst>
          </a:blip>
          <a:srcRect l="31183" t="54150" r="48646" b="21342"/>
          <a:stretch>
            <a:fillRect/>
          </a:stretch>
        </p:blipFill>
        <p:spPr>
          <a:xfrm rot="2399448">
            <a:off x="6540031" y="2441773"/>
            <a:ext cx="643879" cy="540090"/>
          </a:xfrm>
          <a:prstGeom prst="rect">
            <a:avLst/>
          </a:prstGeom>
        </p:spPr>
      </p:pic>
      <p:pic>
        <p:nvPicPr>
          <p:cNvPr id="8" name="Picture 7" descr="011.jpg"/>
          <p:cNvPicPr>
            <a:picLocks noChangeAspect="1"/>
          </p:cNvPicPr>
          <p:nvPr/>
        </p:nvPicPr>
        <p:blipFill>
          <a:blip r:embed="rId5" cstate="email">
            <a:extLst>
              <a:ext uri="{28A0092B-C50C-407E-A947-70E740481C1C}">
                <a14:useLocalDpi xmlns:a14="http://schemas.microsoft.com/office/drawing/2010/main"/>
              </a:ext>
            </a:extLst>
          </a:blip>
          <a:srcRect l="31183" t="54150" r="48646" b="21342"/>
          <a:stretch>
            <a:fillRect/>
          </a:stretch>
        </p:blipFill>
        <p:spPr>
          <a:xfrm rot="2399448">
            <a:off x="10670306" y="2839253"/>
            <a:ext cx="404026" cy="338899"/>
          </a:xfrm>
          <a:prstGeom prst="rect">
            <a:avLst/>
          </a:prstGeom>
        </p:spPr>
      </p:pic>
      <p:pic>
        <p:nvPicPr>
          <p:cNvPr id="9" name="Picture 8" descr="011.jpg"/>
          <p:cNvPicPr>
            <a:picLocks noChangeAspect="1"/>
          </p:cNvPicPr>
          <p:nvPr/>
        </p:nvPicPr>
        <p:blipFill>
          <a:blip r:embed="rId5" cstate="email">
            <a:extLst>
              <a:ext uri="{28A0092B-C50C-407E-A947-70E740481C1C}">
                <a14:useLocalDpi xmlns:a14="http://schemas.microsoft.com/office/drawing/2010/main"/>
              </a:ext>
            </a:extLst>
          </a:blip>
          <a:srcRect l="31183" t="54150" r="48646" b="21342"/>
          <a:stretch>
            <a:fillRect/>
          </a:stretch>
        </p:blipFill>
        <p:spPr>
          <a:xfrm rot="2399448">
            <a:off x="8334009" y="3098906"/>
            <a:ext cx="404026" cy="338899"/>
          </a:xfrm>
          <a:prstGeom prst="rect">
            <a:avLst/>
          </a:prstGeom>
        </p:spPr>
      </p:pic>
      <p:pic>
        <p:nvPicPr>
          <p:cNvPr id="10" name="Picture 9" descr="011.jpg"/>
          <p:cNvPicPr>
            <a:picLocks noChangeAspect="1"/>
          </p:cNvPicPr>
          <p:nvPr/>
        </p:nvPicPr>
        <p:blipFill>
          <a:blip r:embed="rId5" cstate="email">
            <a:extLst>
              <a:ext uri="{28A0092B-C50C-407E-A947-70E740481C1C}">
                <a14:useLocalDpi xmlns:a14="http://schemas.microsoft.com/office/drawing/2010/main"/>
              </a:ext>
            </a:extLst>
          </a:blip>
          <a:srcRect l="31183" t="54150" r="48646" b="21342"/>
          <a:stretch>
            <a:fillRect/>
          </a:stretch>
        </p:blipFill>
        <p:spPr>
          <a:xfrm rot="2399448">
            <a:off x="9567296" y="1820930"/>
            <a:ext cx="404026" cy="338899"/>
          </a:xfrm>
          <a:prstGeom prst="rect">
            <a:avLst/>
          </a:prstGeom>
        </p:spPr>
      </p:pic>
      <p:pic>
        <p:nvPicPr>
          <p:cNvPr id="11" name="Picture 10" descr="011.jpg"/>
          <p:cNvPicPr>
            <a:picLocks noChangeAspect="1"/>
          </p:cNvPicPr>
          <p:nvPr/>
        </p:nvPicPr>
        <p:blipFill>
          <a:blip r:embed="rId5" cstate="email">
            <a:extLst>
              <a:ext uri="{28A0092B-C50C-407E-A947-70E740481C1C}">
                <a14:useLocalDpi xmlns:a14="http://schemas.microsoft.com/office/drawing/2010/main"/>
              </a:ext>
            </a:extLst>
          </a:blip>
          <a:srcRect l="31183" t="54150" r="48646" b="21342"/>
          <a:stretch>
            <a:fillRect/>
          </a:stretch>
        </p:blipFill>
        <p:spPr>
          <a:xfrm rot="2399448">
            <a:off x="6923625" y="3895020"/>
            <a:ext cx="404026" cy="338899"/>
          </a:xfrm>
          <a:prstGeom prst="rect">
            <a:avLst/>
          </a:prstGeom>
        </p:spPr>
      </p:pic>
      <p:pic>
        <p:nvPicPr>
          <p:cNvPr id="12" name="Picture 11" descr="011.jpg"/>
          <p:cNvPicPr>
            <a:picLocks noChangeAspect="1"/>
          </p:cNvPicPr>
          <p:nvPr/>
        </p:nvPicPr>
        <p:blipFill>
          <a:blip r:embed="rId5" cstate="email">
            <a:extLst>
              <a:ext uri="{28A0092B-C50C-407E-A947-70E740481C1C}">
                <a14:useLocalDpi xmlns:a14="http://schemas.microsoft.com/office/drawing/2010/main"/>
              </a:ext>
            </a:extLst>
          </a:blip>
          <a:srcRect l="31183" t="54150" r="48646" b="21342"/>
          <a:stretch>
            <a:fillRect/>
          </a:stretch>
        </p:blipFill>
        <p:spPr>
          <a:xfrm rot="2399448">
            <a:off x="9868755" y="3713077"/>
            <a:ext cx="404026" cy="338899"/>
          </a:xfrm>
          <a:prstGeom prst="rect">
            <a:avLst/>
          </a:prstGeom>
        </p:spPr>
      </p:pic>
      <p:sp>
        <p:nvSpPr>
          <p:cNvPr id="14" name="TextBox 13"/>
          <p:cNvSpPr txBox="1"/>
          <p:nvPr/>
        </p:nvSpPr>
        <p:spPr>
          <a:xfrm>
            <a:off x="865523" y="5356093"/>
            <a:ext cx="10909533" cy="769441"/>
          </a:xfrm>
          <a:prstGeom prst="rect">
            <a:avLst/>
          </a:prstGeom>
          <a:noFill/>
        </p:spPr>
        <p:txBody>
          <a:bodyPr wrap="square" rtlCol="0">
            <a:spAutoFit/>
            <a:scene3d>
              <a:camera prst="orthographicFront"/>
              <a:lightRig rig="threePt" dir="t"/>
            </a:scene3d>
            <a:sp3d extrusionH="57150">
              <a:bevelT w="69850" h="69850" prst="divot"/>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পুকুর ধারে, নেবুর তলে থোকায় থোকায় জোনাই জ্বলে,</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82852349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2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14"/>
                                        </p:tgtEl>
                                        <p:attrNameLst>
                                          <p:attrName>ppt_y</p:attrName>
                                        </p:attrNameLst>
                                      </p:cBhvr>
                                      <p:tavLst>
                                        <p:tav tm="0">
                                          <p:val>
                                            <p:strVal val="#ppt_y"/>
                                          </p:val>
                                        </p:tav>
                                        <p:tav tm="100000">
                                          <p:val>
                                            <p:strVal val="#ppt_y"/>
                                          </p:val>
                                        </p:tav>
                                      </p:tavLst>
                                    </p:anim>
                                    <p:anim calcmode="lin" valueType="num">
                                      <p:cBhvr>
                                        <p:cTn id="29" dur="2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62A6E-E6F3-4422-8876-76CC1FA72E32}"/>
              </a:ext>
            </a:extLst>
          </p:cNvPr>
          <p:cNvSpPr/>
          <p:nvPr/>
        </p:nvSpPr>
        <p:spPr>
          <a:xfrm>
            <a:off x="2965175" y="318587"/>
            <a:ext cx="6261651" cy="769441"/>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এসো</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ছবি</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দেখ</a:t>
            </a: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ও কবিতা</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পড়ি</a:t>
            </a:r>
            <a:endPar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7667" t="3250" r="15150" b="3050"/>
          <a:stretch/>
        </p:blipFill>
        <p:spPr>
          <a:xfrm>
            <a:off x="8374145" y="1341022"/>
            <a:ext cx="3332643" cy="3676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182696_297644910325546_910631614_n.jpg"/>
          <p:cNvPicPr>
            <a:picLocks noChangeAspect="1"/>
          </p:cNvPicPr>
          <p:nvPr/>
        </p:nvPicPr>
        <p:blipFill>
          <a:blip r:embed="rId3"/>
          <a:stretch>
            <a:fillRect/>
          </a:stretch>
        </p:blipFill>
        <p:spPr>
          <a:xfrm>
            <a:off x="4423928" y="1309990"/>
            <a:ext cx="3369282" cy="3676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3038" t="3005" r="2279" b="6848"/>
          <a:stretch/>
        </p:blipFill>
        <p:spPr>
          <a:xfrm>
            <a:off x="448575" y="1309990"/>
            <a:ext cx="3369282" cy="3676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11855" y="5270095"/>
            <a:ext cx="9494808" cy="76944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ফুলের গন্ধে ঘুম আসে না, একলা জেগে রই;</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7A01DEC7-064A-469D-84AB-C9D9C61DFAE6}"/>
              </a:ext>
            </a:extLst>
          </p:cNvPr>
          <p:cNvSpPr txBox="1"/>
          <p:nvPr/>
        </p:nvSpPr>
        <p:spPr>
          <a:xfrm>
            <a:off x="1416837" y="6039536"/>
            <a:ext cx="9678838" cy="76944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মাগো, আমার কোলের কাছে কাজলা দিদি কই? </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651933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 calcmode="lin" valueType="num">
                                      <p:cBhvr>
                                        <p:cTn id="9"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10"/>
                                        </p:tgtEl>
                                        <p:attrNameLst>
                                          <p:attrName>ppt_y</p:attrName>
                                        </p:attrNameLst>
                                      </p:cBhvr>
                                      <p:tavLst>
                                        <p:tav tm="0">
                                          <p:val>
                                            <p:strVal val="#ppt_y"/>
                                          </p:val>
                                        </p:tav>
                                        <p:tav tm="100000">
                                          <p:val>
                                            <p:strVal val="#ppt_y"/>
                                          </p:val>
                                        </p:tav>
                                      </p:tavLst>
                                    </p:anim>
                                    <p:anim calcmode="lin" valueType="num">
                                      <p:cBhvr>
                                        <p:cTn id="18"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62A6E-E6F3-4422-8876-76CC1FA72E32}"/>
              </a:ext>
            </a:extLst>
          </p:cNvPr>
          <p:cNvSpPr/>
          <p:nvPr/>
        </p:nvSpPr>
        <p:spPr>
          <a:xfrm>
            <a:off x="2965175" y="318587"/>
            <a:ext cx="6261651" cy="769441"/>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এসো</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ছবি</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দেখ</a:t>
            </a: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ও কবিতা</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পড়ি</a:t>
            </a:r>
            <a:endPar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3" name="Picture 2">
            <a:extLst>
              <a:ext uri="{FF2B5EF4-FFF2-40B4-BE49-F238E27FC236}">
                <a16:creationId xmlns:a16="http://schemas.microsoft.com/office/drawing/2014/main" id="{777C0DAF-1F10-495F-A199-FE79D4B46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108" y="1309058"/>
            <a:ext cx="4978528" cy="3711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624" y="1309058"/>
            <a:ext cx="4936979" cy="3711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59942" y="5992137"/>
            <a:ext cx="9072115" cy="76944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দিদির কথায় আঁচল দিয়ে মুখটি কেন ঢাকো?</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a:extLst>
              <a:ext uri="{FF2B5EF4-FFF2-40B4-BE49-F238E27FC236}">
                <a16:creationId xmlns:a16="http://schemas.microsoft.com/office/drawing/2014/main" id="{470C6A8B-5135-4F12-84B0-36BDC879F0C3}"/>
              </a:ext>
            </a:extLst>
          </p:cNvPr>
          <p:cNvSpPr txBox="1"/>
          <p:nvPr/>
        </p:nvSpPr>
        <p:spPr>
          <a:xfrm>
            <a:off x="1374765" y="5222695"/>
            <a:ext cx="967883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সেদিন হতে দিদিকে আর কেনই-বা না ডাকো,</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528317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 calcmode="lin" valueType="num">
                                      <p:cBhvr>
                                        <p:cTn id="9"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2000" fill="hold"/>
                                        <p:tgtEl>
                                          <p:spTgt spid="5"/>
                                        </p:tgtEl>
                                        <p:attrNameLst>
                                          <p:attrName>ppt_y</p:attrName>
                                        </p:attrNameLst>
                                      </p:cBhvr>
                                      <p:tavLst>
                                        <p:tav tm="0">
                                          <p:val>
                                            <p:strVal val="#ppt_y"/>
                                          </p:val>
                                        </p:tav>
                                        <p:tav tm="100000">
                                          <p:val>
                                            <p:strVal val="#ppt_y"/>
                                          </p:val>
                                        </p:tav>
                                      </p:tavLst>
                                    </p:anim>
                                    <p:anim calcmode="lin" valueType="num">
                                      <p:cBhvr>
                                        <p:cTn id="18"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8500" y="328930"/>
            <a:ext cx="6110660" cy="1015663"/>
          </a:xfrm>
          <a:prstGeom prst="rect">
            <a:avLst/>
          </a:prstGeom>
        </p:spPr>
        <p:txBody>
          <a:bodyPr wrap="square">
            <a:spAutoFit/>
            <a:scene3d>
              <a:camera prst="orthographicFront"/>
              <a:lightRig rig="threePt" dir="t"/>
            </a:scene3d>
            <a:sp3d>
              <a:bevelT w="241300" h="222250"/>
            </a:sp3d>
          </a:bodyPr>
          <a:lstStyle/>
          <a:p>
            <a:r>
              <a:rPr lang="en-US" sz="6000" b="1" u="sng" dirty="0" err="1">
                <a:ln w="12700">
                  <a:solidFill>
                    <a:srgbClr val="260ED8"/>
                  </a:solidFill>
                  <a:prstDash val="solid"/>
                </a:ln>
                <a:solidFill>
                  <a:srgbClr val="002060"/>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শিক্ষকের</a:t>
            </a:r>
            <a:r>
              <a:rPr lang="en-US" sz="6000" b="1" u="sng" dirty="0">
                <a:ln w="12700">
                  <a:solidFill>
                    <a:srgbClr val="260ED8"/>
                  </a:solidFill>
                  <a:prstDash val="solid"/>
                </a:ln>
                <a:solidFill>
                  <a:srgbClr val="002060"/>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 </a:t>
            </a:r>
            <a:r>
              <a:rPr lang="en-US" sz="6000" b="1" u="sng" dirty="0" err="1">
                <a:ln w="12700">
                  <a:solidFill>
                    <a:srgbClr val="260ED8"/>
                  </a:solidFill>
                  <a:prstDash val="solid"/>
                </a:ln>
                <a:solidFill>
                  <a:srgbClr val="002060"/>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আদর্শ</a:t>
            </a:r>
            <a:r>
              <a:rPr lang="en-US" sz="6000" b="1" u="sng" dirty="0">
                <a:ln w="12700">
                  <a:solidFill>
                    <a:srgbClr val="260ED8"/>
                  </a:solidFill>
                  <a:prstDash val="solid"/>
                </a:ln>
                <a:solidFill>
                  <a:srgbClr val="002060"/>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 </a:t>
            </a:r>
            <a:r>
              <a:rPr lang="en-US" sz="6000" b="1" u="sng" dirty="0" err="1">
                <a:ln w="12700">
                  <a:solidFill>
                    <a:srgbClr val="260ED8"/>
                  </a:solidFill>
                  <a:prstDash val="solid"/>
                </a:ln>
                <a:solidFill>
                  <a:srgbClr val="002060"/>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পাঠ</a:t>
            </a:r>
            <a:endParaRPr lang="en-US" sz="6000" dirty="0">
              <a:ln w="12700">
                <a:solidFill>
                  <a:srgbClr val="260ED8"/>
                </a:solidFill>
                <a:prstDash val="solid"/>
              </a:ln>
              <a:solidFill>
                <a:srgbClr val="00206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1807" y="1561726"/>
            <a:ext cx="4733386" cy="4446716"/>
          </a:xfrm>
          <a:prstGeom prst="rect">
            <a:avLst/>
          </a:prstGeom>
          <a:ln w="38100">
            <a:solidFill>
              <a:srgbClr val="260ED8"/>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TextBox 10"/>
          <p:cNvSpPr txBox="1"/>
          <p:nvPr/>
        </p:nvSpPr>
        <p:spPr>
          <a:xfrm>
            <a:off x="5361210" y="3005936"/>
            <a:ext cx="6474232" cy="2893100"/>
          </a:xfrm>
          <a:prstGeom prst="rect">
            <a:avLst/>
          </a:prstGeom>
          <a:noFill/>
        </p:spPr>
        <p:txBody>
          <a:bodyPr wrap="square" rtlCol="0">
            <a:spAutoFit/>
          </a:bodyPr>
          <a:lstStyle/>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বাঁশবাগানের মাথার উপর চাঁদ উঠেছে ওই</a:t>
            </a: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মাগো, আমার শোলক-বলা কাজলা দিদি কই? </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পুকুর ধারে, নেবুর তলে থোকায় থোকায় জোনাই জ্বলে,</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ফুলের গন্ধে ঘুম আসে না, একলা জেগে রই;</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মাগো, আমার কোলের কাছে কাজলা দিদি কই? </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সেদিন হতে দিদিকে আর কেনই-বা না ডাকো,</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algn="ctr"/>
            <a:r>
              <a:rPr lang="bn-BD"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দিদির কথায় আঁচল দিয়ে মুখটি কেন ঢাকো?</a:t>
            </a:r>
            <a:endParaRPr lang="en-US" sz="2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6806028" y="1561726"/>
            <a:ext cx="3968579" cy="1384995"/>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bn-BD"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কাজলা দিদি</a:t>
            </a:r>
          </a:p>
          <a:p>
            <a:pPr algn="ctr"/>
            <a:r>
              <a:rPr lang="bn-BD" sz="3600" b="1" dirty="0">
                <a:solidFill>
                  <a:srgbClr val="3618B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যতীন্দ্রমোহন বাগচী </a:t>
            </a:r>
            <a:endParaRPr lang="en-US" sz="3600" b="1" dirty="0">
              <a:solidFill>
                <a:srgbClr val="3618B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739522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p:cTn id="23"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p:cTn id="37" dur="1000" fill="hold"/>
                                        <p:tgtEl>
                                          <p:spTgt spid="11">
                                            <p:txEl>
                                              <p:pRg st="3" end="3"/>
                                            </p:txEl>
                                          </p:spTgt>
                                        </p:tgtEl>
                                        <p:attrNameLst>
                                          <p:attrName>ppt_x</p:attrName>
                                        </p:attrNameLst>
                                      </p:cBhvr>
                                      <p:tavLst>
                                        <p:tav tm="0">
                                          <p:val>
                                            <p:strVal val="#ppt_x-.2"/>
                                          </p:val>
                                        </p:tav>
                                        <p:tav tm="100000">
                                          <p:val>
                                            <p:strVal val="#ppt_x"/>
                                          </p:val>
                                        </p:tav>
                                      </p:tavLst>
                                    </p:anim>
                                    <p:anim calcmode="lin" valueType="num">
                                      <p:cBhvr>
                                        <p:cTn id="38" dur="1000" fill="hold"/>
                                        <p:tgtEl>
                                          <p:spTgt spid="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p:cTn id="44" dur="1000" fill="hold"/>
                                        <p:tgtEl>
                                          <p:spTgt spid="11">
                                            <p:txEl>
                                              <p:pRg st="4" end="4"/>
                                            </p:txEl>
                                          </p:spTgt>
                                        </p:tgtEl>
                                        <p:attrNameLst>
                                          <p:attrName>ppt_x</p:attrName>
                                        </p:attrNameLst>
                                      </p:cBhvr>
                                      <p:tavLst>
                                        <p:tav tm="0">
                                          <p:val>
                                            <p:strVal val="#ppt_x-.2"/>
                                          </p:val>
                                        </p:tav>
                                        <p:tav tm="100000">
                                          <p:val>
                                            <p:strVal val="#ppt_x"/>
                                          </p:val>
                                        </p:tav>
                                      </p:tavLst>
                                    </p:anim>
                                    <p:anim calcmode="lin" valueType="num">
                                      <p:cBhvr>
                                        <p:cTn id="45" dur="1000" fill="hold"/>
                                        <p:tgtEl>
                                          <p:spTgt spid="1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 calcmode="lin" valueType="num">
                                      <p:cBhvr>
                                        <p:cTn id="51" dur="1000" fill="hold"/>
                                        <p:tgtEl>
                                          <p:spTgt spid="11">
                                            <p:txEl>
                                              <p:pRg st="5" end="5"/>
                                            </p:txEl>
                                          </p:spTgt>
                                        </p:tgtEl>
                                        <p:attrNameLst>
                                          <p:attrName>ppt_x</p:attrName>
                                        </p:attrNameLst>
                                      </p:cBhvr>
                                      <p:tavLst>
                                        <p:tav tm="0">
                                          <p:val>
                                            <p:strVal val="#ppt_x-.2"/>
                                          </p:val>
                                        </p:tav>
                                        <p:tav tm="100000">
                                          <p:val>
                                            <p:strVal val="#ppt_x"/>
                                          </p:val>
                                        </p:tav>
                                      </p:tavLst>
                                    </p:anim>
                                    <p:anim calcmode="lin" valueType="num">
                                      <p:cBhvr>
                                        <p:cTn id="52" dur="1000" fill="hold"/>
                                        <p:tgtEl>
                                          <p:spTgt spid="1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1">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1">
                                            <p:txEl>
                                              <p:pRg st="6" end="6"/>
                                            </p:txEl>
                                          </p:spTgt>
                                        </p:tgtEl>
                                        <p:attrNameLst>
                                          <p:attrName>style.visibility</p:attrName>
                                        </p:attrNameLst>
                                      </p:cBhvr>
                                      <p:to>
                                        <p:strVal val="visible"/>
                                      </p:to>
                                    </p:set>
                                    <p:anim calcmode="lin" valueType="num">
                                      <p:cBhvr>
                                        <p:cTn id="58" dur="1000" fill="hold"/>
                                        <p:tgtEl>
                                          <p:spTgt spid="11">
                                            <p:txEl>
                                              <p:pRg st="6" end="6"/>
                                            </p:txEl>
                                          </p:spTgt>
                                        </p:tgtEl>
                                        <p:attrNameLst>
                                          <p:attrName>ppt_x</p:attrName>
                                        </p:attrNameLst>
                                      </p:cBhvr>
                                      <p:tavLst>
                                        <p:tav tm="0">
                                          <p:val>
                                            <p:strVal val="#ppt_x-.2"/>
                                          </p:val>
                                        </p:tav>
                                        <p:tav tm="100000">
                                          <p:val>
                                            <p:strVal val="#ppt_x"/>
                                          </p:val>
                                        </p:tav>
                                      </p:tavLst>
                                    </p:anim>
                                    <p:anim calcmode="lin" valueType="num">
                                      <p:cBhvr>
                                        <p:cTn id="59" dur="1000" fill="hold"/>
                                        <p:tgtEl>
                                          <p:spTgt spid="1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students picture\IMG_20170108_1250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2496" y="363794"/>
            <a:ext cx="6830759" cy="5515871"/>
          </a:xfrm>
          <a:prstGeom prst="roundRect">
            <a:avLst>
              <a:gd name="adj" fmla="val 12076"/>
            </a:avLst>
          </a:prstGeom>
          <a:ln w="38100">
            <a:solidFill>
              <a:srgbClr val="00FF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615062"/>
            <a:ext cx="3984496" cy="3991662"/>
          </a:xfrm>
          <a:prstGeom prst="rect">
            <a:avLst/>
          </a:prstGeom>
        </p:spPr>
      </p:pic>
      <p:sp>
        <p:nvSpPr>
          <p:cNvPr id="5" name="Rectangle 4"/>
          <p:cNvSpPr/>
          <p:nvPr/>
        </p:nvSpPr>
        <p:spPr>
          <a:xfrm>
            <a:off x="1574798" y="1915399"/>
            <a:ext cx="1828798" cy="1363555"/>
          </a:xfrm>
          <a:prstGeom prst="rect">
            <a:avLst/>
          </a:prstGeom>
          <a:noFill/>
        </p:spPr>
        <p:txBody>
          <a:bodyPr wrap="square" lIns="91440" tIns="45720" rIns="91440" bIns="45720">
            <a:prstTxWarp prst="textPlain">
              <a:avLst/>
            </a:prstTxWarp>
            <a:spAutoFit/>
          </a:bodyPr>
          <a:lstStyle/>
          <a:p>
            <a:pPr algn="ctr"/>
            <a:r>
              <a:rPr lang="bn-IN" sz="2800" b="1" dirty="0">
                <a:ln w="0"/>
                <a:solidFill>
                  <a:srgbClr val="F61A2F"/>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শিক্ষার্থীর </a:t>
            </a:r>
            <a:endParaRPr lang="en-US" sz="2800" b="1" dirty="0">
              <a:ln w="0"/>
              <a:solidFill>
                <a:srgbClr val="F61A2F"/>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algn="ctr"/>
            <a:r>
              <a:rPr lang="bn-IN" sz="2800" b="1" dirty="0">
                <a:ln w="0"/>
                <a:solidFill>
                  <a:srgbClr val="F61A2F"/>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নিরব পাঠ</a:t>
            </a:r>
            <a:endParaRPr lang="en-US" sz="2800" b="1" dirty="0">
              <a:ln w="0"/>
              <a:solidFill>
                <a:srgbClr val="F61A2F"/>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6" name="TextBox 5"/>
          <p:cNvSpPr txBox="1"/>
          <p:nvPr/>
        </p:nvSpPr>
        <p:spPr>
          <a:xfrm>
            <a:off x="915666" y="4857992"/>
            <a:ext cx="3169165" cy="1569660"/>
          </a:xfrm>
          <a:prstGeom prst="rect">
            <a:avLst/>
          </a:prstGeom>
          <a:noFill/>
        </p:spPr>
        <p:txBody>
          <a:bodyPr wrap="square" rtlCol="0">
            <a:spAutoFit/>
          </a:bodyPr>
          <a:lstStyle/>
          <a:p>
            <a:pPr algn="ctr"/>
            <a:r>
              <a:rPr lang="bn-BD" sz="3200" b="1" dirty="0">
                <a:solidFill>
                  <a:srgbClr val="002060"/>
                </a:solidFill>
                <a:latin typeface="Kalpurush" panose="02000600000000000000" pitchFamily="2" charset="0"/>
                <a:cs typeface="Kalpurush" panose="02000600000000000000" pitchFamily="2" charset="0"/>
              </a:rPr>
              <a:t>বই এর </a:t>
            </a:r>
            <a:r>
              <a:rPr lang="en-US" sz="3200" b="1" dirty="0">
                <a:solidFill>
                  <a:srgbClr val="002060"/>
                </a:solidFill>
                <a:latin typeface="Kalpurush" panose="02000600000000000000" pitchFamily="2" charset="0"/>
                <a:cs typeface="Kalpurush" panose="02000600000000000000" pitchFamily="2" charset="0"/>
              </a:rPr>
              <a:t>৬৭</a:t>
            </a:r>
            <a:r>
              <a:rPr lang="bn-BD" sz="3200" b="1" dirty="0">
                <a:solidFill>
                  <a:srgbClr val="002060"/>
                </a:solidFill>
                <a:latin typeface="Kalpurush" panose="02000600000000000000" pitchFamily="2" charset="0"/>
                <a:cs typeface="Kalpurush" panose="02000600000000000000" pitchFamily="2" charset="0"/>
              </a:rPr>
              <a:t> পৃষ্ঠা থেকে কবিতাটি</a:t>
            </a:r>
            <a:r>
              <a:rPr lang="en-US" sz="3200" b="1" dirty="0">
                <a:solidFill>
                  <a:srgbClr val="002060"/>
                </a:solidFill>
                <a:latin typeface="Kalpurush" panose="02000600000000000000" pitchFamily="2" charset="0"/>
                <a:cs typeface="Kalpurush" panose="02000600000000000000" pitchFamily="2" charset="0"/>
              </a:rPr>
              <a:t>র </a:t>
            </a:r>
            <a:r>
              <a:rPr lang="en-US" sz="3200" b="1" dirty="0" err="1">
                <a:solidFill>
                  <a:srgbClr val="002060"/>
                </a:solidFill>
                <a:latin typeface="Kalpurush" panose="02000600000000000000" pitchFamily="2" charset="0"/>
                <a:cs typeface="Kalpurush" panose="02000600000000000000" pitchFamily="2" charset="0"/>
              </a:rPr>
              <a:t>প্রথম</a:t>
            </a:r>
            <a:r>
              <a:rPr lang="en-US" sz="3200" b="1" dirty="0">
                <a:solidFill>
                  <a:srgbClr val="002060"/>
                </a:solidFill>
                <a:latin typeface="Kalpurush" panose="02000600000000000000" pitchFamily="2" charset="0"/>
                <a:cs typeface="Kalpurush" panose="02000600000000000000" pitchFamily="2" charset="0"/>
              </a:rPr>
              <a:t> ৭ </a:t>
            </a:r>
            <a:r>
              <a:rPr lang="en-US" sz="3200" b="1" dirty="0" err="1">
                <a:solidFill>
                  <a:srgbClr val="002060"/>
                </a:solidFill>
                <a:latin typeface="Kalpurush" panose="02000600000000000000" pitchFamily="2" charset="0"/>
                <a:cs typeface="Kalpurush" panose="02000600000000000000" pitchFamily="2" charset="0"/>
              </a:rPr>
              <a:t>লাইন</a:t>
            </a:r>
            <a:r>
              <a:rPr lang="bn-BD" sz="3200" b="1" dirty="0">
                <a:solidFill>
                  <a:srgbClr val="002060"/>
                </a:solidFill>
                <a:latin typeface="Kalpurush" panose="02000600000000000000" pitchFamily="2" charset="0"/>
                <a:cs typeface="Kalpurush" panose="02000600000000000000" pitchFamily="2" charset="0"/>
              </a:rPr>
              <a:t> পড়।</a:t>
            </a:r>
            <a:endParaRPr lang="en-US" sz="3200" b="1" dirty="0">
              <a:solidFill>
                <a:srgbClr val="00206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6149348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4055" y="315719"/>
            <a:ext cx="7883890" cy="646331"/>
          </a:xfrm>
          <a:prstGeom prst="rect">
            <a:avLst/>
          </a:prstGeom>
        </p:spPr>
        <p:txBody>
          <a:bodyPr wrap="none">
            <a:spAutoFit/>
          </a:bodyPr>
          <a:lstStyle/>
          <a:p>
            <a:pPr algn="ctr" fontAlgn="auto">
              <a:spcBef>
                <a:spcPts val="0"/>
              </a:spcBef>
              <a:spcAft>
                <a:spcPts val="0"/>
              </a:spcAft>
            </a:pPr>
            <a:r>
              <a:rPr lang="bn-IN" sz="3600" b="1" u="sng" dirty="0">
                <a:ln w="0">
                  <a:solidFill>
                    <a:srgbClr val="7030A0"/>
                  </a:solidFill>
                </a:ln>
                <a:solidFill>
                  <a:srgbClr val="002060"/>
                </a:solidFill>
                <a:latin typeface="Kalpurush" panose="02000600000000000000" pitchFamily="2" charset="0"/>
                <a:cs typeface="Kalpurush" panose="02000600000000000000" pitchFamily="2" charset="0"/>
              </a:rPr>
              <a:t>এসো</a:t>
            </a:r>
            <a:r>
              <a:rPr lang="bn-BD" sz="3600" b="1" u="sng" dirty="0">
                <a:ln w="0">
                  <a:solidFill>
                    <a:srgbClr val="7030A0"/>
                  </a:solidFill>
                </a:ln>
                <a:solidFill>
                  <a:srgbClr val="002060"/>
                </a:solidFill>
                <a:latin typeface="Kalpurush" panose="02000600000000000000" pitchFamily="2" charset="0"/>
                <a:cs typeface="Kalpurush" panose="02000600000000000000" pitchFamily="2" charset="0"/>
              </a:rPr>
              <a:t> </a:t>
            </a:r>
            <a:r>
              <a:rPr lang="bn-IN" sz="3600" b="1" u="sng" dirty="0">
                <a:ln w="0">
                  <a:solidFill>
                    <a:srgbClr val="7030A0"/>
                  </a:solidFill>
                </a:ln>
                <a:solidFill>
                  <a:srgbClr val="002060"/>
                </a:solidFill>
                <a:latin typeface="Kalpurush" panose="02000600000000000000" pitchFamily="2" charset="0"/>
                <a:cs typeface="Kalpurush" panose="02000600000000000000" pitchFamily="2" charset="0"/>
              </a:rPr>
              <a:t>নতুন শব্দের অর্থ</a:t>
            </a:r>
            <a:r>
              <a:rPr lang="en-US" sz="3600" b="1" u="sng" dirty="0">
                <a:ln w="0">
                  <a:solidFill>
                    <a:srgbClr val="7030A0"/>
                  </a:solidFill>
                </a:ln>
                <a:solidFill>
                  <a:srgbClr val="002060"/>
                </a:solidFill>
                <a:latin typeface="Kalpurush" panose="02000600000000000000" pitchFamily="2" charset="0"/>
                <a:cs typeface="Kalpurush" panose="02000600000000000000" pitchFamily="2" charset="0"/>
              </a:rPr>
              <a:t> ও </a:t>
            </a:r>
            <a:r>
              <a:rPr lang="en-US" sz="3600" b="1" u="sng" dirty="0" err="1">
                <a:ln w="0">
                  <a:solidFill>
                    <a:srgbClr val="7030A0"/>
                  </a:solidFill>
                </a:ln>
                <a:solidFill>
                  <a:srgbClr val="002060"/>
                </a:solidFill>
                <a:latin typeface="Kalpurush" panose="02000600000000000000" pitchFamily="2" charset="0"/>
                <a:cs typeface="Kalpurush" panose="02000600000000000000" pitchFamily="2" charset="0"/>
              </a:rPr>
              <a:t>বাক্য</a:t>
            </a:r>
            <a:r>
              <a:rPr lang="en-US" sz="3600" b="1" u="sng" dirty="0">
                <a:ln w="0">
                  <a:solidFill>
                    <a:srgbClr val="7030A0"/>
                  </a:solidFill>
                </a:ln>
                <a:solidFill>
                  <a:srgbClr val="002060"/>
                </a:solidFill>
                <a:latin typeface="Kalpurush" panose="02000600000000000000" pitchFamily="2" charset="0"/>
                <a:cs typeface="Kalpurush" panose="02000600000000000000" pitchFamily="2" charset="0"/>
              </a:rPr>
              <a:t> </a:t>
            </a:r>
            <a:r>
              <a:rPr lang="en-US" sz="3600" b="1" u="sng" dirty="0" err="1">
                <a:ln w="0">
                  <a:solidFill>
                    <a:srgbClr val="7030A0"/>
                  </a:solidFill>
                </a:ln>
                <a:solidFill>
                  <a:srgbClr val="002060"/>
                </a:solidFill>
                <a:latin typeface="Kalpurush" panose="02000600000000000000" pitchFamily="2" charset="0"/>
                <a:cs typeface="Kalpurush" panose="02000600000000000000" pitchFamily="2" charset="0"/>
              </a:rPr>
              <a:t>গঠন</a:t>
            </a:r>
            <a:r>
              <a:rPr lang="en-US" sz="3600" b="1" u="sng" dirty="0">
                <a:ln w="0">
                  <a:solidFill>
                    <a:srgbClr val="7030A0"/>
                  </a:solidFill>
                </a:ln>
                <a:solidFill>
                  <a:srgbClr val="002060"/>
                </a:solidFill>
                <a:latin typeface="Kalpurush" panose="02000600000000000000" pitchFamily="2" charset="0"/>
                <a:cs typeface="Kalpurush" panose="02000600000000000000" pitchFamily="2" charset="0"/>
              </a:rPr>
              <a:t> </a:t>
            </a:r>
            <a:r>
              <a:rPr lang="bn-IN" sz="3600" b="1" u="sng" dirty="0">
                <a:ln w="0">
                  <a:solidFill>
                    <a:srgbClr val="7030A0"/>
                  </a:solidFill>
                </a:ln>
                <a:solidFill>
                  <a:srgbClr val="002060"/>
                </a:solidFill>
                <a:latin typeface="Kalpurush" panose="02000600000000000000" pitchFamily="2" charset="0"/>
                <a:cs typeface="Kalpurush" panose="02000600000000000000" pitchFamily="2" charset="0"/>
              </a:rPr>
              <a:t>জেনে নিই</a:t>
            </a:r>
            <a:endParaRPr lang="en-US" sz="3600" b="1" u="sng" dirty="0">
              <a:ln w="0">
                <a:solidFill>
                  <a:srgbClr val="7030A0"/>
                </a:solidFill>
              </a:ln>
              <a:solidFill>
                <a:srgbClr val="002060"/>
              </a:solidFill>
              <a:latin typeface="Kalpurush" panose="02000600000000000000" pitchFamily="2" charset="0"/>
              <a:cs typeface="Kalpurush" panose="02000600000000000000" pitchFamily="2" charset="0"/>
            </a:endParaRPr>
          </a:p>
        </p:txBody>
      </p:sp>
      <p:sp>
        <p:nvSpPr>
          <p:cNvPr id="3" name="TextBox 2"/>
          <p:cNvSpPr txBox="1"/>
          <p:nvPr/>
        </p:nvSpPr>
        <p:spPr>
          <a:xfrm>
            <a:off x="2230256" y="1320509"/>
            <a:ext cx="1082288"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দিদি</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88" b="-80"/>
          <a:stretch/>
        </p:blipFill>
        <p:spPr>
          <a:xfrm>
            <a:off x="3634851" y="1095088"/>
            <a:ext cx="1817043" cy="1208061"/>
          </a:xfrm>
          <a:prstGeom prst="roundRect">
            <a:avLst>
              <a:gd name="adj" fmla="val 16667"/>
            </a:avLst>
          </a:prstGeom>
          <a:ln w="28575">
            <a:solidFill>
              <a:srgbClr val="F33D0B"/>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774201" y="1314397"/>
            <a:ext cx="3714856"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 বোন, আপা।</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Right Arrow 5"/>
          <p:cNvSpPr/>
          <p:nvPr/>
        </p:nvSpPr>
        <p:spPr>
          <a:xfrm>
            <a:off x="1848204" y="2362200"/>
            <a:ext cx="1390650" cy="304800"/>
          </a:xfrm>
          <a:prstGeom prst="rightArrow">
            <a:avLst/>
          </a:prstGeom>
          <a:solidFill>
            <a:srgbClr val="F33D0B"/>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7" name="TextBox 6"/>
          <p:cNvSpPr txBox="1"/>
          <p:nvPr/>
        </p:nvSpPr>
        <p:spPr>
          <a:xfrm>
            <a:off x="3342371" y="2276609"/>
            <a:ext cx="6992069" cy="64633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আমার দিদি আমাকে অনেক আদর করে।</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TextBox 7"/>
          <p:cNvSpPr txBox="1"/>
          <p:nvPr/>
        </p:nvSpPr>
        <p:spPr>
          <a:xfrm>
            <a:off x="2260083" y="3129033"/>
            <a:ext cx="1082288"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নেবু</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4850" y="2871181"/>
            <a:ext cx="1817043" cy="1245707"/>
          </a:xfrm>
          <a:prstGeom prst="roundRect">
            <a:avLst>
              <a:gd name="adj" fmla="val 16667"/>
            </a:avLst>
          </a:prstGeom>
          <a:ln w="28575">
            <a:solidFill>
              <a:srgbClr val="F33D0B"/>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5698364" y="3129032"/>
            <a:ext cx="1651342"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লেবু।</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Right Arrow 10"/>
          <p:cNvSpPr/>
          <p:nvPr/>
        </p:nvSpPr>
        <p:spPr>
          <a:xfrm>
            <a:off x="1848204" y="4266997"/>
            <a:ext cx="1390650" cy="304800"/>
          </a:xfrm>
          <a:prstGeom prst="rightArrow">
            <a:avLst/>
          </a:prstGeom>
          <a:solidFill>
            <a:srgbClr val="F33D0B"/>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2" name="TextBox 11"/>
          <p:cNvSpPr txBox="1"/>
          <p:nvPr/>
        </p:nvSpPr>
        <p:spPr>
          <a:xfrm>
            <a:off x="3342370" y="4099635"/>
            <a:ext cx="6353721" cy="64633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আমার নেবু গাছে অনেক নেবু ধরেছে।</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p:cNvSpPr txBox="1"/>
          <p:nvPr/>
        </p:nvSpPr>
        <p:spPr>
          <a:xfrm>
            <a:off x="1604513" y="5127340"/>
            <a:ext cx="1634341"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শোলক </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a:ext>
            </a:extLst>
          </a:blip>
          <a:srcRect l="32756" t="72034" r="18964"/>
          <a:stretch/>
        </p:blipFill>
        <p:spPr>
          <a:xfrm>
            <a:off x="3605840" y="4712768"/>
            <a:ext cx="1846053" cy="1227146"/>
          </a:xfrm>
          <a:prstGeom prst="roundRect">
            <a:avLst>
              <a:gd name="adj" fmla="val 16667"/>
            </a:avLst>
          </a:prstGeom>
          <a:ln w="28575">
            <a:solidFill>
              <a:srgbClr val="F33D0B"/>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5774201" y="5126700"/>
            <a:ext cx="2731444" cy="76944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শ্লোক, ছড়া।</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Right Arrow 15"/>
          <p:cNvSpPr/>
          <p:nvPr/>
        </p:nvSpPr>
        <p:spPr>
          <a:xfrm>
            <a:off x="1813698" y="6181827"/>
            <a:ext cx="1390650" cy="304800"/>
          </a:xfrm>
          <a:prstGeom prst="rightArrow">
            <a:avLst/>
          </a:prstGeom>
          <a:solidFill>
            <a:srgbClr val="F33D0B"/>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7" name="TextBox 16"/>
          <p:cNvSpPr txBox="1"/>
          <p:nvPr/>
        </p:nvSpPr>
        <p:spPr>
          <a:xfrm>
            <a:off x="3273358" y="6026179"/>
            <a:ext cx="7578672" cy="646331"/>
          </a:xfrm>
          <a:prstGeom prst="rect">
            <a:avLst/>
          </a:prstGeom>
          <a:noFill/>
          <a:ln>
            <a:noFill/>
          </a:ln>
        </p:spPr>
        <p:txBody>
          <a:bodyPr wrap="square" rtlCol="0">
            <a:spAutoFit/>
            <a:scene3d>
              <a:camera prst="orthographicFront"/>
              <a:lightRig rig="threePt" dir="t"/>
            </a:scene3d>
            <a:sp3d extrusionH="57150">
              <a:bevelT w="38100" h="38100" prst="angle"/>
            </a:sp3d>
          </a:bodyPr>
          <a:lstStyle/>
          <a:p>
            <a:pPr algn="ct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আমার দিদি আমাকে অনেক শোলক বলতেন।</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68587474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0-#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fill="hold"/>
                                        <p:tgtEl>
                                          <p:spTgt spid="8"/>
                                        </p:tgtEl>
                                        <p:attrNameLst>
                                          <p:attrName>ppt_x</p:attrName>
                                        </p:attrNameLst>
                                      </p:cBhvr>
                                      <p:tavLst>
                                        <p:tav tm="0">
                                          <p:val>
                                            <p:strVal val="0-#ppt_w/2"/>
                                          </p:val>
                                        </p:tav>
                                        <p:tav tm="100000">
                                          <p:val>
                                            <p:strVal val="#ppt_x"/>
                                          </p:val>
                                        </p:tav>
                                      </p:tavLst>
                                    </p:anim>
                                    <p:anim calcmode="lin" valueType="num">
                                      <p:cBhvr additive="base">
                                        <p:cTn id="4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Effect transition="in" filter="fade">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1000" fill="hold"/>
                                        <p:tgtEl>
                                          <p:spTgt spid="10"/>
                                        </p:tgtEl>
                                        <p:attrNameLst>
                                          <p:attrName>ppt_x</p:attrName>
                                        </p:attrNameLst>
                                      </p:cBhvr>
                                      <p:tavLst>
                                        <p:tav tm="0">
                                          <p:val>
                                            <p:strVal val="1+#ppt_w/2"/>
                                          </p:val>
                                        </p:tav>
                                        <p:tav tm="100000">
                                          <p:val>
                                            <p:strVal val="#ppt_x"/>
                                          </p:val>
                                        </p:tav>
                                      </p:tavLst>
                                    </p:anim>
                                    <p:anim calcmode="lin" valueType="num">
                                      <p:cBhvr additive="base">
                                        <p:cTn id="5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1000" fill="hold"/>
                                        <p:tgtEl>
                                          <p:spTgt spid="11"/>
                                        </p:tgtEl>
                                        <p:attrNameLst>
                                          <p:attrName>ppt_x</p:attrName>
                                        </p:attrNameLst>
                                      </p:cBhvr>
                                      <p:tavLst>
                                        <p:tav tm="0">
                                          <p:val>
                                            <p:strVal val="0-#ppt_w/2"/>
                                          </p:val>
                                        </p:tav>
                                        <p:tav tm="100000">
                                          <p:val>
                                            <p:strVal val="#ppt_x"/>
                                          </p:val>
                                        </p:tav>
                                      </p:tavLst>
                                    </p:anim>
                                    <p:anim calcmode="lin" valueType="num">
                                      <p:cBhvr additive="base">
                                        <p:cTn id="6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12"/>
                                        </p:tgtEl>
                                        <p:attrNameLst>
                                          <p:attrName>ppt_y</p:attrName>
                                        </p:attrNameLst>
                                      </p:cBhvr>
                                      <p:tavLst>
                                        <p:tav tm="0">
                                          <p:val>
                                            <p:strVal val="#ppt_y"/>
                                          </p:val>
                                        </p:tav>
                                        <p:tav tm="100000">
                                          <p:val>
                                            <p:strVal val="#ppt_y"/>
                                          </p:val>
                                        </p:tav>
                                      </p:tavLst>
                                    </p:anim>
                                    <p:anim calcmode="lin" valueType="num">
                                      <p:cBhvr>
                                        <p:cTn id="68"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1000" fill="hold"/>
                                        <p:tgtEl>
                                          <p:spTgt spid="13"/>
                                        </p:tgtEl>
                                        <p:attrNameLst>
                                          <p:attrName>ppt_x</p:attrName>
                                        </p:attrNameLst>
                                      </p:cBhvr>
                                      <p:tavLst>
                                        <p:tav tm="0">
                                          <p:val>
                                            <p:strVal val="0-#ppt_w/2"/>
                                          </p:val>
                                        </p:tav>
                                        <p:tav tm="100000">
                                          <p:val>
                                            <p:strVal val="#ppt_x"/>
                                          </p:val>
                                        </p:tav>
                                      </p:tavLst>
                                    </p:anim>
                                    <p:anim calcmode="lin" valueType="num">
                                      <p:cBhvr additive="base">
                                        <p:cTn id="7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1000" fill="hold"/>
                                        <p:tgtEl>
                                          <p:spTgt spid="14"/>
                                        </p:tgtEl>
                                        <p:attrNameLst>
                                          <p:attrName>ppt_w</p:attrName>
                                        </p:attrNameLst>
                                      </p:cBhvr>
                                      <p:tavLst>
                                        <p:tav tm="0">
                                          <p:val>
                                            <p:fltVal val="0"/>
                                          </p:val>
                                        </p:tav>
                                        <p:tav tm="100000">
                                          <p:val>
                                            <p:strVal val="#ppt_w"/>
                                          </p:val>
                                        </p:tav>
                                      </p:tavLst>
                                    </p:anim>
                                    <p:anim calcmode="lin" valueType="num">
                                      <p:cBhvr>
                                        <p:cTn id="82" dur="1000" fill="hold"/>
                                        <p:tgtEl>
                                          <p:spTgt spid="14"/>
                                        </p:tgtEl>
                                        <p:attrNameLst>
                                          <p:attrName>ppt_h</p:attrName>
                                        </p:attrNameLst>
                                      </p:cBhvr>
                                      <p:tavLst>
                                        <p:tav tm="0">
                                          <p:val>
                                            <p:fltVal val="0"/>
                                          </p:val>
                                        </p:tav>
                                        <p:tav tm="100000">
                                          <p:val>
                                            <p:strVal val="#ppt_h"/>
                                          </p:val>
                                        </p:tav>
                                      </p:tavLst>
                                    </p:anim>
                                    <p:animEffect transition="in" filter="fade">
                                      <p:cBhvr>
                                        <p:cTn id="83" dur="10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1000" fill="hold"/>
                                        <p:tgtEl>
                                          <p:spTgt spid="15"/>
                                        </p:tgtEl>
                                        <p:attrNameLst>
                                          <p:attrName>ppt_x</p:attrName>
                                        </p:attrNameLst>
                                      </p:cBhvr>
                                      <p:tavLst>
                                        <p:tav tm="0">
                                          <p:val>
                                            <p:strVal val="1+#ppt_w/2"/>
                                          </p:val>
                                        </p:tav>
                                        <p:tav tm="100000">
                                          <p:val>
                                            <p:strVal val="#ppt_x"/>
                                          </p:val>
                                        </p:tav>
                                      </p:tavLst>
                                    </p:anim>
                                    <p:anim calcmode="lin" valueType="num">
                                      <p:cBhvr additive="base">
                                        <p:cTn id="89"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additive="base">
                                        <p:cTn id="94" dur="1000" fill="hold"/>
                                        <p:tgtEl>
                                          <p:spTgt spid="16"/>
                                        </p:tgtEl>
                                        <p:attrNameLst>
                                          <p:attrName>ppt_x</p:attrName>
                                        </p:attrNameLst>
                                      </p:cBhvr>
                                      <p:tavLst>
                                        <p:tav tm="0">
                                          <p:val>
                                            <p:strVal val="0-#ppt_w/2"/>
                                          </p:val>
                                        </p:tav>
                                        <p:tav tm="100000">
                                          <p:val>
                                            <p:strVal val="#ppt_x"/>
                                          </p:val>
                                        </p:tav>
                                      </p:tavLst>
                                    </p:anim>
                                    <p:anim calcmode="lin" valueType="num">
                                      <p:cBhvr additive="base">
                                        <p:cTn id="95"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7"/>
                                        </p:tgtEl>
                                        <p:attrNameLst>
                                          <p:attrName>style.visibility</p:attrName>
                                        </p:attrNameLst>
                                      </p:cBhvr>
                                      <p:to>
                                        <p:strVal val="visible"/>
                                      </p:to>
                                    </p:set>
                                    <p:anim calcmode="lin" valueType="num">
                                      <p:cBhvr>
                                        <p:cTn id="100"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1" dur="1000" fill="hold"/>
                                        <p:tgtEl>
                                          <p:spTgt spid="17"/>
                                        </p:tgtEl>
                                        <p:attrNameLst>
                                          <p:attrName>ppt_y</p:attrName>
                                        </p:attrNameLst>
                                      </p:cBhvr>
                                      <p:tavLst>
                                        <p:tav tm="0">
                                          <p:val>
                                            <p:strVal val="#ppt_y"/>
                                          </p:val>
                                        </p:tav>
                                        <p:tav tm="100000">
                                          <p:val>
                                            <p:strVal val="#ppt_y"/>
                                          </p:val>
                                        </p:tav>
                                      </p:tavLst>
                                    </p:anim>
                                    <p:anim calcmode="lin" valueType="num">
                                      <p:cBhvr>
                                        <p:cTn id="102"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3"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8" grpId="0"/>
      <p:bldP spid="10" grpId="0"/>
      <p:bldP spid="11" grpId="0" animBg="1"/>
      <p:bldP spid="12" grpId="0"/>
      <p:bldP spid="13" grpId="0"/>
      <p:bldP spid="15"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80158-C9F2-492A-BBD5-A0B79AB2A94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0" b="99027" l="0" r="82727">
                        <a14:foregroundMark x1="80909" y1="16302" x2="74848" y2="29197"/>
                        <a14:foregroundMark x1="74848" y1="29197" x2="58485" y2="21411"/>
                        <a14:foregroundMark x1="58485" y1="21411" x2="48788" y2="26521"/>
                        <a14:foregroundMark x1="48788" y1="26521" x2="30000" y2="31630"/>
                        <a14:foregroundMark x1="30000" y1="31630" x2="10303" y2="46715"/>
                        <a14:foregroundMark x1="10303" y1="46715" x2="8788" y2="64964"/>
                        <a14:foregroundMark x1="9394" y1="65207" x2="15758" y2="94891"/>
                        <a14:foregroundMark x1="15758" y1="94891" x2="606" y2="97324"/>
                      </a14:backgroundRemoval>
                    </a14:imgEffect>
                  </a14:imgLayer>
                </a14:imgProps>
              </a:ext>
              <a:ext uri="{28A0092B-C50C-407E-A947-70E740481C1C}">
                <a14:useLocalDpi xmlns:a14="http://schemas.microsoft.com/office/drawing/2010/main"/>
              </a:ext>
            </a:extLst>
          </a:blip>
          <a:srcRect r="-83"/>
          <a:stretch/>
        </p:blipFill>
        <p:spPr>
          <a:xfrm>
            <a:off x="221583" y="118593"/>
            <a:ext cx="3219189" cy="6425917"/>
          </a:xfrm>
          <a:prstGeom prst="rect">
            <a:avLst/>
          </a:prstGeom>
        </p:spPr>
      </p:pic>
      <p:sp>
        <p:nvSpPr>
          <p:cNvPr id="7" name="TextBox 6"/>
          <p:cNvSpPr txBox="1"/>
          <p:nvPr/>
        </p:nvSpPr>
        <p:spPr>
          <a:xfrm>
            <a:off x="963645" y="5027038"/>
            <a:ext cx="10782300" cy="1446550"/>
          </a:xfrm>
          <a:prstGeom prst="rect">
            <a:avLst/>
          </a:prstGeom>
          <a:noFill/>
          <a:ln w="38100">
            <a:solidFill>
              <a:schemeClr val="accent1"/>
            </a:solidFill>
          </a:ln>
        </p:spPr>
        <p:txBody>
          <a:bodyPr wrap="square" rtlCol="0">
            <a:spAutoFit/>
          </a:bodyPr>
          <a:lstStyle/>
          <a:p>
            <a:pPr marL="857250" indent="-857250" algn="ctr">
              <a:buFont typeface="Wingdings" panose="05000000000000000000" pitchFamily="2" charset="2"/>
              <a:buChar char="v"/>
            </a:pPr>
            <a:r>
              <a:rPr lang="bn-BD" sz="4400" b="1" dirty="0">
                <a:ln w="0">
                  <a:solidFill>
                    <a:schemeClr val="tx1">
                      <a:lumMod val="75000"/>
                      <a:lumOff val="25000"/>
                    </a:schemeClr>
                  </a:solidFill>
                </a:ln>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নেবু, দিদি ও শোলক</a:t>
            </a:r>
            <a:r>
              <a:rPr lang="bn-IN" sz="4400" b="1" dirty="0">
                <a:ln w="0">
                  <a:solidFill>
                    <a:schemeClr val="tx1">
                      <a:lumMod val="75000"/>
                      <a:lumOff val="25000"/>
                    </a:schemeClr>
                  </a:solidFill>
                </a:ln>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দিয়ে একটি করে বাক্য রচনা কর। </a:t>
            </a: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Rectangle 9">
            <a:extLst>
              <a:ext uri="{FF2B5EF4-FFF2-40B4-BE49-F238E27FC236}">
                <a16:creationId xmlns:a16="http://schemas.microsoft.com/office/drawing/2014/main" id="{72C9A040-6529-7244-8E47-32DF7504072A}"/>
              </a:ext>
            </a:extLst>
          </p:cNvPr>
          <p:cNvSpPr/>
          <p:nvPr/>
        </p:nvSpPr>
        <p:spPr>
          <a:xfrm>
            <a:off x="4590523" y="98403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 </a:t>
            </a:r>
          </a:p>
        </p:txBody>
      </p:sp>
      <p:pic>
        <p:nvPicPr>
          <p:cNvPr id="11" name="Picture 10">
            <a:extLst>
              <a:ext uri="{FF2B5EF4-FFF2-40B4-BE49-F238E27FC236}">
                <a16:creationId xmlns:a16="http://schemas.microsoft.com/office/drawing/2014/main" id="{CEDE10F2-D7EF-6FC3-A134-E3678145D9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9604" y="1964347"/>
            <a:ext cx="1319337" cy="1814733"/>
          </a:xfrm>
          <a:prstGeom prst="rect">
            <a:avLst/>
          </a:prstGeom>
        </p:spPr>
      </p:pic>
      <p:pic>
        <p:nvPicPr>
          <p:cNvPr id="12" name="Picture 11">
            <a:extLst>
              <a:ext uri="{FF2B5EF4-FFF2-40B4-BE49-F238E27FC236}">
                <a16:creationId xmlns:a16="http://schemas.microsoft.com/office/drawing/2014/main" id="{E7205759-A324-7FCF-9992-13442C86B0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32846" y="2223592"/>
            <a:ext cx="1374414" cy="1674056"/>
          </a:xfrm>
          <a:prstGeom prst="rect">
            <a:avLst/>
          </a:prstGeom>
        </p:spPr>
      </p:pic>
    </p:spTree>
    <p:extLst>
      <p:ext uri="{BB962C8B-B14F-4D97-AF65-F5344CB8AC3E}">
        <p14:creationId xmlns:p14="http://schemas.microsoft.com/office/powerpoint/2010/main" val="19983783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type="lt">
                                    <p:tmPct val="0"/>
                                  </p:iterate>
                                  <p:childTnLst>
                                    <p:set>
                                      <p:cBhvr>
                                        <p:cTn id="6" dur="1" fill="hold">
                                          <p:stCondLst>
                                            <p:cond delay="0"/>
                                          </p:stCondLst>
                                        </p:cTn>
                                        <p:tgtEl>
                                          <p:spTgt spid="7">
                                            <p:bg/>
                                          </p:spTgt>
                                        </p:tgtEl>
                                        <p:attrNameLst>
                                          <p:attrName>style.visibility</p:attrName>
                                        </p:attrNameLst>
                                      </p:cBhvr>
                                      <p:to>
                                        <p:strVal val="visible"/>
                                      </p:to>
                                    </p:set>
                                    <p:anim calcmode="lin" valueType="num">
                                      <p:cBhvr>
                                        <p:cTn id="7" dur="1500" fill="hold"/>
                                        <p:tgtEl>
                                          <p:spTgt spid="7">
                                            <p:bg/>
                                          </p:spTgt>
                                        </p:tgtEl>
                                        <p:attrNameLst>
                                          <p:attrName>ppt_w</p:attrName>
                                        </p:attrNameLst>
                                      </p:cBhvr>
                                      <p:tavLst>
                                        <p:tav tm="0">
                                          <p:val>
                                            <p:fltVal val="0"/>
                                          </p:val>
                                        </p:tav>
                                        <p:tav tm="100000">
                                          <p:val>
                                            <p:strVal val="#ppt_w"/>
                                          </p:val>
                                        </p:tav>
                                      </p:tavLst>
                                    </p:anim>
                                    <p:anim calcmode="lin" valueType="num">
                                      <p:cBhvr>
                                        <p:cTn id="8" dur="1500" fill="hold"/>
                                        <p:tgtEl>
                                          <p:spTgt spid="7">
                                            <p:bg/>
                                          </p:spTgt>
                                        </p:tgtEl>
                                        <p:attrNameLst>
                                          <p:attrName>ppt_h</p:attrName>
                                        </p:attrNameLst>
                                      </p:cBhvr>
                                      <p:tavLst>
                                        <p:tav tm="0">
                                          <p:val>
                                            <p:fltVal val="0"/>
                                          </p:val>
                                        </p:tav>
                                        <p:tav tm="100000">
                                          <p:val>
                                            <p:strVal val="#ppt_h"/>
                                          </p:val>
                                        </p:tav>
                                      </p:tavLst>
                                    </p:anim>
                                    <p:anim calcmode="lin" valueType="num">
                                      <p:cBhvr>
                                        <p:cTn id="9" dur="1500" fill="hold"/>
                                        <p:tgtEl>
                                          <p:spTgt spid="7">
                                            <p:bg/>
                                          </p:spTgt>
                                        </p:tgtEl>
                                        <p:attrNameLst>
                                          <p:attrName>ppt_x</p:attrName>
                                        </p:attrNameLst>
                                      </p:cBhvr>
                                      <p:tavLst>
                                        <p:tav tm="0">
                                          <p:val>
                                            <p:fltVal val="0.5"/>
                                          </p:val>
                                        </p:tav>
                                        <p:tav tm="100000">
                                          <p:val>
                                            <p:strVal val="#ppt_x"/>
                                          </p:val>
                                        </p:tav>
                                      </p:tavLst>
                                    </p:anim>
                                    <p:anim calcmode="lin" valueType="num">
                                      <p:cBhvr>
                                        <p:cTn id="10" dur="1500" fill="hold"/>
                                        <p:tgtEl>
                                          <p:spTgt spid="7">
                                            <p:bg/>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iterate type="lt">
                                    <p:tmPct val="0"/>
                                  </p:iterate>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5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16" dur="1500" fill="hold"/>
                                        <p:tgtEl>
                                          <p:spTgt spid="7">
                                            <p:txEl>
                                              <p:pRg st="0" end="0"/>
                                            </p:txEl>
                                          </p:spTgt>
                                        </p:tgtEl>
                                        <p:attrNameLst>
                                          <p:attrName>ppt_y</p:attrName>
                                        </p:attrNameLst>
                                      </p:cBhvr>
                                      <p:tavLst>
                                        <p:tav tm="0">
                                          <p:val>
                                            <p:fltVal val="0.5"/>
                                          </p:val>
                                        </p:tav>
                                        <p:tav tm="100000">
                                          <p:val>
                                            <p:strVal val="#ppt_y"/>
                                          </p:val>
                                        </p:tav>
                                      </p:tavLst>
                                    </p:anim>
                                  </p:childTnLst>
                                </p:cTn>
                              </p:par>
                              <p:par>
                                <p:cTn id="17" presetID="35" presetClass="path" presetSubtype="0" accel="50000" decel="50000" fill="hold" nodeType="withEffect">
                                  <p:stCondLst>
                                    <p:cond delay="0"/>
                                  </p:stCondLst>
                                  <p:childTnLst>
                                    <p:animMotion origin="layout" path="M 5E-6 0 L -0.22097 0.01042 " pathEditMode="relative" rAng="0" ptsTypes="AA">
                                      <p:cBhvr>
                                        <p:cTn id="18" dur="2000" fill="hold"/>
                                        <p:tgtEl>
                                          <p:spTgt spid="11"/>
                                        </p:tgtEl>
                                        <p:attrNameLst>
                                          <p:attrName>ppt_x</p:attrName>
                                          <p:attrName>ppt_y</p:attrName>
                                        </p:attrNameLst>
                                      </p:cBhvr>
                                      <p:rCtr x="-11055" y="509"/>
                                    </p:animMotion>
                                  </p:childTnLst>
                                </p:cTn>
                              </p:par>
                              <p:par>
                                <p:cTn id="19" presetID="63" presetClass="path" presetSubtype="0" accel="50000" decel="50000" fill="hold" nodeType="withEffect">
                                  <p:stCondLst>
                                    <p:cond delay="0"/>
                                  </p:stCondLst>
                                  <p:childTnLst>
                                    <p:animMotion origin="layout" path="M -0.00143 3.7037E-6 L 0.17812 -0.00903 " pathEditMode="relative" rAng="0" ptsTypes="AA">
                                      <p:cBhvr>
                                        <p:cTn id="20" dur="2000" fill="hold"/>
                                        <p:tgtEl>
                                          <p:spTgt spid="12"/>
                                        </p:tgtEl>
                                        <p:attrNameLst>
                                          <p:attrName>ppt_x</p:attrName>
                                          <p:attrName>ppt_y</p:attrName>
                                        </p:attrNameLst>
                                      </p:cBhvr>
                                      <p:rCtr x="8971"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6926" y="503532"/>
            <a:ext cx="8058149" cy="769441"/>
          </a:xfrm>
          <a:prstGeom prst="rect">
            <a:avLst/>
          </a:prstGeom>
          <a:noFill/>
        </p:spPr>
        <p:txBody>
          <a:bodyPr wrap="square" rtlCol="0">
            <a:spAutoFit/>
          </a:bodyPr>
          <a:lstStyle/>
          <a:p>
            <a:pPr algn="ctr"/>
            <a:r>
              <a:rPr lang="bn-BD" sz="4400" b="1" u="sng"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a:t>
            </a:r>
            <a:r>
              <a:rPr lang="en-US" sz="4400" b="1" u="sng" dirty="0" err="1">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কবিতাটির</a:t>
            </a:r>
            <a:r>
              <a:rPr lang="en-US" sz="4400" b="1" u="sng"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u="sng" dirty="0" err="1">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মূলভাব</a:t>
            </a:r>
            <a:r>
              <a:rPr lang="en-US" sz="4400" b="1" u="sng"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u="sng" dirty="0" err="1">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a:t>
            </a:r>
            <a:r>
              <a:rPr lang="en-US" sz="4400" b="1" u="sng"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u="sng" dirty="0" err="1">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নিই</a:t>
            </a:r>
            <a:endParaRPr lang="en-US" sz="4400" b="1" u="sng"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Rectangle 5"/>
          <p:cNvSpPr/>
          <p:nvPr/>
        </p:nvSpPr>
        <p:spPr>
          <a:xfrm>
            <a:off x="742949" y="2089488"/>
            <a:ext cx="10706101" cy="3970318"/>
          </a:xfrm>
          <a:prstGeom prst="rect">
            <a:avLst/>
          </a:prstGeom>
        </p:spPr>
        <p:txBody>
          <a:bodyPr wrap="square">
            <a:spAutoFit/>
          </a:bodyPr>
          <a:lstStyle/>
          <a:p>
            <a:pPr algn="just"/>
            <a:r>
              <a:rPr lang="bn-BD" sz="4200" b="1" dirty="0">
                <a:latin typeface="Kalpurush" panose="02000600000000000000" pitchFamily="2" charset="0"/>
                <a:cs typeface="Kalpurush" panose="02000600000000000000" pitchFamily="2" charset="0"/>
              </a:rPr>
              <a:t>ছোট্ট বোনটির সারাক্ষণের সাথি ছিল তার কাজলা দিদি</a:t>
            </a:r>
            <a:r>
              <a:rPr lang="bn-IN" sz="4200" b="1" dirty="0">
                <a:latin typeface="Kalpurush" panose="02000600000000000000" pitchFamily="2" charset="0"/>
                <a:cs typeface="Kalpurush" panose="02000600000000000000" pitchFamily="2" charset="0"/>
              </a:rPr>
              <a:t>।</a:t>
            </a:r>
            <a:r>
              <a:rPr lang="bn-BD" sz="4200" b="1" dirty="0">
                <a:latin typeface="Kalpurush" panose="02000600000000000000" pitchFamily="2" charset="0"/>
                <a:cs typeface="Kalpurush" panose="02000600000000000000" pitchFamily="2" charset="0"/>
              </a:rPr>
              <a:t> তার দিদি চিরদিনের জন্য তাদের ছেড়ে চলে গেছে, সে তা জানে না, বোঝে না। প্রতি মুহূর্তেই সে তার প্রিয় কাজলা দিদির জন্য অপেক্ষায় থাকে। সে কোথায় গেছে, কেন আসে না তা জানতে চায় তার মায়ের কাছে। মা তার উত্তর দিতে পারেন না। মুখ লুকিয়ে কাঁদেন।</a:t>
            </a:r>
            <a:endParaRPr lang="en-US" sz="42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831976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ACF637-B5F6-4306-BE21-6E8A6242D471}"/>
              </a:ext>
            </a:extLst>
          </p:cNvPr>
          <p:cNvSpPr txBox="1"/>
          <p:nvPr/>
        </p:nvSpPr>
        <p:spPr>
          <a:xfrm>
            <a:off x="1243263" y="1327110"/>
            <a:ext cx="9705474" cy="707886"/>
          </a:xfrm>
          <a:prstGeom prst="rect">
            <a:avLst/>
          </a:prstGeom>
          <a:noFill/>
          <a:ln w="28575">
            <a:solidFill>
              <a:schemeClr val="tx1"/>
            </a:solidFill>
          </a:ln>
          <a:effectLst/>
        </p:spPr>
        <p:txBody>
          <a:bodyPr wrap="square" rtlCol="0">
            <a:spAutoFit/>
            <a:scene3d>
              <a:camera prst="orthographicFront"/>
              <a:lightRig rig="threePt" dir="t"/>
            </a:scene3d>
            <a:sp3d extrusionH="57150">
              <a:bevelT w="38100" h="38100" prst="angle"/>
            </a:sp3d>
          </a:bodyPr>
          <a:lstStyle/>
          <a:p>
            <a:pPr algn="ct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যুক্তবর্ণ</a:t>
            </a:r>
            <a:r>
              <a:rPr lang="en-US"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ভেঙ্গে</a:t>
            </a:r>
            <a:r>
              <a:rPr lang="en-US"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দেখি</a:t>
            </a:r>
            <a:r>
              <a:rPr lang="en-US"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এবং</a:t>
            </a:r>
            <a:r>
              <a:rPr lang="en-US"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আরও</a:t>
            </a:r>
            <a:r>
              <a:rPr lang="bn-BD"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r>
              <a:rPr lang="en-US" sz="4000" b="1" dirty="0" err="1">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শব্দ</a:t>
            </a:r>
            <a:r>
              <a:rPr lang="bn-BD"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তৈরি করি</a:t>
            </a:r>
            <a:r>
              <a:rPr lang="en-US" sz="4000" b="1" dirty="0">
                <a:ln>
                  <a:solidFill>
                    <a:srgbClr val="3618B4"/>
                  </a:solidFill>
                </a:ln>
                <a:solidFill>
                  <a:srgbClr val="3618B4"/>
                </a:solidFill>
                <a:effectLst>
                  <a:glow rad="139700">
                    <a:schemeClr val="bg1">
                      <a:alpha val="40000"/>
                    </a:schemeClr>
                  </a:glow>
                </a:effectLst>
                <a:latin typeface="Kalpurush" panose="02000600000000000000" pitchFamily="2" charset="0"/>
                <a:cs typeface="Kalpurush" panose="02000600000000000000" pitchFamily="2" charset="0"/>
              </a:rPr>
              <a:t>  </a:t>
            </a:r>
          </a:p>
        </p:txBody>
      </p:sp>
      <p:sp>
        <p:nvSpPr>
          <p:cNvPr id="5" name="Rectangle: Rounded Corners 15">
            <a:extLst>
              <a:ext uri="{FF2B5EF4-FFF2-40B4-BE49-F238E27FC236}">
                <a16:creationId xmlns:a16="http://schemas.microsoft.com/office/drawing/2014/main" id="{45235D51-51CD-4C48-A38C-FAD90F04D919}"/>
              </a:ext>
            </a:extLst>
          </p:cNvPr>
          <p:cNvSpPr/>
          <p:nvPr/>
        </p:nvSpPr>
        <p:spPr>
          <a:xfrm>
            <a:off x="1305068" y="2855431"/>
            <a:ext cx="1827824" cy="81320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গন্ধ</a:t>
            </a:r>
            <a:r>
              <a:rPr lang="en-US" sz="3200" b="1" dirty="0">
                <a:solidFill>
                  <a:schemeClr val="tx1"/>
                </a:solidFill>
                <a:latin typeface="Kalpurush" panose="02000600000000000000" pitchFamily="2" charset="0"/>
                <a:cs typeface="Kalpurush" panose="02000600000000000000" pitchFamily="2" charset="0"/>
              </a:rPr>
              <a:t> </a:t>
            </a:r>
            <a:r>
              <a:rPr lang="en-US" sz="2400" b="1" dirty="0">
                <a:solidFill>
                  <a:schemeClr val="tx1"/>
                </a:solidFill>
                <a:latin typeface="Kalpurush" panose="02000600000000000000" pitchFamily="2" charset="0"/>
                <a:cs typeface="Kalpurush" panose="02000600000000000000" pitchFamily="2" charset="0"/>
              </a:rPr>
              <a:t> </a:t>
            </a:r>
          </a:p>
        </p:txBody>
      </p:sp>
      <p:sp>
        <p:nvSpPr>
          <p:cNvPr id="6" name="Rectangle: Rounded Corners 26">
            <a:extLst>
              <a:ext uri="{FF2B5EF4-FFF2-40B4-BE49-F238E27FC236}">
                <a16:creationId xmlns:a16="http://schemas.microsoft.com/office/drawing/2014/main" id="{7DA47FD2-23CD-4510-874E-C49FEF39298D}"/>
              </a:ext>
            </a:extLst>
          </p:cNvPr>
          <p:cNvSpPr/>
          <p:nvPr/>
        </p:nvSpPr>
        <p:spPr>
          <a:xfrm>
            <a:off x="8164003" y="2855431"/>
            <a:ext cx="2778023" cy="90845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মন্ধ</a:t>
            </a:r>
            <a:endParaRPr lang="en-US" sz="4800" b="1" dirty="0">
              <a:solidFill>
                <a:schemeClr val="tx1"/>
              </a:solidFill>
              <a:latin typeface="Kalpurush" panose="02000600000000000000" pitchFamily="2" charset="0"/>
              <a:cs typeface="Kalpurush" panose="02000600000000000000" pitchFamily="2" charset="0"/>
            </a:endParaRPr>
          </a:p>
        </p:txBody>
      </p:sp>
      <p:sp>
        <p:nvSpPr>
          <p:cNvPr id="7" name="Rectangle: Rounded Corners 31">
            <a:extLst>
              <a:ext uri="{FF2B5EF4-FFF2-40B4-BE49-F238E27FC236}">
                <a16:creationId xmlns:a16="http://schemas.microsoft.com/office/drawing/2014/main" id="{8AA4E007-F65A-40C9-8007-80C3610DBE4D}"/>
              </a:ext>
            </a:extLst>
          </p:cNvPr>
          <p:cNvSpPr/>
          <p:nvPr/>
        </p:nvSpPr>
        <p:spPr>
          <a:xfrm>
            <a:off x="3763108" y="2855431"/>
            <a:ext cx="782927" cy="86081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ন্ধ</a:t>
            </a:r>
            <a:r>
              <a:rPr lang="en-US" sz="3200" b="1" dirty="0">
                <a:solidFill>
                  <a:schemeClr val="tx1"/>
                </a:solidFill>
                <a:latin typeface="Kalpurush" panose="02000600000000000000" pitchFamily="2" charset="0"/>
                <a:cs typeface="Kalpurush" panose="02000600000000000000" pitchFamily="2" charset="0"/>
              </a:rPr>
              <a:t> </a:t>
            </a:r>
            <a:r>
              <a:rPr lang="en-US" sz="2400" b="1" dirty="0">
                <a:solidFill>
                  <a:schemeClr val="tx1"/>
                </a:solidFill>
                <a:latin typeface="Kalpurush" panose="02000600000000000000" pitchFamily="2" charset="0"/>
                <a:cs typeface="Kalpurush" panose="02000600000000000000" pitchFamily="2" charset="0"/>
              </a:rPr>
              <a:t> </a:t>
            </a:r>
          </a:p>
        </p:txBody>
      </p:sp>
      <p:sp>
        <p:nvSpPr>
          <p:cNvPr id="8" name="Rectangle: Rounded Corners 38">
            <a:extLst>
              <a:ext uri="{FF2B5EF4-FFF2-40B4-BE49-F238E27FC236}">
                <a16:creationId xmlns:a16="http://schemas.microsoft.com/office/drawing/2014/main" id="{3088F3DF-3C09-485A-B5DD-81B45B7D55D5}"/>
              </a:ext>
            </a:extLst>
          </p:cNvPr>
          <p:cNvSpPr/>
          <p:nvPr/>
        </p:nvSpPr>
        <p:spPr>
          <a:xfrm>
            <a:off x="5711526" y="2855432"/>
            <a:ext cx="1827824" cy="84426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ন+ধ</a:t>
            </a:r>
            <a:r>
              <a:rPr lang="en-US" sz="4800" b="1" dirty="0">
                <a:solidFill>
                  <a:schemeClr val="tx1"/>
                </a:solidFill>
                <a:latin typeface="Kalpurush" panose="02000600000000000000" pitchFamily="2" charset="0"/>
                <a:cs typeface="Kalpurush" panose="02000600000000000000" pitchFamily="2" charset="0"/>
              </a:rPr>
              <a:t>  </a:t>
            </a:r>
          </a:p>
        </p:txBody>
      </p:sp>
      <p:sp>
        <p:nvSpPr>
          <p:cNvPr id="9" name="Rectangle: Rounded Corners 15">
            <a:extLst>
              <a:ext uri="{FF2B5EF4-FFF2-40B4-BE49-F238E27FC236}">
                <a16:creationId xmlns:a16="http://schemas.microsoft.com/office/drawing/2014/main" id="{45235D51-51CD-4C48-A38C-FAD90F04D919}"/>
              </a:ext>
            </a:extLst>
          </p:cNvPr>
          <p:cNvSpPr/>
          <p:nvPr/>
        </p:nvSpPr>
        <p:spPr>
          <a:xfrm>
            <a:off x="1286018" y="4265131"/>
            <a:ext cx="1827824" cy="81320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জ্বলে</a:t>
            </a:r>
            <a:r>
              <a:rPr lang="en-US" sz="3200" b="1" dirty="0">
                <a:solidFill>
                  <a:schemeClr val="tx1"/>
                </a:solidFill>
                <a:latin typeface="Kalpurush" panose="02000600000000000000" pitchFamily="2" charset="0"/>
                <a:cs typeface="Kalpurush" panose="02000600000000000000" pitchFamily="2" charset="0"/>
              </a:rPr>
              <a:t> </a:t>
            </a:r>
            <a:r>
              <a:rPr lang="en-US" sz="2400" b="1" dirty="0">
                <a:solidFill>
                  <a:schemeClr val="tx1"/>
                </a:solidFill>
                <a:latin typeface="Kalpurush" panose="02000600000000000000" pitchFamily="2" charset="0"/>
                <a:cs typeface="Kalpurush" panose="02000600000000000000" pitchFamily="2" charset="0"/>
              </a:rPr>
              <a:t> </a:t>
            </a:r>
          </a:p>
        </p:txBody>
      </p:sp>
      <p:sp>
        <p:nvSpPr>
          <p:cNvPr id="10" name="Rectangle: Rounded Corners 26">
            <a:extLst>
              <a:ext uri="{FF2B5EF4-FFF2-40B4-BE49-F238E27FC236}">
                <a16:creationId xmlns:a16="http://schemas.microsoft.com/office/drawing/2014/main" id="{7DA47FD2-23CD-4510-874E-C49FEF39298D}"/>
              </a:ext>
            </a:extLst>
          </p:cNvPr>
          <p:cNvSpPr/>
          <p:nvPr/>
        </p:nvSpPr>
        <p:spPr>
          <a:xfrm>
            <a:off x="8144953" y="4265131"/>
            <a:ext cx="2778023" cy="90845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জ্বর</a:t>
            </a:r>
            <a:endParaRPr lang="en-US" sz="4800" b="1" dirty="0">
              <a:solidFill>
                <a:schemeClr val="tx1"/>
              </a:solidFill>
              <a:latin typeface="Kalpurush" panose="02000600000000000000" pitchFamily="2" charset="0"/>
              <a:cs typeface="Kalpurush" panose="02000600000000000000" pitchFamily="2" charset="0"/>
            </a:endParaRPr>
          </a:p>
        </p:txBody>
      </p:sp>
      <p:sp>
        <p:nvSpPr>
          <p:cNvPr id="11" name="Rectangle: Rounded Corners 31">
            <a:extLst>
              <a:ext uri="{FF2B5EF4-FFF2-40B4-BE49-F238E27FC236}">
                <a16:creationId xmlns:a16="http://schemas.microsoft.com/office/drawing/2014/main" id="{8AA4E007-F65A-40C9-8007-80C3610DBE4D}"/>
              </a:ext>
            </a:extLst>
          </p:cNvPr>
          <p:cNvSpPr/>
          <p:nvPr/>
        </p:nvSpPr>
        <p:spPr>
          <a:xfrm>
            <a:off x="3744058" y="4265131"/>
            <a:ext cx="782927" cy="86081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জ্ব</a:t>
            </a:r>
            <a:r>
              <a:rPr lang="en-US" sz="3200" b="1" dirty="0">
                <a:solidFill>
                  <a:schemeClr val="tx1"/>
                </a:solidFill>
                <a:latin typeface="Kalpurush" panose="02000600000000000000" pitchFamily="2" charset="0"/>
                <a:cs typeface="Kalpurush" panose="02000600000000000000" pitchFamily="2" charset="0"/>
              </a:rPr>
              <a:t> </a:t>
            </a:r>
            <a:r>
              <a:rPr lang="en-US" sz="2400" b="1" dirty="0">
                <a:solidFill>
                  <a:schemeClr val="tx1"/>
                </a:solidFill>
                <a:latin typeface="Kalpurush" panose="02000600000000000000" pitchFamily="2" charset="0"/>
                <a:cs typeface="Kalpurush" panose="02000600000000000000" pitchFamily="2" charset="0"/>
              </a:rPr>
              <a:t> </a:t>
            </a:r>
          </a:p>
        </p:txBody>
      </p:sp>
      <p:sp>
        <p:nvSpPr>
          <p:cNvPr id="12" name="Rectangle: Rounded Corners 38">
            <a:extLst>
              <a:ext uri="{FF2B5EF4-FFF2-40B4-BE49-F238E27FC236}">
                <a16:creationId xmlns:a16="http://schemas.microsoft.com/office/drawing/2014/main" id="{3088F3DF-3C09-485A-B5DD-81B45B7D55D5}"/>
              </a:ext>
            </a:extLst>
          </p:cNvPr>
          <p:cNvSpPr/>
          <p:nvPr/>
        </p:nvSpPr>
        <p:spPr>
          <a:xfrm>
            <a:off x="5353050" y="4265132"/>
            <a:ext cx="2571750" cy="84426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latin typeface="Kalpurush" panose="02000600000000000000" pitchFamily="2" charset="0"/>
                <a:cs typeface="Kalpurush" panose="02000600000000000000" pitchFamily="2" charset="0"/>
              </a:rPr>
              <a:t>জ+ব ফলা</a:t>
            </a:r>
            <a:r>
              <a:rPr lang="en-US" sz="4800" b="1" dirty="0">
                <a:solidFill>
                  <a:schemeClr val="tx1"/>
                </a:solidFill>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29348138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 calcmode="lin" valueType="num">
                                      <p:cBhvr>
                                        <p:cTn id="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41B9B-E9D1-D875-2B56-2244690357E0}"/>
              </a:ext>
            </a:extLst>
          </p:cNvPr>
          <p:cNvSpPr txBox="1"/>
          <p:nvPr/>
        </p:nvSpPr>
        <p:spPr>
          <a:xfrm>
            <a:off x="5661543" y="1667318"/>
            <a:ext cx="5365636" cy="83099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perspectiveFront"/>
              <a:lightRig rig="threePt" dir="t"/>
            </a:scene3d>
          </a:bodyPr>
          <a:lstStyle/>
          <a:p>
            <a:r>
              <a:rPr lang="en-US" sz="4800" dirty="0" err="1">
                <a:ln w="0">
                  <a:no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শিক্ষক</a:t>
            </a:r>
            <a:r>
              <a:rPr lang="en-US" sz="4800" dirty="0">
                <a:ln w="0">
                  <a:no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800" dirty="0" err="1">
                <a:ln w="0">
                  <a:no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endParaRPr lang="en-US" sz="4800" dirty="0">
              <a:ln w="0">
                <a:no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947B726-AFD1-1B2C-15B0-5E1640A95301}"/>
              </a:ext>
            </a:extLst>
          </p:cNvPr>
          <p:cNvSpPr txBox="1"/>
          <p:nvPr/>
        </p:nvSpPr>
        <p:spPr>
          <a:xfrm>
            <a:off x="5733912" y="2498315"/>
            <a:ext cx="7900568" cy="255454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perspectiveFront"/>
              <a:lightRig rig="threePt" dir="t"/>
            </a:scene3d>
          </a:bodyPr>
          <a:lstStyle/>
          <a:p>
            <a:r>
              <a:rPr lang="bn-BD" sz="4000" b="1" dirty="0">
                <a:ln w="9525">
                  <a:no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জামিলা খাতুন</a:t>
            </a:r>
          </a:p>
          <a:p>
            <a:r>
              <a:rPr lang="bn-BD"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p>
          <a:p>
            <a:r>
              <a:rPr lang="bn-BD"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চুপড়িয়া সরকারি প্রাথমিক বিদ্যালয়</a:t>
            </a:r>
          </a:p>
          <a:p>
            <a:r>
              <a:rPr lang="bn-BD"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সাতক্ষীরা</a:t>
            </a:r>
            <a:r>
              <a:rPr lang="en-US"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সদর</a:t>
            </a:r>
            <a:r>
              <a:rPr lang="en-US"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সাতক্ষীরা।</a:t>
            </a:r>
          </a:p>
        </p:txBody>
      </p:sp>
      <p:cxnSp>
        <p:nvCxnSpPr>
          <p:cNvPr id="4" name="Straight Connector 3">
            <a:extLst>
              <a:ext uri="{FF2B5EF4-FFF2-40B4-BE49-F238E27FC236}">
                <a16:creationId xmlns:a16="http://schemas.microsoft.com/office/drawing/2014/main" id="{BCC52898-ACD1-C3F5-2AD0-AB8372E7B849}"/>
              </a:ext>
            </a:extLst>
          </p:cNvPr>
          <p:cNvCxnSpPr/>
          <p:nvPr/>
        </p:nvCxnSpPr>
        <p:spPr>
          <a:xfrm>
            <a:off x="5316566" y="3205962"/>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A03B43-CF1F-60C6-7D20-0A1ED8362A7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52222"/>
          <a:stretch/>
        </p:blipFill>
        <p:spPr>
          <a:xfrm>
            <a:off x="561765" y="1246114"/>
            <a:ext cx="4767685" cy="4670319"/>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l 5">
            <a:extLst>
              <a:ext uri="{FF2B5EF4-FFF2-40B4-BE49-F238E27FC236}">
                <a16:creationId xmlns:a16="http://schemas.microsoft.com/office/drawing/2014/main" id="{FF6D494F-C2C7-55D9-BA3C-727BDBBF443C}"/>
              </a:ext>
            </a:extLst>
          </p:cNvPr>
          <p:cNvSpPr/>
          <p:nvPr/>
        </p:nvSpPr>
        <p:spPr>
          <a:xfrm>
            <a:off x="257240" y="935605"/>
            <a:ext cx="5365636" cy="5237959"/>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0">
              <a:solidFill>
                <a:schemeClr val="tx1"/>
              </a:solidFill>
              <a:latin typeface="NikoshBAN"/>
              <a:cs typeface="Kalpurush" panose="02000600000000000000" pitchFamily="2" charset="0"/>
            </a:endParaRPr>
          </a:p>
        </p:txBody>
      </p:sp>
      <p:sp>
        <p:nvSpPr>
          <p:cNvPr id="7" name="Oval 6">
            <a:extLst>
              <a:ext uri="{FF2B5EF4-FFF2-40B4-BE49-F238E27FC236}">
                <a16:creationId xmlns:a16="http://schemas.microsoft.com/office/drawing/2014/main" id="{D8AB28AE-1A25-B754-5BDF-506AA4DA1FB1}"/>
              </a:ext>
            </a:extLst>
          </p:cNvPr>
          <p:cNvSpPr/>
          <p:nvPr/>
        </p:nvSpPr>
        <p:spPr>
          <a:xfrm>
            <a:off x="414017" y="1096801"/>
            <a:ext cx="5063182" cy="494655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0">
              <a:solidFill>
                <a:schemeClr val="tx1"/>
              </a:solidFill>
              <a:latin typeface="NikoshBAN"/>
              <a:cs typeface="Kalpurush" panose="02000600000000000000" pitchFamily="2" charset="0"/>
            </a:endParaRPr>
          </a:p>
        </p:txBody>
      </p:sp>
    </p:spTree>
    <p:extLst>
      <p:ext uri="{BB962C8B-B14F-4D97-AF65-F5344CB8AC3E}">
        <p14:creationId xmlns:p14="http://schemas.microsoft.com/office/powerpoint/2010/main" val="35179285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815" y="1899283"/>
            <a:ext cx="5085119" cy="25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14300" y="4865363"/>
            <a:ext cx="11868150" cy="1600438"/>
          </a:xfrm>
          <a:prstGeom prst="rect">
            <a:avLst/>
          </a:prstGeom>
        </p:spPr>
        <p:txBody>
          <a:bodyPr wrap="square" lIns="91440" tIns="0" rIns="0" bIns="0" anchor="ctr" anchorCtr="0">
            <a:spAutoFit/>
          </a:bodyPr>
          <a:lstStyle/>
          <a:p>
            <a:pPr marL="457200" indent="-457200" algn="ctr">
              <a:buFont typeface="Wingdings" panose="05000000000000000000" pitchFamily="2" charset="2"/>
              <a:buChar char="v"/>
            </a:pPr>
            <a:r>
              <a:rPr lang="en-US" sz="4800" b="1" dirty="0">
                <a:ln w="0">
                  <a:solidFill>
                    <a:schemeClr val="tx1">
                      <a:lumMod val="75000"/>
                      <a:lumOff val="2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6000" b="1" dirty="0">
                <a:ln w="0">
                  <a:solidFill>
                    <a:schemeClr val="tx1">
                      <a:lumMod val="75000"/>
                      <a:lumOff val="25000"/>
                    </a:schemeClr>
                  </a:solidFill>
                </a:ln>
                <a:solidFill>
                  <a:srgbClr val="000099"/>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6000" b="1" dirty="0">
                <a:ln w="0">
                  <a:solidFill>
                    <a:schemeClr val="tx1">
                      <a:lumMod val="75000"/>
                      <a:lumOff val="25000"/>
                    </a:schemeClr>
                  </a:solidFill>
                </a:ln>
                <a:solidFill>
                  <a:srgbClr val="000099"/>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কাজলা দিদি</a:t>
            </a:r>
            <a:r>
              <a:rPr lang="en-US" sz="6000" b="1" dirty="0">
                <a:ln w="0">
                  <a:solidFill>
                    <a:schemeClr val="tx1">
                      <a:lumMod val="75000"/>
                      <a:lumOff val="25000"/>
                    </a:schemeClr>
                  </a:solidFill>
                </a:ln>
                <a:solidFill>
                  <a:srgbClr val="000099"/>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IN" sz="6000" b="1" dirty="0">
                <a:ln w="0">
                  <a:solidFill>
                    <a:schemeClr val="tx1">
                      <a:lumMod val="75000"/>
                      <a:lumOff val="25000"/>
                    </a:schemeClr>
                  </a:solidFill>
                </a:ln>
                <a:solidFill>
                  <a:srgbClr val="000099"/>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4400" b="1" dirty="0">
                <a:ln w="0">
                  <a:solidFill>
                    <a:schemeClr val="tx1">
                      <a:lumMod val="75000"/>
                      <a:lumOff val="2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কবিতার মূলভাব দলে আলোচনা করে লেখ। </a:t>
            </a:r>
            <a:endParaRPr lang="en-GB" sz="4400" b="1" dirty="0">
              <a:ln w="0">
                <a:solidFill>
                  <a:schemeClr val="tx1">
                    <a:lumMod val="75000"/>
                    <a:lumOff val="2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7" name="Rectangle 6">
            <a:extLst>
              <a:ext uri="{FF2B5EF4-FFF2-40B4-BE49-F238E27FC236}">
                <a16:creationId xmlns:a16="http://schemas.microsoft.com/office/drawing/2014/main" id="{1E9CA0D0-2FDC-719F-8012-5BD0492825C4}"/>
              </a:ext>
            </a:extLst>
          </p:cNvPr>
          <p:cNvSpPr/>
          <p:nvPr/>
        </p:nvSpPr>
        <p:spPr>
          <a:xfrm>
            <a:off x="4331728" y="684113"/>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 কাজ </a:t>
            </a:r>
          </a:p>
        </p:txBody>
      </p:sp>
    </p:spTree>
    <p:extLst>
      <p:ext uri="{BB962C8B-B14F-4D97-AF65-F5344CB8AC3E}">
        <p14:creationId xmlns:p14="http://schemas.microsoft.com/office/powerpoint/2010/main" val="9652026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 calcmode="lin" valueType="num">
                                      <p:cBhvr>
                                        <p:cTn id="14"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2065" y="630565"/>
            <a:ext cx="10108275" cy="139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lgn="ctr">
              <a:buFont typeface="Wingdings" panose="05000000000000000000" pitchFamily="2" charset="2"/>
              <a:buChar char="Ø"/>
            </a:pPr>
            <a:r>
              <a:rPr lang="bn-IN" sz="32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ঘরের ভেতরের শব্দগুলো খালি জায়গায় বসিয়ে বাক্য তৈরি করি।</a:t>
            </a:r>
            <a:endParaRPr lang="bn-BD" sz="32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Rectangle 5"/>
          <p:cNvSpPr/>
          <p:nvPr/>
        </p:nvSpPr>
        <p:spPr>
          <a:xfrm>
            <a:off x="2076362" y="3281296"/>
            <a:ext cx="9452620" cy="294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buFont typeface="Wingdings" panose="05000000000000000000" pitchFamily="2" charset="2"/>
              <a:buChar char="§"/>
            </a:pP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বাঁশবাগানের মাথার উপর</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উঠেছে ওই</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457189" indent="-457189">
              <a:buFont typeface="Wingdings" panose="05000000000000000000" pitchFamily="2" charset="2"/>
              <a:buChar char="§"/>
            </a:pP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ঝোঁপে-ঝাড়ে থাকে</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পোকা</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457189" indent="-457189">
              <a:buFont typeface="Wingdings" panose="05000000000000000000" pitchFamily="2" charset="2"/>
              <a:buChar char="§"/>
            </a:pP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ফুলের গন্ধে ঘুম </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457189" indent="-457189">
              <a:buFont typeface="Wingdings" panose="05000000000000000000" pitchFamily="2" charset="2"/>
              <a:buChar char="§"/>
            </a:pPr>
            <a:r>
              <a:rPr lang="bn-BD"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দিদি ................. বলতেন</a:t>
            </a:r>
            <a:r>
              <a:rPr lang="bn-IN"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sp>
        <p:nvSpPr>
          <p:cNvPr id="8" name="Rectangle 7"/>
          <p:cNvSpPr/>
          <p:nvPr/>
        </p:nvSpPr>
        <p:spPr>
          <a:xfrm>
            <a:off x="3197574" y="1910098"/>
            <a:ext cx="886781" cy="584775"/>
          </a:xfrm>
          <a:prstGeom prst="rect">
            <a:avLst/>
          </a:prstGeom>
        </p:spPr>
        <p:txBody>
          <a:bodyPr wrap="none">
            <a:spAutoFit/>
          </a:bodyPr>
          <a:lstStyle/>
          <a:p>
            <a:r>
              <a:rPr lang="bn-BD" sz="3200" b="1" dirty="0">
                <a:solidFill>
                  <a:schemeClr val="accent1"/>
                </a:solidFill>
                <a:latin typeface="Kalpurush" panose="02000600000000000000" pitchFamily="2" charset="0"/>
                <a:cs typeface="Kalpurush" panose="02000600000000000000" pitchFamily="2" charset="0"/>
              </a:rPr>
              <a:t>ঝিঁঝিঁ</a:t>
            </a:r>
            <a:endParaRPr lang="en-US" sz="3200" b="1" dirty="0">
              <a:solidFill>
                <a:schemeClr val="accent1"/>
              </a:solidFill>
              <a:latin typeface="Kalpurush" panose="02000600000000000000" pitchFamily="2" charset="0"/>
              <a:cs typeface="Kalpurush" panose="02000600000000000000" pitchFamily="2" charset="0"/>
            </a:endParaRPr>
          </a:p>
        </p:txBody>
      </p:sp>
      <p:sp>
        <p:nvSpPr>
          <p:cNvPr id="9" name="Rectangle 8"/>
          <p:cNvSpPr/>
          <p:nvPr/>
        </p:nvSpPr>
        <p:spPr>
          <a:xfrm>
            <a:off x="4729885" y="1834632"/>
            <a:ext cx="1077539" cy="584775"/>
          </a:xfrm>
          <a:prstGeom prst="rect">
            <a:avLst/>
          </a:prstGeom>
        </p:spPr>
        <p:txBody>
          <a:bodyPr wrap="none">
            <a:spAutoFit/>
          </a:bodyPr>
          <a:lstStyle/>
          <a:p>
            <a:r>
              <a:rPr lang="bn-BD" sz="3200" b="1" dirty="0">
                <a:solidFill>
                  <a:schemeClr val="accent1"/>
                </a:solidFill>
                <a:latin typeface="Kalpurush" panose="02000600000000000000" pitchFamily="2" charset="0"/>
                <a:cs typeface="Kalpurush" panose="02000600000000000000" pitchFamily="2" charset="0"/>
              </a:rPr>
              <a:t>আসে</a:t>
            </a:r>
            <a:r>
              <a:rPr lang="as-IN" sz="3200" dirty="0">
                <a:solidFill>
                  <a:schemeClr val="accent1"/>
                </a:solidFill>
                <a:latin typeface="Kalpurush" panose="02000600000000000000" pitchFamily="2" charset="0"/>
                <a:cs typeface="Kalpurush" panose="02000600000000000000" pitchFamily="2" charset="0"/>
              </a:rPr>
              <a:t> </a:t>
            </a:r>
            <a:endParaRPr lang="en-US" sz="3200" dirty="0">
              <a:solidFill>
                <a:schemeClr val="accent1"/>
              </a:solidFill>
              <a:latin typeface="Kalpurush" panose="02000600000000000000" pitchFamily="2" charset="0"/>
              <a:cs typeface="Kalpurush" panose="02000600000000000000" pitchFamily="2" charset="0"/>
            </a:endParaRPr>
          </a:p>
        </p:txBody>
      </p:sp>
      <p:sp>
        <p:nvSpPr>
          <p:cNvPr id="10" name="Rectangle 9"/>
          <p:cNvSpPr/>
          <p:nvPr/>
        </p:nvSpPr>
        <p:spPr>
          <a:xfrm>
            <a:off x="6192705" y="1910096"/>
            <a:ext cx="679994" cy="584775"/>
          </a:xfrm>
          <a:prstGeom prst="rect">
            <a:avLst/>
          </a:prstGeom>
        </p:spPr>
        <p:txBody>
          <a:bodyPr wrap="none">
            <a:spAutoFit/>
          </a:bodyPr>
          <a:lstStyle/>
          <a:p>
            <a:r>
              <a:rPr lang="bn-BD" sz="3200" b="1" dirty="0">
                <a:solidFill>
                  <a:schemeClr val="accent1"/>
                </a:solidFill>
                <a:latin typeface="Kalpurush" panose="02000600000000000000" pitchFamily="2" charset="0"/>
                <a:cs typeface="Kalpurush" panose="02000600000000000000" pitchFamily="2" charset="0"/>
              </a:rPr>
              <a:t>চাঁদ</a:t>
            </a:r>
            <a:endParaRPr lang="en-US" sz="3200" dirty="0">
              <a:solidFill>
                <a:schemeClr val="accent1"/>
              </a:solidFill>
              <a:latin typeface="Kalpurush" panose="02000600000000000000" pitchFamily="2" charset="0"/>
              <a:cs typeface="Kalpurush" panose="02000600000000000000" pitchFamily="2" charset="0"/>
            </a:endParaRPr>
          </a:p>
        </p:txBody>
      </p:sp>
      <p:sp>
        <p:nvSpPr>
          <p:cNvPr id="11" name="Rectangle 10"/>
          <p:cNvSpPr/>
          <p:nvPr/>
        </p:nvSpPr>
        <p:spPr>
          <a:xfrm>
            <a:off x="7414520" y="1834632"/>
            <a:ext cx="1167307" cy="584775"/>
          </a:xfrm>
          <a:prstGeom prst="rect">
            <a:avLst/>
          </a:prstGeom>
        </p:spPr>
        <p:txBody>
          <a:bodyPr wrap="none">
            <a:spAutoFit/>
          </a:bodyPr>
          <a:lstStyle/>
          <a:p>
            <a:r>
              <a:rPr lang="bn-BD" sz="3200" b="1" dirty="0">
                <a:solidFill>
                  <a:schemeClr val="accent1"/>
                </a:solidFill>
                <a:latin typeface="Kalpurush" panose="02000600000000000000" pitchFamily="2" charset="0"/>
                <a:cs typeface="Kalpurush" panose="02000600000000000000" pitchFamily="2" charset="0"/>
              </a:rPr>
              <a:t>শোলক</a:t>
            </a:r>
            <a:endParaRPr lang="as-IN" sz="3200" b="1" dirty="0">
              <a:solidFill>
                <a:schemeClr val="accent1"/>
              </a:solidFill>
              <a:latin typeface="Kalpurush" panose="02000600000000000000" pitchFamily="2" charset="0"/>
              <a:cs typeface="Kalpurush" panose="02000600000000000000" pitchFamily="2" charset="0"/>
            </a:endParaRPr>
          </a:p>
        </p:txBody>
      </p:sp>
      <p:sp>
        <p:nvSpPr>
          <p:cNvPr id="13" name="Rounded Rectangle 12"/>
          <p:cNvSpPr/>
          <p:nvPr/>
        </p:nvSpPr>
        <p:spPr>
          <a:xfrm>
            <a:off x="2970331" y="1740663"/>
            <a:ext cx="1371600" cy="77271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Rounded Rectangle 13"/>
          <p:cNvSpPr/>
          <p:nvPr/>
        </p:nvSpPr>
        <p:spPr>
          <a:xfrm>
            <a:off x="4492974" y="1740663"/>
            <a:ext cx="1371600" cy="77271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5" name="Rounded Rectangle 14"/>
          <p:cNvSpPr/>
          <p:nvPr/>
        </p:nvSpPr>
        <p:spPr>
          <a:xfrm>
            <a:off x="6015617" y="1740663"/>
            <a:ext cx="1088564" cy="77271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6" name="Rounded Rectangle 15"/>
          <p:cNvSpPr/>
          <p:nvPr/>
        </p:nvSpPr>
        <p:spPr>
          <a:xfrm>
            <a:off x="7312374" y="1740663"/>
            <a:ext cx="1371600" cy="77271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7" name="Rectangle 16">
            <a:extLst>
              <a:ext uri="{FF2B5EF4-FFF2-40B4-BE49-F238E27FC236}">
                <a16:creationId xmlns:a16="http://schemas.microsoft.com/office/drawing/2014/main" id="{1D5BC970-F5F8-9542-B251-E0D53BE1D69C}"/>
              </a:ext>
            </a:extLst>
          </p:cNvPr>
          <p:cNvSpPr/>
          <p:nvPr/>
        </p:nvSpPr>
        <p:spPr>
          <a:xfrm>
            <a:off x="4341931" y="316946"/>
            <a:ext cx="3528544" cy="76944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ln>
                  <a:solidFill>
                    <a:schemeClr val="tx1">
                      <a:lumMod val="75000"/>
                      <a:lumOff val="25000"/>
                    </a:schemeClr>
                  </a:solidFill>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p>
        </p:txBody>
      </p:sp>
      <p:pic>
        <p:nvPicPr>
          <p:cNvPr id="18" name="Picture 17">
            <a:extLst>
              <a:ext uri="{FF2B5EF4-FFF2-40B4-BE49-F238E27FC236}">
                <a16:creationId xmlns:a16="http://schemas.microsoft.com/office/drawing/2014/main" id="{38CFD298-1311-9C1B-DDBD-91C87D119E0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r="51" b="69"/>
          <a:stretch/>
        </p:blipFill>
        <p:spPr>
          <a:xfrm flipH="1">
            <a:off x="-425262" y="3429000"/>
            <a:ext cx="2176560" cy="3666228"/>
          </a:xfrm>
          <a:prstGeom prst="rect">
            <a:avLst/>
          </a:prstGeom>
        </p:spPr>
      </p:pic>
    </p:spTree>
    <p:extLst>
      <p:ext uri="{BB962C8B-B14F-4D97-AF65-F5344CB8AC3E}">
        <p14:creationId xmlns:p14="http://schemas.microsoft.com/office/powerpoint/2010/main" val="35330349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0.01111 L 0.0763 0.13217 " pathEditMode="relative" rAng="0" ptsTypes="AA">
                                      <p:cBhvr>
                                        <p:cTn id="26" dur="2000" fill="hold"/>
                                        <p:tgtEl>
                                          <p:spTgt spid="10"/>
                                        </p:tgtEl>
                                        <p:attrNameLst>
                                          <p:attrName>ppt_x</p:attrName>
                                          <p:attrName>ppt_y</p:attrName>
                                        </p:attrNameLst>
                                      </p:cBhvr>
                                      <p:rCtr x="3815" y="604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9167E-6 -4.81481E-6 L 0.27591 0.2713 " pathEditMode="relative" rAng="0" ptsTypes="AA">
                                      <p:cBhvr>
                                        <p:cTn id="30" dur="2000" fill="hold"/>
                                        <p:tgtEl>
                                          <p:spTgt spid="8"/>
                                        </p:tgtEl>
                                        <p:attrNameLst>
                                          <p:attrName>ppt_x</p:attrName>
                                          <p:attrName>ppt_y</p:attrName>
                                        </p:attrNameLst>
                                      </p:cBhvr>
                                      <p:rCtr x="13789" y="135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16667E-7 4.81481E-6 L -0.29688 0.59791 " pathEditMode="relative" rAng="0" ptsTypes="AA">
                                      <p:cBhvr>
                                        <p:cTn id="34" dur="2000" fill="hold"/>
                                        <p:tgtEl>
                                          <p:spTgt spid="11"/>
                                        </p:tgtEl>
                                        <p:attrNameLst>
                                          <p:attrName>ppt_x</p:attrName>
                                          <p:attrName>ppt_y</p:attrName>
                                        </p:attrNameLst>
                                      </p:cBhvr>
                                      <p:rCtr x="-14844" y="2988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1.25E-6 4.81481E-6 L 0.08932 0.44444 " pathEditMode="relative" rAng="0" ptsTypes="AA">
                                      <p:cBhvr>
                                        <p:cTn id="38" dur="2000" fill="hold"/>
                                        <p:tgtEl>
                                          <p:spTgt spid="9"/>
                                        </p:tgtEl>
                                        <p:attrNameLst>
                                          <p:attrName>ppt_x</p:attrName>
                                          <p:attrName>ppt_y</p:attrName>
                                        </p:attrNameLst>
                                      </p:cBhvr>
                                      <p:rCtr x="4466"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12952" y="3369258"/>
            <a:ext cx="7005935" cy="1323439"/>
          </a:xfrm>
          <a:prstGeom prst="rect">
            <a:avLst/>
          </a:prstGeom>
        </p:spPr>
        <p:txBody>
          <a:bodyPr wrap="square">
            <a:spAutoFit/>
            <a:scene3d>
              <a:camera prst="orthographicFront"/>
              <a:lightRig rig="threePt" dir="t"/>
            </a:scene3d>
            <a:sp3d extrusionH="57150">
              <a:bevelT w="38100" h="38100" prst="angle"/>
            </a:sp3d>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 নিজের দিদি সম্পর্কে ৫ টি বাক্য লিখে আনবে।</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Rectangle 7">
            <a:extLst>
              <a:ext uri="{FF2B5EF4-FFF2-40B4-BE49-F238E27FC236}">
                <a16:creationId xmlns:a16="http://schemas.microsoft.com/office/drawing/2014/main" id="{A5F1A1E4-7985-4E9E-AF61-88B7A57FAB39}"/>
              </a:ext>
            </a:extLst>
          </p:cNvPr>
          <p:cNvSpPr/>
          <p:nvPr/>
        </p:nvSpPr>
        <p:spPr>
          <a:xfrm>
            <a:off x="4331728" y="1408836"/>
            <a:ext cx="3528544" cy="707886"/>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এসাইনমেন্ট</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9" name="Picture 8">
            <a:extLst>
              <a:ext uri="{FF2B5EF4-FFF2-40B4-BE49-F238E27FC236}">
                <a16:creationId xmlns:a16="http://schemas.microsoft.com/office/drawing/2014/main" id="{F09397B9-4BE8-E605-1D0B-BEF954D1412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l="6156" r="9647" b="6992"/>
          <a:stretch/>
        </p:blipFill>
        <p:spPr>
          <a:xfrm>
            <a:off x="9296018" y="4451197"/>
            <a:ext cx="2743962" cy="2273315"/>
          </a:xfrm>
          <a:prstGeom prst="rect">
            <a:avLst/>
          </a:prstGeom>
        </p:spPr>
      </p:pic>
      <p:pic>
        <p:nvPicPr>
          <p:cNvPr id="10" name="Picture 9">
            <a:extLst>
              <a:ext uri="{FF2B5EF4-FFF2-40B4-BE49-F238E27FC236}">
                <a16:creationId xmlns:a16="http://schemas.microsoft.com/office/drawing/2014/main" id="{5D640CA6-A6D2-6E0D-E156-9401EF29B85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30" b="99027" l="0" r="82727">
                        <a14:foregroundMark x1="80909" y1="16302" x2="74848" y2="29197"/>
                        <a14:foregroundMark x1="74848" y1="29197" x2="58485" y2="21411"/>
                        <a14:foregroundMark x1="58485" y1="21411" x2="48788" y2="26521"/>
                        <a14:foregroundMark x1="48788" y1="26521" x2="30000" y2="31630"/>
                        <a14:foregroundMark x1="30000" y1="31630" x2="10303" y2="46715"/>
                        <a14:foregroundMark x1="10303" y1="46715" x2="8788" y2="64964"/>
                        <a14:foregroundMark x1="9394" y1="65207" x2="15758" y2="94891"/>
                        <a14:foregroundMark x1="15758" y1="94891" x2="606" y2="97324"/>
                      </a14:backgroundRemoval>
                    </a14:imgEffect>
                  </a14:imgLayer>
                </a14:imgProps>
              </a:ext>
              <a:ext uri="{28A0092B-C50C-407E-A947-70E740481C1C}">
                <a14:useLocalDpi xmlns:a14="http://schemas.microsoft.com/office/drawing/2010/main"/>
              </a:ext>
            </a:extLst>
          </a:blip>
          <a:srcRect r="-83"/>
          <a:stretch/>
        </p:blipFill>
        <p:spPr>
          <a:xfrm>
            <a:off x="221583" y="156300"/>
            <a:ext cx="3219189" cy="6425917"/>
          </a:xfrm>
          <a:prstGeom prst="rect">
            <a:avLst/>
          </a:prstGeom>
        </p:spPr>
      </p:pic>
      <p:pic>
        <p:nvPicPr>
          <p:cNvPr id="11" name="Picture 10">
            <a:extLst>
              <a:ext uri="{FF2B5EF4-FFF2-40B4-BE49-F238E27FC236}">
                <a16:creationId xmlns:a16="http://schemas.microsoft.com/office/drawing/2014/main" id="{E5788E47-05EF-DC01-1425-E9E5BFC9682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30" b="99027" l="0" r="82727">
                        <a14:foregroundMark x1="80909" y1="16302" x2="74848" y2="29197"/>
                        <a14:foregroundMark x1="74848" y1="29197" x2="58485" y2="21411"/>
                        <a14:foregroundMark x1="58485" y1="21411" x2="48788" y2="26521"/>
                        <a14:foregroundMark x1="48788" y1="26521" x2="30000" y2="31630"/>
                        <a14:foregroundMark x1="30000" y1="31630" x2="10303" y2="46715"/>
                        <a14:foregroundMark x1="10303" y1="46715" x2="8788" y2="64964"/>
                        <a14:foregroundMark x1="9394" y1="65207" x2="15758" y2="94891"/>
                        <a14:foregroundMark x1="15758" y1="94891" x2="606" y2="97324"/>
                      </a14:backgroundRemoval>
                    </a14:imgEffect>
                  </a14:imgLayer>
                </a14:imgProps>
              </a:ext>
              <a:ext uri="{28A0092B-C50C-407E-A947-70E740481C1C}">
                <a14:useLocalDpi xmlns:a14="http://schemas.microsoft.com/office/drawing/2010/main"/>
              </a:ext>
            </a:extLst>
          </a:blip>
          <a:srcRect r="-83"/>
          <a:stretch/>
        </p:blipFill>
        <p:spPr>
          <a:xfrm>
            <a:off x="221583" y="43642"/>
            <a:ext cx="3219189" cy="6425917"/>
          </a:xfrm>
          <a:prstGeom prst="rect">
            <a:avLst/>
          </a:prstGeom>
        </p:spPr>
      </p:pic>
    </p:spTree>
    <p:extLst>
      <p:ext uri="{BB962C8B-B14F-4D97-AF65-F5344CB8AC3E}">
        <p14:creationId xmlns:p14="http://schemas.microsoft.com/office/powerpoint/2010/main" val="7410802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৫০+ ফুলের সুন্দর ছবি ডাউনলোড | Flowers pictures">
            <a:extLst>
              <a:ext uri="{FF2B5EF4-FFF2-40B4-BE49-F238E27FC236}">
                <a16:creationId xmlns:a16="http://schemas.microsoft.com/office/drawing/2014/main" id="{1DC439BB-B2FF-4525-ABF6-23C7E74EB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67"/>
          <a:stretch>
            <a:fillRect/>
          </a:stretch>
        </p:blipFill>
        <p:spPr bwMode="auto">
          <a:xfrm>
            <a:off x="6599874" y="1125837"/>
            <a:ext cx="1828800" cy="3123032"/>
          </a:xfrm>
          <a:custGeom>
            <a:avLst/>
            <a:gdLst>
              <a:gd name="connsiteX0" fmla="*/ 0 w 1828800"/>
              <a:gd name="connsiteY0" fmla="*/ 0 h 3074894"/>
              <a:gd name="connsiteX1" fmla="*/ 1828800 w 1828800"/>
              <a:gd name="connsiteY1" fmla="*/ 0 h 3074894"/>
              <a:gd name="connsiteX2" fmla="*/ 1828800 w 1828800"/>
              <a:gd name="connsiteY2" fmla="*/ 3074894 h 3074894"/>
              <a:gd name="connsiteX3" fmla="*/ 0 w 1828800"/>
              <a:gd name="connsiteY3" fmla="*/ 3074894 h 3074894"/>
            </a:gdLst>
            <a:ahLst/>
            <a:cxnLst>
              <a:cxn ang="0">
                <a:pos x="connsiteX0" y="connsiteY0"/>
              </a:cxn>
              <a:cxn ang="0">
                <a:pos x="connsiteX1" y="connsiteY1"/>
              </a:cxn>
              <a:cxn ang="0">
                <a:pos x="connsiteX2" y="connsiteY2"/>
              </a:cxn>
              <a:cxn ang="0">
                <a:pos x="connsiteX3" y="connsiteY3"/>
              </a:cxn>
            </a:cxnLst>
            <a:rect l="l" t="t" r="r" b="b"/>
            <a:pathLst>
              <a:path w="1828800" h="3074894">
                <a:moveTo>
                  <a:pt x="0" y="0"/>
                </a:moveTo>
                <a:lnTo>
                  <a:pt x="1828800" y="0"/>
                </a:lnTo>
                <a:lnTo>
                  <a:pt x="1828800" y="3074894"/>
                </a:lnTo>
                <a:lnTo>
                  <a:pt x="0" y="3074894"/>
                </a:lnTo>
                <a:close/>
              </a:path>
            </a:pathLst>
          </a:custGeom>
          <a:noFill/>
          <a:ln>
            <a:solidFill>
              <a:schemeClr val="accent6">
                <a:lumMod val="60000"/>
                <a:lumOff val="40000"/>
              </a:schemeClr>
            </a:solidFill>
          </a:ln>
          <a:scene3d>
            <a:camera prst="perspectiveHeroicExtremeLeftFacing">
              <a:rot lat="0" lon="2067641" rev="0"/>
            </a:camera>
            <a:lightRig rig="threePt" dir="t"/>
          </a:scene3d>
          <a:sp3d extrusionH="254000">
            <a:bevelT prst="convex"/>
          </a:sp3d>
          <a:extLst>
            <a:ext uri="{909E8E84-426E-40DD-AFC4-6F175D3DCCD1}">
              <a14:hiddenFill xmlns:a14="http://schemas.microsoft.com/office/drawing/2010/main">
                <a:solidFill>
                  <a:srgbClr val="FFFFFF"/>
                </a:solidFill>
              </a14:hiddenFill>
            </a:ext>
          </a:extLst>
        </p:spPr>
      </p:pic>
      <p:pic>
        <p:nvPicPr>
          <p:cNvPr id="3" name="Picture 2" descr="৫০+ ফুলের সুন্দর ছবি ডাউনলোড | Flowers pictures">
            <a:extLst>
              <a:ext uri="{FF2B5EF4-FFF2-40B4-BE49-F238E27FC236}">
                <a16:creationId xmlns:a16="http://schemas.microsoft.com/office/drawing/2014/main" id="{A011E970-0A66-4028-8C04-BCB8F469D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667"/>
          <a:stretch>
            <a:fillRect/>
          </a:stretch>
        </p:blipFill>
        <p:spPr bwMode="auto">
          <a:xfrm>
            <a:off x="3486347" y="1164385"/>
            <a:ext cx="1828800" cy="3074894"/>
          </a:xfrm>
          <a:custGeom>
            <a:avLst/>
            <a:gdLst>
              <a:gd name="connsiteX0" fmla="*/ 0 w 1828800"/>
              <a:gd name="connsiteY0" fmla="*/ 0 h 3074894"/>
              <a:gd name="connsiteX1" fmla="*/ 1828800 w 1828800"/>
              <a:gd name="connsiteY1" fmla="*/ 0 h 3074894"/>
              <a:gd name="connsiteX2" fmla="*/ 1828800 w 1828800"/>
              <a:gd name="connsiteY2" fmla="*/ 3074894 h 3074894"/>
              <a:gd name="connsiteX3" fmla="*/ 0 w 1828800"/>
              <a:gd name="connsiteY3" fmla="*/ 3074894 h 3074894"/>
            </a:gdLst>
            <a:ahLst/>
            <a:cxnLst>
              <a:cxn ang="0">
                <a:pos x="connsiteX0" y="connsiteY0"/>
              </a:cxn>
              <a:cxn ang="0">
                <a:pos x="connsiteX1" y="connsiteY1"/>
              </a:cxn>
              <a:cxn ang="0">
                <a:pos x="connsiteX2" y="connsiteY2"/>
              </a:cxn>
              <a:cxn ang="0">
                <a:pos x="connsiteX3" y="connsiteY3"/>
              </a:cxn>
            </a:cxnLst>
            <a:rect l="l" t="t" r="r" b="b"/>
            <a:pathLst>
              <a:path w="1828800" h="3074894">
                <a:moveTo>
                  <a:pt x="0" y="0"/>
                </a:moveTo>
                <a:lnTo>
                  <a:pt x="1828800" y="0"/>
                </a:lnTo>
                <a:lnTo>
                  <a:pt x="1828800" y="3074894"/>
                </a:lnTo>
                <a:lnTo>
                  <a:pt x="0" y="3074894"/>
                </a:lnTo>
                <a:close/>
              </a:path>
            </a:pathLst>
          </a:custGeom>
          <a:noFill/>
          <a:ln>
            <a:solidFill>
              <a:schemeClr val="accent6">
                <a:lumMod val="60000"/>
                <a:lumOff val="40000"/>
              </a:schemeClr>
            </a:solidFill>
          </a:ln>
          <a:scene3d>
            <a:camera prst="perspectiveContrastingRightFacing">
              <a:rot lat="0" lon="18963666" rev="0"/>
            </a:camera>
            <a:lightRig rig="threePt" dir="t"/>
          </a:scene3d>
          <a:sp3d extrusionH="254000">
            <a:bevelT prst="convex"/>
          </a:sp3d>
          <a:extLst>
            <a:ext uri="{909E8E84-426E-40DD-AFC4-6F175D3DCCD1}">
              <a14:hiddenFill xmlns:a14="http://schemas.microsoft.com/office/drawing/2010/main">
                <a:solidFill>
                  <a:srgbClr val="FFFFFF"/>
                </a:solidFill>
              </a14:hiddenFill>
            </a:ext>
          </a:extLst>
        </p:spPr>
      </p:pic>
      <p:pic>
        <p:nvPicPr>
          <p:cNvPr id="4" name="Picture 3" descr="৫০+ ফুলের সুন্দর ছবি ডাউনলোড | Flowers pictures">
            <a:extLst>
              <a:ext uri="{FF2B5EF4-FFF2-40B4-BE49-F238E27FC236}">
                <a16:creationId xmlns:a16="http://schemas.microsoft.com/office/drawing/2014/main" id="{5910D657-D6E1-4E51-880C-1AC74A851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33" r="33333"/>
          <a:stretch>
            <a:fillRect/>
          </a:stretch>
        </p:blipFill>
        <p:spPr bwMode="auto">
          <a:xfrm>
            <a:off x="5005187" y="1233381"/>
            <a:ext cx="1828800" cy="2933067"/>
          </a:xfrm>
          <a:custGeom>
            <a:avLst/>
            <a:gdLst>
              <a:gd name="connsiteX0" fmla="*/ 0 w 1828800"/>
              <a:gd name="connsiteY0" fmla="*/ 0 h 3074894"/>
              <a:gd name="connsiteX1" fmla="*/ 1828800 w 1828800"/>
              <a:gd name="connsiteY1" fmla="*/ 0 h 3074894"/>
              <a:gd name="connsiteX2" fmla="*/ 1828800 w 1828800"/>
              <a:gd name="connsiteY2" fmla="*/ 3074894 h 3074894"/>
              <a:gd name="connsiteX3" fmla="*/ 0 w 1828800"/>
              <a:gd name="connsiteY3" fmla="*/ 3074894 h 3074894"/>
            </a:gdLst>
            <a:ahLst/>
            <a:cxnLst>
              <a:cxn ang="0">
                <a:pos x="connsiteX0" y="connsiteY0"/>
              </a:cxn>
              <a:cxn ang="0">
                <a:pos x="connsiteX1" y="connsiteY1"/>
              </a:cxn>
              <a:cxn ang="0">
                <a:pos x="connsiteX2" y="connsiteY2"/>
              </a:cxn>
              <a:cxn ang="0">
                <a:pos x="connsiteX3" y="connsiteY3"/>
              </a:cxn>
            </a:cxnLst>
            <a:rect l="l" t="t" r="r" b="b"/>
            <a:pathLst>
              <a:path w="1828800" h="3074894">
                <a:moveTo>
                  <a:pt x="0" y="0"/>
                </a:moveTo>
                <a:lnTo>
                  <a:pt x="1828800" y="0"/>
                </a:lnTo>
                <a:lnTo>
                  <a:pt x="1828800" y="3074894"/>
                </a:lnTo>
                <a:lnTo>
                  <a:pt x="0" y="3074894"/>
                </a:lnTo>
                <a:close/>
              </a:path>
            </a:pathLst>
          </a:cu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31EDDD-B755-4EEA-A719-DBA5A1886087}"/>
              </a:ext>
            </a:extLst>
          </p:cNvPr>
          <p:cNvSpPr txBox="1"/>
          <p:nvPr/>
        </p:nvSpPr>
        <p:spPr>
          <a:xfrm>
            <a:off x="2707850" y="4985729"/>
            <a:ext cx="7011185" cy="707886"/>
          </a:xfrm>
          <a:prstGeom prst="rect">
            <a:avLst/>
          </a:prstGeom>
          <a:noFill/>
        </p:spPr>
        <p:txBody>
          <a:bodyPr wrap="square">
            <a:spAutoFit/>
          </a:bodyPr>
          <a:lstStyle/>
          <a:p>
            <a:pPr algn="ctr"/>
            <a:r>
              <a:rPr lang="en-US" sz="4000" dirty="0" err="1">
                <a:latin typeface="Kalpurush" panose="02000600000000000000" pitchFamily="2" charset="0"/>
                <a:cs typeface="Kalpurush" panose="02000600000000000000" pitchFamily="2" charset="0"/>
              </a:rPr>
              <a:t>আজকের</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মত</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সবাইকে</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ধন্যবাদ</a:t>
            </a:r>
            <a:r>
              <a:rPr lang="en-US" sz="4000" dirty="0">
                <a:latin typeface="Kalpurush" panose="02000600000000000000" pitchFamily="2" charset="0"/>
                <a:cs typeface="Kalpurush" panose="02000600000000000000" pitchFamily="2" charset="0"/>
              </a:rPr>
              <a:t>।</a:t>
            </a:r>
          </a:p>
        </p:txBody>
      </p:sp>
      <p:pic>
        <p:nvPicPr>
          <p:cNvPr id="6" name="Picture 5">
            <a:extLst>
              <a:ext uri="{FF2B5EF4-FFF2-40B4-BE49-F238E27FC236}">
                <a16:creationId xmlns:a16="http://schemas.microsoft.com/office/drawing/2014/main" id="{176D0933-B021-4DFF-BA12-E1EBA3FD2C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r="51" b="69"/>
          <a:stretch/>
        </p:blipFill>
        <p:spPr>
          <a:xfrm flipH="1">
            <a:off x="-425262" y="3429000"/>
            <a:ext cx="2176560" cy="3666228"/>
          </a:xfrm>
          <a:prstGeom prst="rect">
            <a:avLst/>
          </a:prstGeom>
        </p:spPr>
      </p:pic>
      <p:pic>
        <p:nvPicPr>
          <p:cNvPr id="8" name="Picture 7">
            <a:extLst>
              <a:ext uri="{FF2B5EF4-FFF2-40B4-BE49-F238E27FC236}">
                <a16:creationId xmlns:a16="http://schemas.microsoft.com/office/drawing/2014/main" id="{E1BD1261-E41D-426F-9BE1-159B7A144CF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r="51" b="69"/>
          <a:stretch/>
        </p:blipFill>
        <p:spPr>
          <a:xfrm>
            <a:off x="10347859" y="3326875"/>
            <a:ext cx="2176560" cy="3666228"/>
          </a:xfrm>
          <a:prstGeom prst="rect">
            <a:avLst/>
          </a:prstGeom>
        </p:spPr>
      </p:pic>
    </p:spTree>
    <p:extLst>
      <p:ext uri="{BB962C8B-B14F-4D97-AF65-F5344CB8AC3E}">
        <p14:creationId xmlns:p14="http://schemas.microsoft.com/office/powerpoint/2010/main" val="109314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D47A8-AEAD-64FF-782A-CB210D0E5DE5}"/>
              </a:ext>
            </a:extLst>
          </p:cNvPr>
          <p:cNvSpPr txBox="1"/>
          <p:nvPr/>
        </p:nvSpPr>
        <p:spPr>
          <a:xfrm>
            <a:off x="5261647" y="1247222"/>
            <a:ext cx="3841018" cy="83099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perspectiveFront"/>
              <a:lightRig rig="threePt" dir="t"/>
            </a:scene3d>
          </a:bodyPr>
          <a:lstStyle/>
          <a:p>
            <a:r>
              <a:rPr lang="en-US" sz="4800" dirty="0" err="1">
                <a:ln w="0">
                  <a:solidFill>
                    <a:srgbClr val="7030A0"/>
                  </a:solid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4800" dirty="0">
                <a:ln w="0">
                  <a:solidFill>
                    <a:srgbClr val="7030A0"/>
                  </a:solid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800" dirty="0" err="1">
                <a:ln w="0">
                  <a:solidFill>
                    <a:srgbClr val="7030A0"/>
                  </a:solid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endParaRPr lang="en-US" sz="4800" dirty="0">
              <a:ln w="0">
                <a:solidFill>
                  <a:srgbClr val="7030A0"/>
                </a:solid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4CF386A-EC20-6F96-25F3-2056B7261CEC}"/>
              </a:ext>
            </a:extLst>
          </p:cNvPr>
          <p:cNvSpPr txBox="1"/>
          <p:nvPr/>
        </p:nvSpPr>
        <p:spPr>
          <a:xfrm>
            <a:off x="5261647" y="2855462"/>
            <a:ext cx="6644407" cy="17543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perspectiveFront"/>
              <a:lightRig rig="threePt" dir="t"/>
            </a:scene3d>
          </a:bodyPr>
          <a:lstStyle/>
          <a:p>
            <a:r>
              <a:rPr lang="en-US" sz="3600" b="1" dirty="0" err="1">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শ্রেণি</a:t>
            </a:r>
            <a:r>
              <a:rPr lang="en-US"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b="1" dirty="0" err="1">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চতুর্থ</a:t>
            </a:r>
            <a:endPar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a:p>
            <a:r>
              <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বিষয়</a:t>
            </a:r>
            <a:r>
              <a:rPr lang="en-US"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b="1" dirty="0" err="1">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বাংলা</a:t>
            </a:r>
            <a:endPar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a:p>
            <a:r>
              <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bn-BD" sz="3600" b="1" dirty="0">
                <a:ln w="0">
                  <a:noFill/>
                </a:ln>
                <a:solidFill>
                  <a:srgbClr val="7030A0"/>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ইসলাম ধর্ম ও হিন্দুধর্মের উৎসব</a:t>
            </a:r>
          </a:p>
        </p:txBody>
      </p:sp>
      <p:pic>
        <p:nvPicPr>
          <p:cNvPr id="5" name="Picture 4" descr="Screen Clipping">
            <a:extLst>
              <a:ext uri="{FF2B5EF4-FFF2-40B4-BE49-F238E27FC236}">
                <a16:creationId xmlns:a16="http://schemas.microsoft.com/office/drawing/2014/main" id="{AFB899F1-DC8F-46C1-C7D5-637F4F8FEA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4"/>
          <a:stretch/>
        </p:blipFill>
        <p:spPr>
          <a:xfrm>
            <a:off x="384517" y="357232"/>
            <a:ext cx="4497073" cy="6143536"/>
          </a:xfrm>
          <a:prstGeom prst="rect">
            <a:avLst/>
          </a:prstGeom>
          <a:ln w="38100" cap="sq">
            <a:solidFill>
              <a:srgbClr val="B25EF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71637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ছবি 4">
            <a:extLst>
              <a:ext uri="{FF2B5EF4-FFF2-40B4-BE49-F238E27FC236}">
                <a16:creationId xmlns:a16="http://schemas.microsoft.com/office/drawing/2014/main" id="{83CCA993-102E-204E-81AB-2309EB570B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534" y="1590841"/>
            <a:ext cx="3425743" cy="3252091"/>
          </a:xfrm>
          <a:prstGeom prst="rect">
            <a:avLst/>
          </a:prstGeom>
          <a:ln w="19050">
            <a:solidFill>
              <a:srgbClr val="0000FF"/>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9167" t="3950" r="13612" b="4445"/>
          <a:stretch/>
        </p:blipFill>
        <p:spPr>
          <a:xfrm>
            <a:off x="7672100" y="1590841"/>
            <a:ext cx="4045765" cy="3252091"/>
          </a:xfrm>
          <a:prstGeom prst="rect">
            <a:avLst/>
          </a:prstGeom>
          <a:ln w="19050">
            <a:solidFill>
              <a:srgbClr val="0000FF"/>
            </a:solidFill>
          </a:ln>
          <a:effectLst>
            <a:outerShdw blurRad="292100" dist="139700" dir="2700000" algn="tl" rotWithShape="0">
              <a:srgbClr val="333333">
                <a:alpha val="65000"/>
              </a:srgbClr>
            </a:outerShdw>
          </a:effectLst>
        </p:spPr>
      </p:pic>
      <p:sp>
        <p:nvSpPr>
          <p:cNvPr id="4" name="Rectangle 3"/>
          <p:cNvSpPr/>
          <p:nvPr/>
        </p:nvSpPr>
        <p:spPr>
          <a:xfrm>
            <a:off x="2196955" y="434807"/>
            <a:ext cx="7801120" cy="830997"/>
          </a:xfrm>
          <a:prstGeom prst="rect">
            <a:avLst/>
          </a:prstGeom>
        </p:spPr>
        <p:txBody>
          <a:bodyPr wrap="square">
            <a:spAutoFit/>
          </a:bodyPr>
          <a:lstStyle/>
          <a:p>
            <a:pPr algn="ctr" fontAlgn="auto">
              <a:spcBef>
                <a:spcPts val="0"/>
              </a:spcBef>
              <a:spcAft>
                <a:spcPts val="0"/>
              </a:spcAft>
            </a:pPr>
            <a:r>
              <a:rPr lang="en-US" sz="4800" dirty="0" err="1">
                <a:ln w="11430">
                  <a:solidFill>
                    <a:schemeClr val="tx1"/>
                  </a:solidFill>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পূর্বজ্ঞান</a:t>
            </a:r>
            <a:r>
              <a:rPr lang="en-US" sz="4800" dirty="0">
                <a:ln w="11430">
                  <a:solidFill>
                    <a:schemeClr val="tx1"/>
                  </a:solidFill>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dirty="0" err="1">
                <a:ln w="11430">
                  <a:solidFill>
                    <a:schemeClr val="tx1"/>
                  </a:solidFill>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যাচায়</a:t>
            </a:r>
            <a:endParaRPr lang="en-US" sz="4800" dirty="0">
              <a:ln w="11430">
                <a:solidFill>
                  <a:schemeClr val="tx1"/>
                </a:solidFill>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5" name="Picture 4" descr="bigganprotibeshigaach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199" y="1590841"/>
            <a:ext cx="3697979" cy="3252091"/>
          </a:xfrm>
          <a:prstGeom prst="rect">
            <a:avLst/>
          </a:prstGeom>
          <a:ln w="19050">
            <a:solidFill>
              <a:srgbClr val="0000FF"/>
            </a:solidFill>
          </a:ln>
          <a:effectLst>
            <a:outerShdw blurRad="292100" dist="139700" dir="2700000" algn="tl" rotWithShape="0">
              <a:srgbClr val="333333">
                <a:alpha val="65000"/>
              </a:srgbClr>
            </a:outerShdw>
          </a:effectLst>
        </p:spPr>
      </p:pic>
      <p:sp>
        <p:nvSpPr>
          <p:cNvPr id="6" name="TextBox 5"/>
          <p:cNvSpPr txBox="1"/>
          <p:nvPr/>
        </p:nvSpPr>
        <p:spPr>
          <a:xfrm>
            <a:off x="2311400" y="5715307"/>
            <a:ext cx="7569200" cy="707886"/>
          </a:xfrm>
          <a:prstGeom prst="rect">
            <a:avLst/>
          </a:prstGeom>
          <a:noFill/>
        </p:spPr>
        <p:txBody>
          <a:bodyPr wrap="square" rtlCol="0">
            <a:spAutoFit/>
          </a:bodyPr>
          <a:lstStyle/>
          <a:p>
            <a:pPr algn="ctr"/>
            <a:r>
              <a:rPr lang="bn-BD" sz="3600" b="1" dirty="0">
                <a:solidFill>
                  <a:schemeClr val="tx1">
                    <a:lumMod val="95000"/>
                    <a:lumOff val="5000"/>
                  </a:schemeClr>
                </a:solidFill>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দেখতে</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পাচ্ছো</a:t>
            </a:r>
            <a:r>
              <a:rPr lang="en-US" sz="40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4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8"/>
          <p:cNvSpPr txBox="1"/>
          <p:nvPr/>
        </p:nvSpPr>
        <p:spPr>
          <a:xfrm>
            <a:off x="938491" y="4943777"/>
            <a:ext cx="2286000" cy="707886"/>
          </a:xfrm>
          <a:prstGeom prst="rect">
            <a:avLst/>
          </a:prstGeom>
          <a:noFill/>
        </p:spPr>
        <p:txBody>
          <a:bodyPr wrap="square" rtlCol="0">
            <a:spAutoFit/>
          </a:bodyPr>
          <a:lstStyle/>
          <a:p>
            <a:pPr algn="ctr"/>
            <a:r>
              <a:rPr lang="bn-BD" sz="40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 বাগান</a:t>
            </a:r>
            <a:endParaRPr lang="en-US" sz="24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p:cNvSpPr txBox="1"/>
          <p:nvPr/>
        </p:nvSpPr>
        <p:spPr>
          <a:xfrm>
            <a:off x="3899219" y="4960346"/>
            <a:ext cx="3539064" cy="707886"/>
          </a:xfrm>
          <a:prstGeom prst="rect">
            <a:avLst/>
          </a:prstGeom>
          <a:noFill/>
        </p:spPr>
        <p:txBody>
          <a:bodyPr wrap="square" rtlCol="0">
            <a:spAutoFit/>
          </a:bodyPr>
          <a:lstStyle/>
          <a:p>
            <a:pPr algn="ctr"/>
            <a:r>
              <a:rPr lang="bn-BD" sz="4000" b="1" dirty="0">
                <a:solidFill>
                  <a:srgbClr val="2929E3"/>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 বাগান ও চাঁদ</a:t>
            </a:r>
            <a:endParaRPr lang="en-US" sz="2400" b="1" dirty="0">
              <a:solidFill>
                <a:srgbClr val="2929E3"/>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p:cNvSpPr txBox="1"/>
          <p:nvPr/>
        </p:nvSpPr>
        <p:spPr>
          <a:xfrm>
            <a:off x="7466288" y="4943777"/>
            <a:ext cx="4419602" cy="707886"/>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 বোন ও ছোট বোন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2193925" y="5715000"/>
            <a:ext cx="7804150" cy="707886"/>
          </a:xfrm>
          <a:prstGeom prst="rect">
            <a:avLst/>
          </a:prstGeom>
          <a:noFill/>
        </p:spPr>
        <p:txBody>
          <a:bodyPr wrap="square" rtlCol="0">
            <a:spAutoFit/>
          </a:bodyPr>
          <a:lstStyle/>
          <a:p>
            <a:pPr algn="ctr"/>
            <a:r>
              <a:rPr lang="bn-BD" sz="3600" b="1" dirty="0">
                <a:solidFill>
                  <a:schemeClr val="tx1">
                    <a:lumMod val="95000"/>
                    <a:lumOff val="5000"/>
                  </a:schemeClr>
                </a:solidFill>
                <a:latin typeface="Kalpurush" panose="02000600000000000000" pitchFamily="2" charset="0"/>
                <a:cs typeface="Kalpurush" panose="02000600000000000000" pitchFamily="2" charset="0"/>
              </a:rPr>
              <a:t> </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 বোনকে আমরা অন্য কী নামে ডাকি?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TextBox 12"/>
          <p:cNvSpPr txBox="1"/>
          <p:nvPr/>
        </p:nvSpPr>
        <p:spPr>
          <a:xfrm>
            <a:off x="2517205" y="5651663"/>
            <a:ext cx="7391400" cy="769441"/>
          </a:xfrm>
          <a:prstGeom prst="rect">
            <a:avLst/>
          </a:prstGeom>
          <a:noFill/>
        </p:spPr>
        <p:txBody>
          <a:bodyPr wrap="square" rtlCol="0">
            <a:spAutoFit/>
          </a:bodyPr>
          <a:lstStyle/>
          <a:p>
            <a:pPr algn="ctr"/>
            <a:r>
              <a:rPr lang="bn-BD" sz="3600" b="1" dirty="0">
                <a:solidFill>
                  <a:schemeClr val="tx1">
                    <a:lumMod val="95000"/>
                    <a:lumOff val="5000"/>
                  </a:schemeClr>
                </a:solidFill>
                <a:latin typeface="Kalpurush" panose="02000600000000000000" pitchFamily="2" charset="0"/>
                <a:cs typeface="Kalpurush" panose="02000600000000000000" pitchFamily="2" charset="0"/>
              </a:rPr>
              <a:t> </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 বোনকে আমরা </a:t>
            </a:r>
            <a:r>
              <a:rPr lang="bn-BD" sz="4400" b="1" dirty="0">
                <a:solidFill>
                  <a:schemeClr val="accent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দিদি</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নামে ডাকি?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p:cNvSpPr txBox="1"/>
          <p:nvPr/>
        </p:nvSpPr>
        <p:spPr>
          <a:xfrm>
            <a:off x="87564" y="5707522"/>
            <a:ext cx="11630301" cy="769441"/>
          </a:xfrm>
          <a:prstGeom prst="rect">
            <a:avLst/>
          </a:prstGeom>
          <a:noFill/>
        </p:spPr>
        <p:txBody>
          <a:bodyPr wrap="square" rtlCol="0">
            <a:spAutoFit/>
          </a:bodyPr>
          <a:lstStyle/>
          <a:p>
            <a:pPr algn="ctr"/>
            <a:r>
              <a:rPr lang="bn-BD" sz="3600" b="1" dirty="0">
                <a:solidFill>
                  <a:schemeClr val="tx1">
                    <a:lumMod val="95000"/>
                    <a:lumOff val="5000"/>
                  </a:schemeClr>
                </a:solidFill>
                <a:latin typeface="Kalpurush" panose="02000600000000000000" pitchFamily="2" charset="0"/>
                <a:cs typeface="Kalpurush" panose="02000600000000000000" pitchFamily="2" charset="0"/>
              </a:rPr>
              <a:t> </a:t>
            </a: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অনুমান করে বলোতো আজ আমাদের পাঠ কী হতে পারে?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1664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p:tgtEl>
                                          <p:spTgt spid="6"/>
                                        </p:tgtEl>
                                        <p:attrNameLst>
                                          <p:attrName>ppt_x</p:attrName>
                                        </p:attrNameLst>
                                      </p:cBhvr>
                                      <p:tavLst>
                                        <p:tav tm="0">
                                          <p:val>
                                            <p:strVal val="#ppt_x-#ppt_w*1.125000"/>
                                          </p:val>
                                        </p:tav>
                                        <p:tav tm="100000">
                                          <p:val>
                                            <p:strVal val="#ppt_x"/>
                                          </p:val>
                                        </p:tav>
                                      </p:tavLst>
                                    </p:anim>
                                    <p:animEffect transition="in" filter="wipe(right)">
                                      <p:cBhvr>
                                        <p:cTn id="8" dur="1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8" fill="hold" grpId="1" nodeType="clickEffect">
                                  <p:stCondLst>
                                    <p:cond delay="0"/>
                                  </p:stCondLst>
                                  <p:childTnLst>
                                    <p:anim calcmode="lin" valueType="num">
                                      <p:cBhvr additive="base">
                                        <p:cTn id="27" dur="1000"/>
                                        <p:tgtEl>
                                          <p:spTgt spid="6"/>
                                        </p:tgtEl>
                                        <p:attrNameLst>
                                          <p:attrName>ppt_x</p:attrName>
                                        </p:attrNameLst>
                                      </p:cBhvr>
                                      <p:tavLst>
                                        <p:tav tm="0">
                                          <p:val>
                                            <p:strVal val="#ppt_x"/>
                                          </p:val>
                                        </p:tav>
                                        <p:tav tm="100000">
                                          <p:val>
                                            <p:strVal val="#ppt_x-#ppt_w*1.125000"/>
                                          </p:val>
                                        </p:tav>
                                      </p:tavLst>
                                    </p:anim>
                                    <p:animEffect transition="out" filter="wipe(left)">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500"/>
                                        <p:tgtEl>
                                          <p:spTgt spid="12"/>
                                        </p:tgtEl>
                                        <p:attrNameLst>
                                          <p:attrName>ppt_x</p:attrName>
                                        </p:attrNameLst>
                                      </p:cBhvr>
                                      <p:tavLst>
                                        <p:tav tm="0">
                                          <p:val>
                                            <p:strVal val="#ppt_x-#ppt_w*1.125000"/>
                                          </p:val>
                                        </p:tav>
                                        <p:tav tm="100000">
                                          <p:val>
                                            <p:strVal val="#ppt_x"/>
                                          </p:val>
                                        </p:tav>
                                      </p:tavLst>
                                    </p:anim>
                                    <p:animEffect transition="in" filter="wipe(right)">
                                      <p:cBhvr>
                                        <p:cTn id="35" dur="1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1000"/>
                                  </p:stCondLst>
                                  <p:childTnLst>
                                    <p:anim calcmode="lin" valueType="num">
                                      <p:cBhvr>
                                        <p:cTn id="39" dur="2000"/>
                                        <p:tgtEl>
                                          <p:spTgt spid="12"/>
                                        </p:tgtEl>
                                        <p:attrNameLst>
                                          <p:attrName>ppt_w</p:attrName>
                                        </p:attrNameLst>
                                      </p:cBhvr>
                                      <p:tavLst>
                                        <p:tav tm="0">
                                          <p:val>
                                            <p:strVal val="ppt_w"/>
                                          </p:val>
                                        </p:tav>
                                        <p:tav tm="100000">
                                          <p:val>
                                            <p:fltVal val="0"/>
                                          </p:val>
                                        </p:tav>
                                      </p:tavLst>
                                    </p:anim>
                                    <p:anim calcmode="lin" valueType="num">
                                      <p:cBhvr>
                                        <p:cTn id="40" dur="2000"/>
                                        <p:tgtEl>
                                          <p:spTgt spid="12"/>
                                        </p:tgtEl>
                                        <p:attrNameLst>
                                          <p:attrName>ppt_h</p:attrName>
                                        </p:attrNameLst>
                                      </p:cBhvr>
                                      <p:tavLst>
                                        <p:tav tm="0">
                                          <p:val>
                                            <p:strVal val="ppt_h"/>
                                          </p:val>
                                        </p:tav>
                                        <p:tav tm="100000">
                                          <p:val>
                                            <p:fltVal val="0"/>
                                          </p:val>
                                        </p:tav>
                                      </p:tavLst>
                                    </p:anim>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2000" fill="hold"/>
                                        <p:tgtEl>
                                          <p:spTgt spid="13"/>
                                        </p:tgtEl>
                                        <p:attrNameLst>
                                          <p:attrName>ppt_w</p:attrName>
                                        </p:attrNameLst>
                                      </p:cBhvr>
                                      <p:tavLst>
                                        <p:tav tm="0">
                                          <p:val>
                                            <p:fltVal val="0"/>
                                          </p:val>
                                        </p:tav>
                                        <p:tav tm="100000">
                                          <p:val>
                                            <p:strVal val="#ppt_w"/>
                                          </p:val>
                                        </p:tav>
                                      </p:tavLst>
                                    </p:anim>
                                    <p:anim calcmode="lin" valueType="num">
                                      <p:cBhvr>
                                        <p:cTn id="48" dur="2000" fill="hold"/>
                                        <p:tgtEl>
                                          <p:spTgt spid="13"/>
                                        </p:tgtEl>
                                        <p:attrNameLst>
                                          <p:attrName>ppt_h</p:attrName>
                                        </p:attrNameLst>
                                      </p:cBhvr>
                                      <p:tavLst>
                                        <p:tav tm="0">
                                          <p:val>
                                            <p:fltVal val="0"/>
                                          </p:val>
                                        </p:tav>
                                        <p:tav tm="100000">
                                          <p:val>
                                            <p:strVal val="#ppt_h"/>
                                          </p:val>
                                        </p:tav>
                                      </p:tavLst>
                                    </p:anim>
                                    <p:animEffect transition="in" filter="fade">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1000"/>
                                  </p:stCondLst>
                                  <p:childTnLst>
                                    <p:anim calcmode="lin" valueType="num">
                                      <p:cBhvr>
                                        <p:cTn id="53" dur="2000"/>
                                        <p:tgtEl>
                                          <p:spTgt spid="13"/>
                                        </p:tgtEl>
                                        <p:attrNameLst>
                                          <p:attrName>ppt_w</p:attrName>
                                        </p:attrNameLst>
                                      </p:cBhvr>
                                      <p:tavLst>
                                        <p:tav tm="0">
                                          <p:val>
                                            <p:strVal val="ppt_w"/>
                                          </p:val>
                                        </p:tav>
                                        <p:tav tm="100000">
                                          <p:val>
                                            <p:fltVal val="0"/>
                                          </p:val>
                                        </p:tav>
                                      </p:tavLst>
                                    </p:anim>
                                    <p:anim calcmode="lin" valueType="num">
                                      <p:cBhvr>
                                        <p:cTn id="54" dur="2000"/>
                                        <p:tgtEl>
                                          <p:spTgt spid="13"/>
                                        </p:tgtEl>
                                        <p:attrNameLst>
                                          <p:attrName>ppt_h</p:attrName>
                                        </p:attrNameLst>
                                      </p:cBhvr>
                                      <p:tavLst>
                                        <p:tav tm="0">
                                          <p:val>
                                            <p:strVal val="ppt_h"/>
                                          </p:val>
                                        </p:tav>
                                        <p:tav tm="100000">
                                          <p:val>
                                            <p:fltVal val="0"/>
                                          </p:val>
                                        </p:tav>
                                      </p:tavLst>
                                    </p:anim>
                                    <p:animEffect transition="out" filter="fade">
                                      <p:cBhvr>
                                        <p:cTn id="55" dur="2000"/>
                                        <p:tgtEl>
                                          <p:spTgt spid="13"/>
                                        </p:tgtEl>
                                      </p:cBhvr>
                                    </p:animEffect>
                                    <p:set>
                                      <p:cBhvr>
                                        <p:cTn id="56" dur="1" fill="hold">
                                          <p:stCondLst>
                                            <p:cond delay="19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000" fill="hold"/>
                                        <p:tgtEl>
                                          <p:spTgt spid="14"/>
                                        </p:tgtEl>
                                        <p:attrNameLst>
                                          <p:attrName>ppt_w</p:attrName>
                                        </p:attrNameLst>
                                      </p:cBhvr>
                                      <p:tavLst>
                                        <p:tav tm="0">
                                          <p:val>
                                            <p:fltVal val="0"/>
                                          </p:val>
                                        </p:tav>
                                        <p:tav tm="100000">
                                          <p:val>
                                            <p:strVal val="#ppt_w"/>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Effect transition="in" filter="fade">
                                      <p:cBhvr>
                                        <p:cTn id="6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10" grpId="0"/>
      <p:bldP spid="11" grpId="0"/>
      <p:bldP spid="12" grpId="0"/>
      <p:bldP spid="12" grpId="1"/>
      <p:bldP spid="13" grpId="0"/>
      <p:bldP spid="13" grpId="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9329" y="1613900"/>
            <a:ext cx="4446859" cy="392588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755" y="400050"/>
            <a:ext cx="6937849" cy="6477000"/>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843984" y="2379639"/>
            <a:ext cx="3717548" cy="1908215"/>
          </a:xfrm>
          <a:prstGeom prst="rect">
            <a:avLst/>
          </a:prstGeom>
          <a:noFill/>
          <a:ln w="19050">
            <a:noFill/>
          </a:ln>
        </p:spPr>
        <p:txBody>
          <a:bodyPr wrap="square" rtlCol="0">
            <a:spAutoFit/>
          </a:bodyPr>
          <a:lstStyle/>
          <a:p>
            <a:pPr algn="ctr"/>
            <a:r>
              <a:rPr lang="bn-BD" sz="6000" dirty="0">
                <a:ln w="9525">
                  <a:noFill/>
                </a:ln>
                <a:solidFill>
                  <a:schemeClr val="bg2"/>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আমাদের</a:t>
            </a:r>
          </a:p>
          <a:p>
            <a:pPr algn="ctr"/>
            <a:r>
              <a:rPr lang="bn-BD" sz="5800" dirty="0">
                <a:ln w="9525">
                  <a:noFill/>
                </a:ln>
                <a:solidFill>
                  <a:schemeClr val="bg2"/>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rPr>
              <a:t>আজকের পাঠ</a:t>
            </a:r>
            <a:endParaRPr lang="en-US" sz="5800" dirty="0">
              <a:ln w="9525">
                <a:noFill/>
              </a:ln>
              <a:solidFill>
                <a:schemeClr val="bg2"/>
              </a:solidFill>
              <a:effectLst>
                <a:outerShdw blurRad="50800" dist="38100" dir="13500000" algn="br" rotWithShape="0">
                  <a:prstClr val="black">
                    <a:alpha val="40000"/>
                  </a:prst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44969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D44EFC-C193-4457-ACDD-4E4387248949}"/>
              </a:ext>
            </a:extLst>
          </p:cNvPr>
          <p:cNvSpPr/>
          <p:nvPr/>
        </p:nvSpPr>
        <p:spPr>
          <a:xfrm>
            <a:off x="4873140" y="231468"/>
            <a:ext cx="4110604"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শিখনফল</a:t>
            </a:r>
            <a:r>
              <a:rPr lang="bn-BD" sz="6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6000"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7" name="Rectangle 26">
            <a:extLst>
              <a:ext uri="{FF2B5EF4-FFF2-40B4-BE49-F238E27FC236}">
                <a16:creationId xmlns:a16="http://schemas.microsoft.com/office/drawing/2014/main" id="{BC418A46-CF3D-430E-B062-01DD6816C3F4}"/>
              </a:ext>
            </a:extLst>
          </p:cNvPr>
          <p:cNvSpPr/>
          <p:nvPr/>
        </p:nvSpPr>
        <p:spPr>
          <a:xfrm>
            <a:off x="3008312" y="2617562"/>
            <a:ext cx="8371002" cy="584775"/>
          </a:xfrm>
          <a:prstGeom prst="rect">
            <a:avLst/>
          </a:prstGeom>
          <a:ln>
            <a:solidFill>
              <a:schemeClr val="tx1"/>
            </a:solidFill>
          </a:ln>
        </p:spPr>
        <p:txBody>
          <a:bodyPr wrap="square">
            <a:spAutoFit/>
          </a:bodyPr>
          <a:lstStyle/>
          <a:p>
            <a:r>
              <a:rPr lang="en-US" sz="3200" b="1"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a:t>
            </a:r>
            <a:r>
              <a:rPr lang="en-US"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পরিচিতি উল্লেখ করতে পারবে;</a:t>
            </a:r>
            <a:endParaRPr lang="bn-IN"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8" name="Rectangle 27">
            <a:extLst>
              <a:ext uri="{FF2B5EF4-FFF2-40B4-BE49-F238E27FC236}">
                <a16:creationId xmlns:a16="http://schemas.microsoft.com/office/drawing/2014/main" id="{A86B5F58-97A4-4FFE-9DB7-2281D0F7A251}"/>
              </a:ext>
            </a:extLst>
          </p:cNvPr>
          <p:cNvSpPr/>
          <p:nvPr/>
        </p:nvSpPr>
        <p:spPr>
          <a:xfrm>
            <a:off x="3008309" y="3474139"/>
            <a:ext cx="8371001" cy="584775"/>
          </a:xfrm>
          <a:prstGeom prst="rect">
            <a:avLst/>
          </a:prstGeom>
          <a:ln>
            <a:solidFill>
              <a:schemeClr val="tx1"/>
            </a:solidFill>
          </a:ln>
        </p:spPr>
        <p:txBody>
          <a:bodyPr wrap="square">
            <a:spAutoFit/>
          </a:bodyPr>
          <a:lstStyle/>
          <a:p>
            <a:r>
              <a:rPr lang="en-US" sz="3200" b="1"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কবিতাটি</a:t>
            </a:r>
            <a:r>
              <a:rPr lang="en-US"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প্রমিত উচ্চারণে আবৃত্তি করতে পারবে;</a:t>
            </a:r>
            <a:r>
              <a:rPr lang="bn-IN"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en-GB"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29" name="Rectangle 28">
            <a:extLst>
              <a:ext uri="{FF2B5EF4-FFF2-40B4-BE49-F238E27FC236}">
                <a16:creationId xmlns:a16="http://schemas.microsoft.com/office/drawing/2014/main" id="{A21F71A7-42E9-491A-96C0-A446956DD7FF}"/>
              </a:ext>
            </a:extLst>
          </p:cNvPr>
          <p:cNvSpPr/>
          <p:nvPr/>
        </p:nvSpPr>
        <p:spPr>
          <a:xfrm>
            <a:off x="3008309" y="5177195"/>
            <a:ext cx="8371001" cy="584775"/>
          </a:xfrm>
          <a:prstGeom prst="rect">
            <a:avLst/>
          </a:prstGeom>
          <a:ln>
            <a:solidFill>
              <a:schemeClr val="tx1"/>
            </a:solidFill>
          </a:ln>
        </p:spPr>
        <p:txBody>
          <a:bodyPr wrap="square">
            <a:spAutoFit/>
          </a:bodyPr>
          <a:lstStyle/>
          <a:p>
            <a:r>
              <a:rPr lang="en-US" sz="3200" b="1"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পাঠ্যবইয়ের</a:t>
            </a:r>
            <a:r>
              <a:rPr lang="en-US"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কবিতার মূলভাব লিখতে পারবে।</a:t>
            </a:r>
            <a:endParaRPr lang="en-GB"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30" name="Rectangle 29">
            <a:extLst>
              <a:ext uri="{FF2B5EF4-FFF2-40B4-BE49-F238E27FC236}">
                <a16:creationId xmlns:a16="http://schemas.microsoft.com/office/drawing/2014/main" id="{2262B451-DE27-4F49-8F81-572EFEC4EB96}"/>
              </a:ext>
            </a:extLst>
          </p:cNvPr>
          <p:cNvSpPr/>
          <p:nvPr/>
        </p:nvSpPr>
        <p:spPr>
          <a:xfrm>
            <a:off x="3008310" y="4312978"/>
            <a:ext cx="8371003" cy="584775"/>
          </a:xfrm>
          <a:prstGeom prst="rect">
            <a:avLst/>
          </a:prstGeom>
          <a:ln>
            <a:solidFill>
              <a:schemeClr val="tx1"/>
            </a:solidFill>
          </a:ln>
        </p:spPr>
        <p:txBody>
          <a:bodyPr wrap="square">
            <a:spAutoFit/>
          </a:bodyPr>
          <a:lstStyle/>
          <a:p>
            <a:pPr marL="0" lvl="1"/>
            <a:r>
              <a:rPr lang="en-US" sz="3200" b="1"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নতুন</a:t>
            </a:r>
            <a:r>
              <a:rPr lang="en-US" sz="32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শব্দগুলোর অর্থসহ বাক্য গঠন করতে পারবে;</a:t>
            </a:r>
          </a:p>
        </p:txBody>
      </p:sp>
      <p:sp>
        <p:nvSpPr>
          <p:cNvPr id="31" name="TextBox 30">
            <a:extLst>
              <a:ext uri="{FF2B5EF4-FFF2-40B4-BE49-F238E27FC236}">
                <a16:creationId xmlns:a16="http://schemas.microsoft.com/office/drawing/2014/main" id="{59EB5320-ED88-4975-A67C-141ABDA6B094}"/>
              </a:ext>
            </a:extLst>
          </p:cNvPr>
          <p:cNvSpPr txBox="1"/>
          <p:nvPr/>
        </p:nvSpPr>
        <p:spPr>
          <a:xfrm>
            <a:off x="2023807" y="1397844"/>
            <a:ext cx="7619814" cy="707886"/>
          </a:xfrm>
          <a:prstGeom prst="rect">
            <a:avLst/>
          </a:prstGeom>
          <a:noFill/>
        </p:spPr>
        <p:txBody>
          <a:bodyPr wrap="square" rtlCol="0">
            <a:spAutoFit/>
          </a:bodyPr>
          <a:lstStyle/>
          <a:p>
            <a:r>
              <a:rPr lang="bn-IN"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4000" b="1" u="sng"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এই পাঠ শেষে শিক্ষার্থীরা</a:t>
            </a:r>
            <a:r>
              <a:rPr lang="en-US" sz="40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IN" sz="40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endParaRPr lang="en-US" sz="40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8" name="Pentagon 8">
            <a:extLst>
              <a:ext uri="{FF2B5EF4-FFF2-40B4-BE49-F238E27FC236}">
                <a16:creationId xmlns:a16="http://schemas.microsoft.com/office/drawing/2014/main" id="{66DDE5C5-E070-5E34-312A-581A7D29D64F}"/>
              </a:ext>
            </a:extLst>
          </p:cNvPr>
          <p:cNvSpPr/>
          <p:nvPr/>
        </p:nvSpPr>
        <p:spPr>
          <a:xfrm>
            <a:off x="717066" y="2567736"/>
            <a:ext cx="2291244" cy="646331"/>
          </a:xfrm>
          <a:prstGeom prst="homePlate">
            <a:avLst/>
          </a:prstGeom>
          <a:ln>
            <a:solidFill>
              <a:schemeClr val="tx1"/>
            </a:solidFill>
          </a:ln>
        </p:spPr>
        <p:txBody>
          <a:bodyPr wrap="square">
            <a:spAutoFit/>
          </a:bodyPr>
          <a:lstStyle/>
          <a:p>
            <a:pPr algn="ctr"/>
            <a:r>
              <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১.১.২</a:t>
            </a:r>
            <a:r>
              <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dirty="0"/>
          </a:p>
        </p:txBody>
      </p:sp>
      <p:sp>
        <p:nvSpPr>
          <p:cNvPr id="9" name="Pentagon 8">
            <a:extLst>
              <a:ext uri="{FF2B5EF4-FFF2-40B4-BE49-F238E27FC236}">
                <a16:creationId xmlns:a16="http://schemas.microsoft.com/office/drawing/2014/main" id="{AC9A1BDF-97BE-C35B-1CD3-97EEF2114C35}"/>
              </a:ext>
            </a:extLst>
          </p:cNvPr>
          <p:cNvSpPr/>
          <p:nvPr/>
        </p:nvSpPr>
        <p:spPr>
          <a:xfrm>
            <a:off x="717066" y="3411081"/>
            <a:ext cx="2291244" cy="646331"/>
          </a:xfrm>
          <a:prstGeom prst="homePlate">
            <a:avLst/>
          </a:prstGeom>
          <a:ln>
            <a:solidFill>
              <a:schemeClr val="tx1"/>
            </a:solidFill>
          </a:ln>
        </p:spPr>
        <p:txBody>
          <a:bodyPr wrap="square">
            <a:spAutoFit/>
          </a:bodyPr>
          <a:lstStyle/>
          <a:p>
            <a:pPr algn="ctr"/>
            <a:r>
              <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১.৪.২</a:t>
            </a:r>
            <a:r>
              <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dirty="0"/>
          </a:p>
        </p:txBody>
      </p:sp>
      <p:sp>
        <p:nvSpPr>
          <p:cNvPr id="10" name="Pentagon 8">
            <a:extLst>
              <a:ext uri="{FF2B5EF4-FFF2-40B4-BE49-F238E27FC236}">
                <a16:creationId xmlns:a16="http://schemas.microsoft.com/office/drawing/2014/main" id="{388989A7-5CB6-938C-85B7-1B6DC9BF88D8}"/>
              </a:ext>
            </a:extLst>
          </p:cNvPr>
          <p:cNvSpPr/>
          <p:nvPr/>
        </p:nvSpPr>
        <p:spPr>
          <a:xfrm>
            <a:off x="717066" y="4254426"/>
            <a:ext cx="2291244" cy="646331"/>
          </a:xfrm>
          <a:prstGeom prst="homePlate">
            <a:avLst/>
          </a:prstGeom>
          <a:ln>
            <a:solidFill>
              <a:schemeClr val="tx1"/>
            </a:solidFill>
          </a:ln>
        </p:spPr>
        <p:txBody>
          <a:bodyPr wrap="square">
            <a:spAutoFit/>
          </a:bodyPr>
          <a:lstStyle/>
          <a:p>
            <a:pPr algn="ctr"/>
            <a:r>
              <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১.৫.১</a:t>
            </a:r>
            <a:r>
              <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dirty="0"/>
          </a:p>
        </p:txBody>
      </p:sp>
      <p:sp>
        <p:nvSpPr>
          <p:cNvPr id="11" name="Pentagon 8">
            <a:extLst>
              <a:ext uri="{FF2B5EF4-FFF2-40B4-BE49-F238E27FC236}">
                <a16:creationId xmlns:a16="http://schemas.microsoft.com/office/drawing/2014/main" id="{AE738B43-009B-45D6-1C31-577A32293733}"/>
              </a:ext>
            </a:extLst>
          </p:cNvPr>
          <p:cNvSpPr/>
          <p:nvPr/>
        </p:nvSpPr>
        <p:spPr>
          <a:xfrm>
            <a:off x="717066" y="5097771"/>
            <a:ext cx="2291244" cy="646331"/>
          </a:xfrm>
          <a:prstGeom prst="homePlate">
            <a:avLst/>
          </a:prstGeom>
          <a:ln>
            <a:solidFill>
              <a:schemeClr val="tx1"/>
            </a:solidFill>
          </a:ln>
        </p:spPr>
        <p:txBody>
          <a:bodyPr wrap="square">
            <a:spAutoFit/>
          </a:bodyPr>
          <a:lstStyle/>
          <a:p>
            <a:pPr algn="ctr"/>
            <a:r>
              <a:rPr lang="en-US" sz="3600" b="1"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২.৩.২</a:t>
            </a:r>
            <a:r>
              <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dirty="0"/>
          </a:p>
        </p:txBody>
      </p:sp>
    </p:spTree>
    <p:extLst>
      <p:ext uri="{BB962C8B-B14F-4D97-AF65-F5344CB8AC3E}">
        <p14:creationId xmlns:p14="http://schemas.microsoft.com/office/powerpoint/2010/main" val="116474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EC6AE-F3BA-4B80-9AD5-42E4A6E1EBEF}"/>
              </a:ext>
            </a:extLst>
          </p:cNvPr>
          <p:cNvSpPr/>
          <p:nvPr/>
        </p:nvSpPr>
        <p:spPr>
          <a:xfrm>
            <a:off x="3996573" y="337924"/>
            <a:ext cx="4198854" cy="707886"/>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a:ln w="11430"/>
                <a:solidFill>
                  <a:srgbClr val="3618B4"/>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কবি-</a:t>
            </a:r>
            <a:r>
              <a:rPr lang="en-US" sz="4000" b="1" dirty="0" err="1">
                <a:ln w="11430"/>
                <a:solidFill>
                  <a:srgbClr val="3618B4"/>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পরিচিতি</a:t>
            </a:r>
            <a:r>
              <a:rPr lang="bn-BD" sz="4000" b="1" dirty="0">
                <a:ln w="11430"/>
                <a:solidFill>
                  <a:srgbClr val="3618B4"/>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endParaRPr lang="en-US" sz="4000" b="1" dirty="0">
              <a:ln w="11430"/>
              <a:solidFill>
                <a:srgbClr val="3618B4"/>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sp>
        <p:nvSpPr>
          <p:cNvPr id="3" name="Rectangle 2">
            <a:extLst>
              <a:ext uri="{FF2B5EF4-FFF2-40B4-BE49-F238E27FC236}">
                <a16:creationId xmlns:a16="http://schemas.microsoft.com/office/drawing/2014/main" id="{9365FAAF-876B-4BBC-BCEC-F1CCDA645DF3}"/>
              </a:ext>
            </a:extLst>
          </p:cNvPr>
          <p:cNvSpPr/>
          <p:nvPr/>
        </p:nvSpPr>
        <p:spPr>
          <a:xfrm>
            <a:off x="7753350" y="5611558"/>
            <a:ext cx="3887994"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যতীন্দ্রমোহন বাগচী</a:t>
            </a:r>
            <a:endParaRPr lang="en-US" sz="4400" b="1" dirty="0">
              <a:ln w="11430"/>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49CC9A92-DB64-4B42-962F-774BF984CC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24445" y="1304196"/>
            <a:ext cx="3145803" cy="4114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5875.jpg">
            <a:extLst>
              <a:ext uri="{FF2B5EF4-FFF2-40B4-BE49-F238E27FC236}">
                <a16:creationId xmlns:a16="http://schemas.microsoft.com/office/drawing/2014/main" id="{4D761CDA-6AED-4BF0-B0DE-B270E76F4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746" y="1848237"/>
            <a:ext cx="2969994" cy="267277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37A7C6B-2E15-404B-83AA-46820FC9BC09}"/>
              </a:ext>
            </a:extLst>
          </p:cNvPr>
          <p:cNvSpPr txBox="1"/>
          <p:nvPr/>
        </p:nvSpPr>
        <p:spPr>
          <a:xfrm>
            <a:off x="1340310" y="1912416"/>
            <a:ext cx="2450898" cy="923330"/>
          </a:xfrm>
          <a:prstGeom prst="rect">
            <a:avLst/>
          </a:prstGeom>
          <a:noFill/>
        </p:spPr>
        <p:txBody>
          <a:bodyPr wrap="square" rtlCol="0">
            <a:spAutoFit/>
          </a:bodyPr>
          <a:lstStyle/>
          <a:p>
            <a:pPr algn="ctr"/>
            <a:r>
              <a:rPr lang="bn-BD" sz="5400" b="1" dirty="0">
                <a:solidFill>
                  <a:srgbClr val="400571"/>
                </a:solidFill>
                <a:latin typeface="Kalpurush" panose="02000600000000000000" pitchFamily="2" charset="0"/>
                <a:cs typeface="Kalpurush" panose="02000600000000000000" pitchFamily="2" charset="0"/>
              </a:rPr>
              <a:t>ভারত</a:t>
            </a:r>
            <a:endParaRPr lang="en-US" sz="2400" b="1" dirty="0">
              <a:solidFill>
                <a:srgbClr val="400571"/>
              </a:solidFill>
              <a:latin typeface="Kalpurush" panose="02000600000000000000" pitchFamily="2" charset="0"/>
              <a:cs typeface="Kalpurush" panose="02000600000000000000" pitchFamily="2" charset="0"/>
            </a:endParaRPr>
          </a:p>
        </p:txBody>
      </p:sp>
      <p:pic>
        <p:nvPicPr>
          <p:cNvPr id="7" name="Picture 6" descr="698525.jpg">
            <a:extLst>
              <a:ext uri="{FF2B5EF4-FFF2-40B4-BE49-F238E27FC236}">
                <a16:creationId xmlns:a16="http://schemas.microsoft.com/office/drawing/2014/main" id="{47E10241-9FDA-4B8B-AA69-1062CE9DF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2908" y="1848237"/>
            <a:ext cx="3019289" cy="267277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EEA04BBE-1B3E-47D2-91EC-AEFC60DA45D4}"/>
              </a:ext>
            </a:extLst>
          </p:cNvPr>
          <p:cNvSpPr txBox="1"/>
          <p:nvPr/>
        </p:nvSpPr>
        <p:spPr>
          <a:xfrm>
            <a:off x="4336370" y="1846372"/>
            <a:ext cx="1135501" cy="369332"/>
          </a:xfrm>
          <a:prstGeom prst="rect">
            <a:avLst/>
          </a:prstGeom>
          <a:noFill/>
        </p:spPr>
        <p:txBody>
          <a:bodyPr wrap="square" rtlCol="0">
            <a:spAutoFit/>
          </a:bodyPr>
          <a:lstStyle/>
          <a:p>
            <a:pPr algn="ctr"/>
            <a:r>
              <a:rPr lang="bn-BD" b="1" dirty="0">
                <a:solidFill>
                  <a:srgbClr val="400571"/>
                </a:solidFill>
                <a:latin typeface="Kalpurush" panose="02000600000000000000" pitchFamily="2" charset="0"/>
                <a:cs typeface="Kalpurush" panose="02000600000000000000" pitchFamily="2" charset="0"/>
              </a:rPr>
              <a:t>জমশেরপুর </a:t>
            </a:r>
            <a:endParaRPr lang="en-US" b="1" dirty="0">
              <a:solidFill>
                <a:srgbClr val="400571"/>
              </a:solidFill>
              <a:latin typeface="Kalpurush" panose="02000600000000000000" pitchFamily="2" charset="0"/>
              <a:cs typeface="Kalpurush" panose="02000600000000000000" pitchFamily="2" charset="0"/>
            </a:endParaRPr>
          </a:p>
        </p:txBody>
      </p:sp>
      <p:sp>
        <p:nvSpPr>
          <p:cNvPr id="9" name="Oval 8">
            <a:extLst>
              <a:ext uri="{FF2B5EF4-FFF2-40B4-BE49-F238E27FC236}">
                <a16:creationId xmlns:a16="http://schemas.microsoft.com/office/drawing/2014/main" id="{0704F06D-ED91-45FA-A0AD-F49B0750AF8E}"/>
              </a:ext>
            </a:extLst>
          </p:cNvPr>
          <p:cNvSpPr/>
          <p:nvPr/>
        </p:nvSpPr>
        <p:spPr>
          <a:xfrm>
            <a:off x="5357727" y="2734301"/>
            <a:ext cx="527394" cy="17742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9CC4CA14-3F63-4AD9-854E-A4D44DECC9FC}"/>
              </a:ext>
            </a:extLst>
          </p:cNvPr>
          <p:cNvSpPr txBox="1"/>
          <p:nvPr/>
        </p:nvSpPr>
        <p:spPr>
          <a:xfrm>
            <a:off x="430296" y="4595893"/>
            <a:ext cx="6961104" cy="1754326"/>
          </a:xfrm>
          <a:prstGeom prst="rect">
            <a:avLst/>
          </a:prstGeom>
          <a:noFill/>
          <a:ln w="38100">
            <a:noFill/>
          </a:ln>
        </p:spPr>
        <p:txBody>
          <a:bodyPr wrap="square" rtlCol="0">
            <a:spAutoFit/>
          </a:bodyPr>
          <a:lstStyle/>
          <a:p>
            <a:pPr algn="ctr"/>
            <a:r>
              <a:rPr lang="bn-BD" sz="36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বিখ্যাত কবি যতীন্দ্রমোহন বাগচী ১৮৭৮ সালের ২৭ নভেম্বর ভারতের নদীয়া জেলার জমশেরপুর গ্রামে জন্মগ্রহণ করেন।</a:t>
            </a:r>
            <a:endParaRPr lang="en-US" sz="3600" b="1" dirty="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985FA3A8-03B3-4901-BF49-9109B74C8804}"/>
              </a:ext>
            </a:extLst>
          </p:cNvPr>
          <p:cNvSpPr txBox="1"/>
          <p:nvPr/>
        </p:nvSpPr>
        <p:spPr>
          <a:xfrm>
            <a:off x="1690658" y="1042204"/>
            <a:ext cx="4198854" cy="707886"/>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জন্মতারিখ ও জন্মস্থান</a:t>
            </a:r>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sp>
        <p:nvSpPr>
          <p:cNvPr id="12" name="TextBox 11">
            <a:extLst>
              <a:ext uri="{FF2B5EF4-FFF2-40B4-BE49-F238E27FC236}">
                <a16:creationId xmlns:a16="http://schemas.microsoft.com/office/drawing/2014/main" id="{31970AC8-9D82-46F4-97FF-718366817989}"/>
              </a:ext>
            </a:extLst>
          </p:cNvPr>
          <p:cNvSpPr txBox="1"/>
          <p:nvPr/>
        </p:nvSpPr>
        <p:spPr>
          <a:xfrm>
            <a:off x="2270215" y="1056011"/>
            <a:ext cx="2960604" cy="707886"/>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সাহিত্য জীবন</a:t>
            </a:r>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grpSp>
        <p:nvGrpSpPr>
          <p:cNvPr id="13" name="Group 12">
            <a:extLst>
              <a:ext uri="{FF2B5EF4-FFF2-40B4-BE49-F238E27FC236}">
                <a16:creationId xmlns:a16="http://schemas.microsoft.com/office/drawing/2014/main" id="{89E25AAE-564C-4BF8-BD63-2AA4D8DEEC65}"/>
              </a:ext>
            </a:extLst>
          </p:cNvPr>
          <p:cNvGrpSpPr/>
          <p:nvPr/>
        </p:nvGrpSpPr>
        <p:grpSpPr>
          <a:xfrm>
            <a:off x="654592" y="2013271"/>
            <a:ext cx="2968321" cy="2114392"/>
            <a:chOff x="6857377" y="1866853"/>
            <a:chExt cx="2781923" cy="2419351"/>
          </a:xfrm>
        </p:grpSpPr>
        <p:pic>
          <p:nvPicPr>
            <p:cNvPr id="14" name="Picture 13">
              <a:extLst>
                <a:ext uri="{FF2B5EF4-FFF2-40B4-BE49-F238E27FC236}">
                  <a16:creationId xmlns:a16="http://schemas.microsoft.com/office/drawing/2014/main" id="{171C2F02-F6EB-4676-A09F-DFF7E1CD659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57377" y="1866853"/>
              <a:ext cx="2754653"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Group 14">
              <a:extLst>
                <a:ext uri="{FF2B5EF4-FFF2-40B4-BE49-F238E27FC236}">
                  <a16:creationId xmlns:a16="http://schemas.microsoft.com/office/drawing/2014/main" id="{52F399C6-8B7D-4C91-8016-197C85D4B75F}"/>
                </a:ext>
              </a:extLst>
            </p:cNvPr>
            <p:cNvGrpSpPr/>
            <p:nvPr/>
          </p:nvGrpSpPr>
          <p:grpSpPr>
            <a:xfrm>
              <a:off x="6857378" y="3286284"/>
              <a:ext cx="2781922" cy="999920"/>
              <a:chOff x="6857378" y="3286283"/>
              <a:chExt cx="3886822" cy="1761967"/>
            </a:xfrm>
          </p:grpSpPr>
          <p:pic>
            <p:nvPicPr>
              <p:cNvPr id="16" name="Picture 15">
                <a:extLst>
                  <a:ext uri="{FF2B5EF4-FFF2-40B4-BE49-F238E27FC236}">
                    <a16:creationId xmlns:a16="http://schemas.microsoft.com/office/drawing/2014/main" id="{82446745-460E-41A1-83DA-709F623A1B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7378" y="3286283"/>
                <a:ext cx="3886822" cy="1761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a:extLst>
                  <a:ext uri="{FF2B5EF4-FFF2-40B4-BE49-F238E27FC236}">
                    <a16:creationId xmlns:a16="http://schemas.microsoft.com/office/drawing/2014/main" id="{92AE0BCA-CA4D-489A-94A6-BB4AB2CC6396}"/>
                  </a:ext>
                </a:extLst>
              </p:cNvPr>
              <p:cNvSpPr/>
              <p:nvPr/>
            </p:nvSpPr>
            <p:spPr>
              <a:xfrm>
                <a:off x="8752853" y="3362483"/>
                <a:ext cx="1953247" cy="52855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rPr>
                  <a:t>দৈনিক মানসী</a:t>
                </a:r>
                <a:endParaRPr lang="en-US" sz="2000"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grpSp>
      <p:sp>
        <p:nvSpPr>
          <p:cNvPr id="18" name="TextBox 17">
            <a:extLst>
              <a:ext uri="{FF2B5EF4-FFF2-40B4-BE49-F238E27FC236}">
                <a16:creationId xmlns:a16="http://schemas.microsoft.com/office/drawing/2014/main" id="{4707CAF6-C054-4F1E-A327-E9989614DB39}"/>
              </a:ext>
            </a:extLst>
          </p:cNvPr>
          <p:cNvSpPr txBox="1"/>
          <p:nvPr/>
        </p:nvSpPr>
        <p:spPr>
          <a:xfrm>
            <a:off x="330129" y="4296372"/>
            <a:ext cx="7274747" cy="2062103"/>
          </a:xfrm>
          <a:prstGeom prst="rect">
            <a:avLst/>
          </a:prstGeom>
          <a:noFill/>
          <a:ln w="38100">
            <a:noFill/>
          </a:ln>
        </p:spPr>
        <p:txBody>
          <a:bodyPr wrap="square" rtlCol="0">
            <a:spAutoFit/>
          </a:bodyPr>
          <a:lstStyle/>
          <a:p>
            <a:pPr algn="ctr"/>
            <a:r>
              <a:rPr lang="bn-BD" sz="32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বহু সাহিত্যিক পত্রিকায় কাজ করেছেন। ১৯০৯ থেকে ১৯১৩ সাল পর্যন্ত ‘মানসী’ পত্রিকার সম্পাদক ছিলেন। ১৯৪৭ থেকে ১৯৪৮ সাল পর্যন্ত  ‘পূর্বাচল’ পত্রিকার মালিক এবং সম্পাদক ছিলেন। </a:t>
            </a:r>
            <a:endParaRPr lang="en-US" sz="32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9" name="Group 18">
            <a:extLst>
              <a:ext uri="{FF2B5EF4-FFF2-40B4-BE49-F238E27FC236}">
                <a16:creationId xmlns:a16="http://schemas.microsoft.com/office/drawing/2014/main" id="{F54589D3-DD26-4A3C-BCDE-5AF594D0936C}"/>
              </a:ext>
            </a:extLst>
          </p:cNvPr>
          <p:cNvGrpSpPr/>
          <p:nvPr/>
        </p:nvGrpSpPr>
        <p:grpSpPr>
          <a:xfrm>
            <a:off x="3752472" y="2050134"/>
            <a:ext cx="2956693" cy="2114392"/>
            <a:chOff x="544596" y="2076608"/>
            <a:chExt cx="2331954" cy="2419350"/>
          </a:xfrm>
        </p:grpSpPr>
        <p:grpSp>
          <p:nvGrpSpPr>
            <p:cNvPr id="20" name="Group 19">
              <a:extLst>
                <a:ext uri="{FF2B5EF4-FFF2-40B4-BE49-F238E27FC236}">
                  <a16:creationId xmlns:a16="http://schemas.microsoft.com/office/drawing/2014/main" id="{11FAD6FA-095E-4129-AE1B-0FBA805D12DC}"/>
                </a:ext>
              </a:extLst>
            </p:cNvPr>
            <p:cNvGrpSpPr/>
            <p:nvPr/>
          </p:nvGrpSpPr>
          <p:grpSpPr>
            <a:xfrm>
              <a:off x="544596" y="2076608"/>
              <a:ext cx="2331954" cy="2419350"/>
              <a:chOff x="544596" y="2057605"/>
              <a:chExt cx="2331954" cy="2419350"/>
            </a:xfrm>
          </p:grpSpPr>
          <p:pic>
            <p:nvPicPr>
              <p:cNvPr id="23" name="Picture 22">
                <a:extLst>
                  <a:ext uri="{FF2B5EF4-FFF2-40B4-BE49-F238E27FC236}">
                    <a16:creationId xmlns:a16="http://schemas.microsoft.com/office/drawing/2014/main" id="{66AB81C4-4A08-4528-905B-2C74CD1E5AC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4596" y="2057605"/>
                <a:ext cx="2331954" cy="2209595"/>
              </a:xfrm>
              <a:prstGeom prst="rect">
                <a:avLst/>
              </a:prstGeom>
              <a:ln w="38100" cap="sq">
                <a:solidFill>
                  <a:srgbClr val="400571"/>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48A4C071-0AA3-4A05-9CAF-785EDA7CEA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596" y="3419838"/>
                <a:ext cx="2331954" cy="1057117"/>
              </a:xfrm>
              <a:prstGeom prst="rect">
                <a:avLst/>
              </a:prstGeom>
              <a:ln w="38100" cap="sq">
                <a:solidFill>
                  <a:srgbClr val="400571"/>
                </a:solidFill>
                <a:prstDash val="solid"/>
                <a:miter lim="800000"/>
              </a:ln>
              <a:effectLst>
                <a:outerShdw blurRad="50800" dist="38100" dir="2700000" algn="tl" rotWithShape="0">
                  <a:srgbClr val="000000">
                    <a:alpha val="43000"/>
                  </a:srgbClr>
                </a:outerShdw>
              </a:effectLst>
            </p:spPr>
          </p:pic>
        </p:grpSp>
        <p:sp>
          <p:nvSpPr>
            <p:cNvPr id="21" name="Rectangle 20">
              <a:extLst>
                <a:ext uri="{FF2B5EF4-FFF2-40B4-BE49-F238E27FC236}">
                  <a16:creationId xmlns:a16="http://schemas.microsoft.com/office/drawing/2014/main" id="{C26FD14F-6100-496E-886D-6E7DB3D6976F}"/>
                </a:ext>
              </a:extLst>
            </p:cNvPr>
            <p:cNvSpPr/>
            <p:nvPr/>
          </p:nvSpPr>
          <p:spPr>
            <a:xfrm>
              <a:off x="1478549" y="3487180"/>
              <a:ext cx="1398001" cy="29995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rPr>
                <a:t>দৈনিক পূর্বাচল</a:t>
              </a:r>
              <a:endParaRPr lang="en-US"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2" name="Rectangle 21">
              <a:extLst>
                <a:ext uri="{FF2B5EF4-FFF2-40B4-BE49-F238E27FC236}">
                  <a16:creationId xmlns:a16="http://schemas.microsoft.com/office/drawing/2014/main" id="{BD72D093-8A11-4167-84F8-93144EEA1F0E}"/>
                </a:ext>
              </a:extLst>
            </p:cNvPr>
            <p:cNvSpPr/>
            <p:nvPr/>
          </p:nvSpPr>
          <p:spPr>
            <a:xfrm>
              <a:off x="907049" y="2092136"/>
              <a:ext cx="1398001" cy="29995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rPr>
                <a:t>দৈনিক পূর্বাচল</a:t>
              </a:r>
              <a:endParaRPr lang="en-US" b="1" dirty="0">
                <a:solidFill>
                  <a:srgbClr val="002060"/>
                </a:solidFill>
                <a:effectLst>
                  <a:glow rad="139700">
                    <a:schemeClr val="accent4">
                      <a:satMod val="175000"/>
                      <a:alpha val="40000"/>
                    </a:schemeClr>
                  </a:glow>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sp>
        <p:nvSpPr>
          <p:cNvPr id="25" name="TextBox 24">
            <a:extLst>
              <a:ext uri="{FF2B5EF4-FFF2-40B4-BE49-F238E27FC236}">
                <a16:creationId xmlns:a16="http://schemas.microsoft.com/office/drawing/2014/main" id="{E8F65D3E-B567-4B9E-834F-76C2706DAF30}"/>
              </a:ext>
            </a:extLst>
          </p:cNvPr>
          <p:cNvSpPr txBox="1"/>
          <p:nvPr/>
        </p:nvSpPr>
        <p:spPr>
          <a:xfrm>
            <a:off x="2408960" y="1083603"/>
            <a:ext cx="2762250" cy="707886"/>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সাহিত্য কর্ম</a:t>
            </a:r>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pic>
        <p:nvPicPr>
          <p:cNvPr id="26" name="Picture 25" descr="2589.jpg">
            <a:extLst>
              <a:ext uri="{FF2B5EF4-FFF2-40B4-BE49-F238E27FC236}">
                <a16:creationId xmlns:a16="http://schemas.microsoft.com/office/drawing/2014/main" id="{F36BE2B1-5E0E-48C9-A2DA-6621D993360D}"/>
              </a:ext>
            </a:extLst>
          </p:cNvPr>
          <p:cNvPicPr>
            <a:picLocks noChangeAspect="1"/>
          </p:cNvPicPr>
          <p:nvPr/>
        </p:nvPicPr>
        <p:blipFill>
          <a:blip r:embed="rId9"/>
          <a:stretch>
            <a:fillRect/>
          </a:stretch>
        </p:blipFill>
        <p:spPr>
          <a:xfrm>
            <a:off x="4596748" y="1799407"/>
            <a:ext cx="1696824" cy="2168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descr="658914.jpg">
            <a:extLst>
              <a:ext uri="{FF2B5EF4-FFF2-40B4-BE49-F238E27FC236}">
                <a16:creationId xmlns:a16="http://schemas.microsoft.com/office/drawing/2014/main" id="{0BB876E3-7DB3-458E-A1A0-8088606E6051}"/>
              </a:ext>
            </a:extLst>
          </p:cNvPr>
          <p:cNvPicPr>
            <a:picLocks noChangeAspect="1"/>
          </p:cNvPicPr>
          <p:nvPr/>
        </p:nvPicPr>
        <p:blipFill>
          <a:blip r:embed="rId10"/>
          <a:stretch>
            <a:fillRect/>
          </a:stretch>
        </p:blipFill>
        <p:spPr>
          <a:xfrm>
            <a:off x="1255578" y="1807711"/>
            <a:ext cx="1696824" cy="2168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TextBox 28">
            <a:extLst>
              <a:ext uri="{FF2B5EF4-FFF2-40B4-BE49-F238E27FC236}">
                <a16:creationId xmlns:a16="http://schemas.microsoft.com/office/drawing/2014/main" id="{40261F8E-C1BF-4D42-B9AF-85925FC8B822}"/>
              </a:ext>
            </a:extLst>
          </p:cNvPr>
          <p:cNvSpPr txBox="1"/>
          <p:nvPr/>
        </p:nvSpPr>
        <p:spPr>
          <a:xfrm>
            <a:off x="543607" y="4210070"/>
            <a:ext cx="6847793" cy="2554545"/>
          </a:xfrm>
          <a:prstGeom prst="rect">
            <a:avLst/>
          </a:prstGeom>
          <a:noFill/>
          <a:ln w="38100">
            <a:noFill/>
          </a:ln>
        </p:spPr>
        <p:txBody>
          <a:bodyPr wrap="square" rtlCol="0">
            <a:spAutoFit/>
          </a:bodyPr>
          <a:lstStyle/>
          <a:p>
            <a:pPr algn="ctr"/>
            <a:r>
              <a:rPr lang="bn-BD" sz="32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প্রচুর কবিতা লিখেছেন। পল্লিপ্রীতি তাঁর কবিতার বৈশিষ্ট্য। তাঁর উল্লেখযোগ্য গ্রন্থের মধ্যে রয়েছে ‘লেখা’, ‘কেয়া’, ‘বন্ধুর দান’ ইত্যাদি।</a:t>
            </a:r>
          </a:p>
          <a:p>
            <a:pPr algn="ctr"/>
            <a:r>
              <a:rPr lang="bn-BD" sz="32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‘কাজলা দিদি’ কবিতাটি ‘কাব্যমালঞ্চ’ কাব্যগ্রন্থ থেকে নেওয়া হয়েছে।  </a:t>
            </a:r>
            <a:endParaRPr lang="en-US" sz="3200" b="1" dirty="0">
              <a:solidFill>
                <a:srgbClr val="40057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0" name="TextBox 29">
            <a:extLst>
              <a:ext uri="{FF2B5EF4-FFF2-40B4-BE49-F238E27FC236}">
                <a16:creationId xmlns:a16="http://schemas.microsoft.com/office/drawing/2014/main" id="{7FADF182-DC60-446D-9D84-5FC991C585EA}"/>
              </a:ext>
            </a:extLst>
          </p:cNvPr>
          <p:cNvSpPr txBox="1"/>
          <p:nvPr/>
        </p:nvSpPr>
        <p:spPr>
          <a:xfrm>
            <a:off x="3148848" y="1045325"/>
            <a:ext cx="1524000" cy="707886"/>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মৃত্যু</a:t>
            </a:r>
            <a:r>
              <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D97B2C4F-3743-4B01-B687-3F7A3E60886C}"/>
              </a:ext>
            </a:extLst>
          </p:cNvPr>
          <p:cNvSpPr txBox="1"/>
          <p:nvPr/>
        </p:nvSpPr>
        <p:spPr>
          <a:xfrm>
            <a:off x="772743" y="4602943"/>
            <a:ext cx="5638799" cy="1754326"/>
          </a:xfrm>
          <a:prstGeom prst="rect">
            <a:avLst/>
          </a:prstGeom>
          <a:noFill/>
          <a:ln w="38100">
            <a:noFill/>
          </a:ln>
        </p:spPr>
        <p:txBody>
          <a:bodyPr wrap="square" rtlCol="0">
            <a:spAutoFit/>
          </a:bodyPr>
          <a:lstStyle/>
          <a:p>
            <a:pPr algn="ct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বাঙালি কবি যতীন্দ্রমোহন বাগচী ১৯৪৮ সালের ১ ফেব্রুয়ারি মৃত্যুবরণ করেন।</a:t>
            </a:r>
            <a:r>
              <a:rPr lang="bn-BD"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32" name="Picture 31">
            <a:extLst>
              <a:ext uri="{FF2B5EF4-FFF2-40B4-BE49-F238E27FC236}">
                <a16:creationId xmlns:a16="http://schemas.microsoft.com/office/drawing/2014/main" id="{C8437EC2-AF8C-4158-A73E-C52A3634541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63090" y="2034693"/>
            <a:ext cx="3704657" cy="2153955"/>
          </a:xfrm>
          <a:prstGeom prst="rect">
            <a:avLst/>
          </a:prstGeom>
          <a:ln>
            <a:noFill/>
          </a:ln>
          <a:effectLst>
            <a:softEdge rad="112500"/>
          </a:effectLst>
        </p:spPr>
      </p:pic>
    </p:spTree>
    <p:extLst>
      <p:ext uri="{BB962C8B-B14F-4D97-AF65-F5344CB8AC3E}">
        <p14:creationId xmlns:p14="http://schemas.microsoft.com/office/powerpoint/2010/main" val="6836253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50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repeatCount="2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3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11"/>
                                        </p:tgtEl>
                                        <p:attrNameLst>
                                          <p:attrName>ppt_w</p:attrName>
                                        </p:attrNameLst>
                                      </p:cBhvr>
                                      <p:tavLst>
                                        <p:tav tm="0">
                                          <p:val>
                                            <p:strVal val="ppt_w"/>
                                          </p:val>
                                        </p:tav>
                                        <p:tav tm="100000">
                                          <p:val>
                                            <p:fltVal val="0"/>
                                          </p:val>
                                        </p:tav>
                                      </p:tavLst>
                                    </p:anim>
                                    <p:anim calcmode="lin" valueType="num">
                                      <p:cBhvr>
                                        <p:cTn id="53" dur="500"/>
                                        <p:tgtEl>
                                          <p:spTgt spid="11"/>
                                        </p:tgtEl>
                                        <p:attrNameLst>
                                          <p:attrName>ppt_h</p:attrName>
                                        </p:attrNameLst>
                                      </p:cBhvr>
                                      <p:tavLst>
                                        <p:tav tm="0">
                                          <p:val>
                                            <p:strVal val="ppt_h"/>
                                          </p:val>
                                        </p:tav>
                                        <p:tav tm="100000">
                                          <p:val>
                                            <p:fltVal val="0"/>
                                          </p:val>
                                        </p:tav>
                                      </p:tavLst>
                                    </p:anim>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53" presetClass="exit" presetSubtype="32" fill="hold" nodeType="withEffect">
                                  <p:stCondLst>
                                    <p:cond delay="0"/>
                                  </p:stCondLst>
                                  <p:childTnLst>
                                    <p:anim calcmode="lin" valueType="num">
                                      <p:cBhvr>
                                        <p:cTn id="57" dur="500"/>
                                        <p:tgtEl>
                                          <p:spTgt spid="5"/>
                                        </p:tgtEl>
                                        <p:attrNameLst>
                                          <p:attrName>ppt_w</p:attrName>
                                        </p:attrNameLst>
                                      </p:cBhvr>
                                      <p:tavLst>
                                        <p:tav tm="0">
                                          <p:val>
                                            <p:strVal val="ppt_w"/>
                                          </p:val>
                                        </p:tav>
                                        <p:tav tm="100000">
                                          <p:val>
                                            <p:fltVal val="0"/>
                                          </p:val>
                                        </p:tav>
                                      </p:tavLst>
                                    </p:anim>
                                    <p:anim calcmode="lin" valueType="num">
                                      <p:cBhvr>
                                        <p:cTn id="58" dur="500"/>
                                        <p:tgtEl>
                                          <p:spTgt spid="5"/>
                                        </p:tgtEl>
                                        <p:attrNameLst>
                                          <p:attrName>ppt_h</p:attrName>
                                        </p:attrNameLst>
                                      </p:cBhvr>
                                      <p:tavLst>
                                        <p:tav tm="0">
                                          <p:val>
                                            <p:strVal val="ppt_h"/>
                                          </p:val>
                                        </p:tav>
                                        <p:tav tm="100000">
                                          <p:val>
                                            <p:fltVal val="0"/>
                                          </p:val>
                                        </p:tav>
                                      </p:tavLst>
                                    </p:anim>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53" presetClass="exit" presetSubtype="32" fill="hold" grpId="1" nodeType="withEffect">
                                  <p:stCondLst>
                                    <p:cond delay="0"/>
                                  </p:stCondLst>
                                  <p:childTnLst>
                                    <p:anim calcmode="lin" valueType="num">
                                      <p:cBhvr>
                                        <p:cTn id="62" dur="500"/>
                                        <p:tgtEl>
                                          <p:spTgt spid="6"/>
                                        </p:tgtEl>
                                        <p:attrNameLst>
                                          <p:attrName>ppt_w</p:attrName>
                                        </p:attrNameLst>
                                      </p:cBhvr>
                                      <p:tavLst>
                                        <p:tav tm="0">
                                          <p:val>
                                            <p:strVal val="ppt_w"/>
                                          </p:val>
                                        </p:tav>
                                        <p:tav tm="100000">
                                          <p:val>
                                            <p:fltVal val="0"/>
                                          </p:val>
                                        </p:tav>
                                      </p:tavLst>
                                    </p:anim>
                                    <p:anim calcmode="lin" valueType="num">
                                      <p:cBhvr>
                                        <p:cTn id="63" dur="500"/>
                                        <p:tgtEl>
                                          <p:spTgt spid="6"/>
                                        </p:tgtEl>
                                        <p:attrNameLst>
                                          <p:attrName>ppt_h</p:attrName>
                                        </p:attrNameLst>
                                      </p:cBhvr>
                                      <p:tavLst>
                                        <p:tav tm="0">
                                          <p:val>
                                            <p:strVal val="ppt_h"/>
                                          </p:val>
                                        </p:tav>
                                        <p:tav tm="100000">
                                          <p:val>
                                            <p:fltVal val="0"/>
                                          </p:val>
                                        </p:tav>
                                      </p:tavLst>
                                    </p:anim>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7"/>
                                        </p:tgtEl>
                                        <p:attrNameLst>
                                          <p:attrName>ppt_w</p:attrName>
                                        </p:attrNameLst>
                                      </p:cBhvr>
                                      <p:tavLst>
                                        <p:tav tm="0">
                                          <p:val>
                                            <p:strVal val="ppt_w"/>
                                          </p:val>
                                        </p:tav>
                                        <p:tav tm="100000">
                                          <p:val>
                                            <p:fltVal val="0"/>
                                          </p:val>
                                        </p:tav>
                                      </p:tavLst>
                                    </p:anim>
                                    <p:anim calcmode="lin" valueType="num">
                                      <p:cBhvr>
                                        <p:cTn id="68" dur="500"/>
                                        <p:tgtEl>
                                          <p:spTgt spid="7"/>
                                        </p:tgtEl>
                                        <p:attrNameLst>
                                          <p:attrName>ppt_h</p:attrName>
                                        </p:attrNameLst>
                                      </p:cBhvr>
                                      <p:tavLst>
                                        <p:tav tm="0">
                                          <p:val>
                                            <p:strVal val="ppt_h"/>
                                          </p:val>
                                        </p:tav>
                                        <p:tav tm="100000">
                                          <p:val>
                                            <p:fltVal val="0"/>
                                          </p:val>
                                        </p:tav>
                                      </p:tavLst>
                                    </p:anim>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53" presetClass="exit" presetSubtype="32" fill="hold" grpId="1" nodeType="withEffect">
                                  <p:stCondLst>
                                    <p:cond delay="0"/>
                                  </p:stCondLst>
                                  <p:childTnLst>
                                    <p:anim calcmode="lin" valueType="num">
                                      <p:cBhvr>
                                        <p:cTn id="72" dur="500"/>
                                        <p:tgtEl>
                                          <p:spTgt spid="8"/>
                                        </p:tgtEl>
                                        <p:attrNameLst>
                                          <p:attrName>ppt_w</p:attrName>
                                        </p:attrNameLst>
                                      </p:cBhvr>
                                      <p:tavLst>
                                        <p:tav tm="0">
                                          <p:val>
                                            <p:strVal val="ppt_w"/>
                                          </p:val>
                                        </p:tav>
                                        <p:tav tm="100000">
                                          <p:val>
                                            <p:fltVal val="0"/>
                                          </p:val>
                                        </p:tav>
                                      </p:tavLst>
                                    </p:anim>
                                    <p:anim calcmode="lin" valueType="num">
                                      <p:cBhvr>
                                        <p:cTn id="73" dur="500"/>
                                        <p:tgtEl>
                                          <p:spTgt spid="8"/>
                                        </p:tgtEl>
                                        <p:attrNameLst>
                                          <p:attrName>ppt_h</p:attrName>
                                        </p:attrNameLst>
                                      </p:cBhvr>
                                      <p:tavLst>
                                        <p:tav tm="0">
                                          <p:val>
                                            <p:strVal val="ppt_h"/>
                                          </p:val>
                                        </p:tav>
                                        <p:tav tm="100000">
                                          <p:val>
                                            <p:fltVal val="0"/>
                                          </p:val>
                                        </p:tav>
                                      </p:tavLst>
                                    </p:anim>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9"/>
                                        </p:tgtEl>
                                        <p:attrNameLst>
                                          <p:attrName>ppt_w</p:attrName>
                                        </p:attrNameLst>
                                      </p:cBhvr>
                                      <p:tavLst>
                                        <p:tav tm="0">
                                          <p:val>
                                            <p:strVal val="ppt_w"/>
                                          </p:val>
                                        </p:tav>
                                        <p:tav tm="100000">
                                          <p:val>
                                            <p:fltVal val="0"/>
                                          </p:val>
                                        </p:tav>
                                      </p:tavLst>
                                    </p:anim>
                                    <p:anim calcmode="lin" valueType="num">
                                      <p:cBhvr>
                                        <p:cTn id="78" dur="500"/>
                                        <p:tgtEl>
                                          <p:spTgt spid="9"/>
                                        </p:tgtEl>
                                        <p:attrNameLst>
                                          <p:attrName>ppt_h</p:attrName>
                                        </p:attrNameLst>
                                      </p:cBhvr>
                                      <p:tavLst>
                                        <p:tav tm="0">
                                          <p:val>
                                            <p:strVal val="ppt_h"/>
                                          </p:val>
                                        </p:tav>
                                        <p:tav tm="100000">
                                          <p:val>
                                            <p:fltVal val="0"/>
                                          </p:val>
                                        </p:tav>
                                      </p:tavLst>
                                    </p:anim>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53" presetClass="exit" presetSubtype="32" fill="hold" grpId="1" nodeType="withEffect">
                                  <p:stCondLst>
                                    <p:cond delay="0"/>
                                  </p:stCondLst>
                                  <p:iterate type="lt">
                                    <p:tmPct val="0"/>
                                  </p:iterate>
                                  <p:childTnLst>
                                    <p:anim calcmode="lin" valueType="num">
                                      <p:cBhvr>
                                        <p:cTn id="82" dur="500"/>
                                        <p:tgtEl>
                                          <p:spTgt spid="10"/>
                                        </p:tgtEl>
                                        <p:attrNameLst>
                                          <p:attrName>ppt_w</p:attrName>
                                        </p:attrNameLst>
                                      </p:cBhvr>
                                      <p:tavLst>
                                        <p:tav tm="0">
                                          <p:val>
                                            <p:strVal val="ppt_w"/>
                                          </p:val>
                                        </p:tav>
                                        <p:tav tm="100000">
                                          <p:val>
                                            <p:fltVal val="0"/>
                                          </p:val>
                                        </p:tav>
                                      </p:tavLst>
                                    </p:anim>
                                    <p:anim calcmode="lin" valueType="num">
                                      <p:cBhvr>
                                        <p:cTn id="83" dur="500"/>
                                        <p:tgtEl>
                                          <p:spTgt spid="10"/>
                                        </p:tgtEl>
                                        <p:attrNameLst>
                                          <p:attrName>ppt_h</p:attrName>
                                        </p:attrNameLst>
                                      </p:cBhvr>
                                      <p:tavLst>
                                        <p:tav tm="0">
                                          <p:val>
                                            <p:strVal val="ppt_h"/>
                                          </p:val>
                                        </p:tav>
                                        <p:tav tm="100000">
                                          <p:val>
                                            <p:fltVal val="0"/>
                                          </p:val>
                                        </p:tav>
                                      </p:tavLst>
                                    </p:anim>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1000" fill="hold"/>
                                        <p:tgtEl>
                                          <p:spTgt spid="12"/>
                                        </p:tgtEl>
                                        <p:attrNameLst>
                                          <p:attrName>ppt_x</p:attrName>
                                        </p:attrNameLst>
                                      </p:cBhvr>
                                      <p:tavLst>
                                        <p:tav tm="0">
                                          <p:val>
                                            <p:strVal val="0-#ppt_w/2"/>
                                          </p:val>
                                        </p:tav>
                                        <p:tav tm="100000">
                                          <p:val>
                                            <p:strVal val="#ppt_x"/>
                                          </p:val>
                                        </p:tav>
                                      </p:tavLst>
                                    </p:anim>
                                    <p:anim calcmode="lin" valueType="num">
                                      <p:cBhvr additive="base">
                                        <p:cTn id="9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12" fill="hold" grpId="0" nodeType="clickEffect">
                                  <p:stCondLst>
                                    <p:cond delay="0"/>
                                  </p:stCondLst>
                                  <p:iterate type="lt">
                                    <p:tmPct val="10000"/>
                                  </p:iterate>
                                  <p:childTnLst>
                                    <p:set>
                                      <p:cBhvr>
                                        <p:cTn id="109" dur="1" fill="hold">
                                          <p:stCondLst>
                                            <p:cond delay="0"/>
                                          </p:stCondLst>
                                        </p:cTn>
                                        <p:tgtEl>
                                          <p:spTgt spid="18"/>
                                        </p:tgtEl>
                                        <p:attrNameLst>
                                          <p:attrName>style.visibility</p:attrName>
                                        </p:attrNameLst>
                                      </p:cBhvr>
                                      <p:to>
                                        <p:strVal val="visible"/>
                                      </p:to>
                                    </p:set>
                                    <p:anim calcmode="lin" valueType="num">
                                      <p:cBhvr additive="base">
                                        <p:cTn id="110" dur="2000" fill="hold"/>
                                        <p:tgtEl>
                                          <p:spTgt spid="18"/>
                                        </p:tgtEl>
                                        <p:attrNameLst>
                                          <p:attrName>ppt_x</p:attrName>
                                        </p:attrNameLst>
                                      </p:cBhvr>
                                      <p:tavLst>
                                        <p:tav tm="0">
                                          <p:val>
                                            <p:strVal val="0-#ppt_w/2"/>
                                          </p:val>
                                        </p:tav>
                                        <p:tav tm="100000">
                                          <p:val>
                                            <p:strVal val="#ppt_x"/>
                                          </p:val>
                                        </p:tav>
                                      </p:tavLst>
                                    </p:anim>
                                    <p:anim calcmode="lin" valueType="num">
                                      <p:cBhvr additive="base">
                                        <p:cTn id="11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xit" presetSubtype="32" fill="hold" grpId="1" nodeType="clickEffect">
                                  <p:stCondLst>
                                    <p:cond delay="100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Effect transition="out" filter="fade">
                                      <p:cBhvr>
                                        <p:cTn id="117" dur="1000"/>
                                        <p:tgtEl>
                                          <p:spTgt spid="12"/>
                                        </p:tgtEl>
                                      </p:cBhvr>
                                    </p:animEffect>
                                    <p:set>
                                      <p:cBhvr>
                                        <p:cTn id="118" dur="1" fill="hold">
                                          <p:stCondLst>
                                            <p:cond delay="999"/>
                                          </p:stCondLst>
                                        </p:cTn>
                                        <p:tgtEl>
                                          <p:spTgt spid="12"/>
                                        </p:tgtEl>
                                        <p:attrNameLst>
                                          <p:attrName>style.visibility</p:attrName>
                                        </p:attrNameLst>
                                      </p:cBhvr>
                                      <p:to>
                                        <p:strVal val="hidden"/>
                                      </p:to>
                                    </p:set>
                                  </p:childTnLst>
                                </p:cTn>
                              </p:par>
                              <p:par>
                                <p:cTn id="119" presetID="53" presetClass="exit" presetSubtype="32" fill="hold" nodeType="withEffect">
                                  <p:stCondLst>
                                    <p:cond delay="1000"/>
                                  </p:stCondLst>
                                  <p:childTnLst>
                                    <p:anim calcmode="lin" valueType="num">
                                      <p:cBhvr>
                                        <p:cTn id="120" dur="1000"/>
                                        <p:tgtEl>
                                          <p:spTgt spid="19"/>
                                        </p:tgtEl>
                                        <p:attrNameLst>
                                          <p:attrName>ppt_w</p:attrName>
                                        </p:attrNameLst>
                                      </p:cBhvr>
                                      <p:tavLst>
                                        <p:tav tm="0">
                                          <p:val>
                                            <p:strVal val="ppt_w"/>
                                          </p:val>
                                        </p:tav>
                                        <p:tav tm="100000">
                                          <p:val>
                                            <p:fltVal val="0"/>
                                          </p:val>
                                        </p:tav>
                                      </p:tavLst>
                                    </p:anim>
                                    <p:anim calcmode="lin" valueType="num">
                                      <p:cBhvr>
                                        <p:cTn id="121" dur="1000"/>
                                        <p:tgtEl>
                                          <p:spTgt spid="19"/>
                                        </p:tgtEl>
                                        <p:attrNameLst>
                                          <p:attrName>ppt_h</p:attrName>
                                        </p:attrNameLst>
                                      </p:cBhvr>
                                      <p:tavLst>
                                        <p:tav tm="0">
                                          <p:val>
                                            <p:strVal val="ppt_h"/>
                                          </p:val>
                                        </p:tav>
                                        <p:tav tm="100000">
                                          <p:val>
                                            <p:fltVal val="0"/>
                                          </p:val>
                                        </p:tav>
                                      </p:tavLst>
                                    </p:anim>
                                    <p:animEffect transition="out" filter="fade">
                                      <p:cBhvr>
                                        <p:cTn id="122" dur="1000"/>
                                        <p:tgtEl>
                                          <p:spTgt spid="19"/>
                                        </p:tgtEl>
                                      </p:cBhvr>
                                    </p:animEffect>
                                    <p:set>
                                      <p:cBhvr>
                                        <p:cTn id="123" dur="1" fill="hold">
                                          <p:stCondLst>
                                            <p:cond delay="999"/>
                                          </p:stCondLst>
                                        </p:cTn>
                                        <p:tgtEl>
                                          <p:spTgt spid="19"/>
                                        </p:tgtEl>
                                        <p:attrNameLst>
                                          <p:attrName>style.visibility</p:attrName>
                                        </p:attrNameLst>
                                      </p:cBhvr>
                                      <p:to>
                                        <p:strVal val="hidden"/>
                                      </p:to>
                                    </p:set>
                                  </p:childTnLst>
                                </p:cTn>
                              </p:par>
                              <p:par>
                                <p:cTn id="124" presetID="53" presetClass="exit" presetSubtype="32" fill="hold" nodeType="withEffect">
                                  <p:stCondLst>
                                    <p:cond delay="1000"/>
                                  </p:stCondLst>
                                  <p:childTnLst>
                                    <p:anim calcmode="lin" valueType="num">
                                      <p:cBhvr>
                                        <p:cTn id="125" dur="1000"/>
                                        <p:tgtEl>
                                          <p:spTgt spid="13"/>
                                        </p:tgtEl>
                                        <p:attrNameLst>
                                          <p:attrName>ppt_w</p:attrName>
                                        </p:attrNameLst>
                                      </p:cBhvr>
                                      <p:tavLst>
                                        <p:tav tm="0">
                                          <p:val>
                                            <p:strVal val="ppt_w"/>
                                          </p:val>
                                        </p:tav>
                                        <p:tav tm="100000">
                                          <p:val>
                                            <p:fltVal val="0"/>
                                          </p:val>
                                        </p:tav>
                                      </p:tavLst>
                                    </p:anim>
                                    <p:anim calcmode="lin" valueType="num">
                                      <p:cBhvr>
                                        <p:cTn id="126" dur="1000"/>
                                        <p:tgtEl>
                                          <p:spTgt spid="13"/>
                                        </p:tgtEl>
                                        <p:attrNameLst>
                                          <p:attrName>ppt_h</p:attrName>
                                        </p:attrNameLst>
                                      </p:cBhvr>
                                      <p:tavLst>
                                        <p:tav tm="0">
                                          <p:val>
                                            <p:strVal val="ppt_h"/>
                                          </p:val>
                                        </p:tav>
                                        <p:tav tm="100000">
                                          <p:val>
                                            <p:fltVal val="0"/>
                                          </p:val>
                                        </p:tav>
                                      </p:tavLst>
                                    </p:anim>
                                    <p:animEffect transition="out" filter="fade">
                                      <p:cBhvr>
                                        <p:cTn id="127" dur="1000"/>
                                        <p:tgtEl>
                                          <p:spTgt spid="13"/>
                                        </p:tgtEl>
                                      </p:cBhvr>
                                    </p:animEffect>
                                    <p:set>
                                      <p:cBhvr>
                                        <p:cTn id="128" dur="1" fill="hold">
                                          <p:stCondLst>
                                            <p:cond delay="999"/>
                                          </p:stCondLst>
                                        </p:cTn>
                                        <p:tgtEl>
                                          <p:spTgt spid="13"/>
                                        </p:tgtEl>
                                        <p:attrNameLst>
                                          <p:attrName>style.visibility</p:attrName>
                                        </p:attrNameLst>
                                      </p:cBhvr>
                                      <p:to>
                                        <p:strVal val="hidden"/>
                                      </p:to>
                                    </p:set>
                                  </p:childTnLst>
                                </p:cTn>
                              </p:par>
                              <p:par>
                                <p:cTn id="129" presetID="53" presetClass="exit" presetSubtype="32" fill="hold" grpId="1" nodeType="withEffect">
                                  <p:stCondLst>
                                    <p:cond delay="1000"/>
                                  </p:stCondLst>
                                  <p:iterate type="lt">
                                    <p:tmPct val="0"/>
                                  </p:iterate>
                                  <p:childTnLst>
                                    <p:anim calcmode="lin" valueType="num">
                                      <p:cBhvr>
                                        <p:cTn id="130" dur="1000"/>
                                        <p:tgtEl>
                                          <p:spTgt spid="18"/>
                                        </p:tgtEl>
                                        <p:attrNameLst>
                                          <p:attrName>ppt_w</p:attrName>
                                        </p:attrNameLst>
                                      </p:cBhvr>
                                      <p:tavLst>
                                        <p:tav tm="0">
                                          <p:val>
                                            <p:strVal val="ppt_w"/>
                                          </p:val>
                                        </p:tav>
                                        <p:tav tm="100000">
                                          <p:val>
                                            <p:fltVal val="0"/>
                                          </p:val>
                                        </p:tav>
                                      </p:tavLst>
                                    </p:anim>
                                    <p:anim calcmode="lin" valueType="num">
                                      <p:cBhvr>
                                        <p:cTn id="131" dur="1000"/>
                                        <p:tgtEl>
                                          <p:spTgt spid="18"/>
                                        </p:tgtEl>
                                        <p:attrNameLst>
                                          <p:attrName>ppt_h</p:attrName>
                                        </p:attrNameLst>
                                      </p:cBhvr>
                                      <p:tavLst>
                                        <p:tav tm="0">
                                          <p:val>
                                            <p:strVal val="ppt_h"/>
                                          </p:val>
                                        </p:tav>
                                        <p:tav tm="100000">
                                          <p:val>
                                            <p:fltVal val="0"/>
                                          </p:val>
                                        </p:tav>
                                      </p:tavLst>
                                    </p:anim>
                                    <p:animEffect transition="out" filter="fade">
                                      <p:cBhvr>
                                        <p:cTn id="132" dur="1000"/>
                                        <p:tgtEl>
                                          <p:spTgt spid="18"/>
                                        </p:tgtEl>
                                      </p:cBhvr>
                                    </p:animEffect>
                                    <p:set>
                                      <p:cBhvr>
                                        <p:cTn id="133" dur="1" fill="hold">
                                          <p:stCondLst>
                                            <p:cond delay="999"/>
                                          </p:stCondLst>
                                        </p:cTn>
                                        <p:tgtEl>
                                          <p:spTgt spid="18"/>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25"/>
                                        </p:tgtEl>
                                        <p:attrNameLst>
                                          <p:attrName>style.visibility</p:attrName>
                                        </p:attrNameLst>
                                      </p:cBhvr>
                                      <p:to>
                                        <p:strVal val="visible"/>
                                      </p:to>
                                    </p:set>
                                    <p:anim calcmode="lin" valueType="num">
                                      <p:cBhvr additive="base">
                                        <p:cTn id="138" dur="1000" fill="hold"/>
                                        <p:tgtEl>
                                          <p:spTgt spid="25"/>
                                        </p:tgtEl>
                                        <p:attrNameLst>
                                          <p:attrName>ppt_x</p:attrName>
                                        </p:attrNameLst>
                                      </p:cBhvr>
                                      <p:tavLst>
                                        <p:tav tm="0">
                                          <p:val>
                                            <p:strVal val="0-#ppt_w/2"/>
                                          </p:val>
                                        </p:tav>
                                        <p:tav tm="100000">
                                          <p:val>
                                            <p:strVal val="#ppt_x"/>
                                          </p:val>
                                        </p:tav>
                                      </p:tavLst>
                                    </p:anim>
                                    <p:anim calcmode="lin" valueType="num">
                                      <p:cBhvr additive="base">
                                        <p:cTn id="13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1000"/>
                                        <p:tgtEl>
                                          <p:spTgt spid="26"/>
                                        </p:tgtEl>
                                      </p:cBhvr>
                                    </p:animEffect>
                                    <p:anim calcmode="lin" valueType="num">
                                      <p:cBhvr>
                                        <p:cTn id="152" dur="1000" fill="hold"/>
                                        <p:tgtEl>
                                          <p:spTgt spid="26"/>
                                        </p:tgtEl>
                                        <p:attrNameLst>
                                          <p:attrName>ppt_x</p:attrName>
                                        </p:attrNameLst>
                                      </p:cBhvr>
                                      <p:tavLst>
                                        <p:tav tm="0">
                                          <p:val>
                                            <p:strVal val="#ppt_x"/>
                                          </p:val>
                                        </p:tav>
                                        <p:tav tm="100000">
                                          <p:val>
                                            <p:strVal val="#ppt_x"/>
                                          </p:val>
                                        </p:tav>
                                      </p:tavLst>
                                    </p:anim>
                                    <p:anim calcmode="lin" valueType="num">
                                      <p:cBhvr>
                                        <p:cTn id="15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12" fill="hold" grpId="0" nodeType="clickEffect">
                                  <p:stCondLst>
                                    <p:cond delay="0"/>
                                  </p:stCondLst>
                                  <p:iterate type="lt">
                                    <p:tmPct val="10000"/>
                                  </p:iterate>
                                  <p:childTnLst>
                                    <p:set>
                                      <p:cBhvr>
                                        <p:cTn id="157" dur="1" fill="hold">
                                          <p:stCondLst>
                                            <p:cond delay="0"/>
                                          </p:stCondLst>
                                        </p:cTn>
                                        <p:tgtEl>
                                          <p:spTgt spid="29"/>
                                        </p:tgtEl>
                                        <p:attrNameLst>
                                          <p:attrName>style.visibility</p:attrName>
                                        </p:attrNameLst>
                                      </p:cBhvr>
                                      <p:to>
                                        <p:strVal val="visible"/>
                                      </p:to>
                                    </p:set>
                                    <p:anim calcmode="lin" valueType="num">
                                      <p:cBhvr additive="base">
                                        <p:cTn id="158" dur="2000" fill="hold"/>
                                        <p:tgtEl>
                                          <p:spTgt spid="29"/>
                                        </p:tgtEl>
                                        <p:attrNameLst>
                                          <p:attrName>ppt_x</p:attrName>
                                        </p:attrNameLst>
                                      </p:cBhvr>
                                      <p:tavLst>
                                        <p:tav tm="0">
                                          <p:val>
                                            <p:strVal val="0-#ppt_w/2"/>
                                          </p:val>
                                        </p:tav>
                                        <p:tav tm="100000">
                                          <p:val>
                                            <p:strVal val="#ppt_x"/>
                                          </p:val>
                                        </p:tav>
                                      </p:tavLst>
                                    </p:anim>
                                    <p:anim calcmode="lin" valueType="num">
                                      <p:cBhvr additive="base">
                                        <p:cTn id="159"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53" presetClass="exit" presetSubtype="32" fill="hold" grpId="1" nodeType="clickEffect">
                                  <p:stCondLst>
                                    <p:cond delay="1000"/>
                                  </p:stCondLst>
                                  <p:childTnLst>
                                    <p:anim calcmode="lin" valueType="num">
                                      <p:cBhvr>
                                        <p:cTn id="163" dur="1000"/>
                                        <p:tgtEl>
                                          <p:spTgt spid="25"/>
                                        </p:tgtEl>
                                        <p:attrNameLst>
                                          <p:attrName>ppt_w</p:attrName>
                                        </p:attrNameLst>
                                      </p:cBhvr>
                                      <p:tavLst>
                                        <p:tav tm="0">
                                          <p:val>
                                            <p:strVal val="ppt_w"/>
                                          </p:val>
                                        </p:tav>
                                        <p:tav tm="100000">
                                          <p:val>
                                            <p:fltVal val="0"/>
                                          </p:val>
                                        </p:tav>
                                      </p:tavLst>
                                    </p:anim>
                                    <p:anim calcmode="lin" valueType="num">
                                      <p:cBhvr>
                                        <p:cTn id="164" dur="1000"/>
                                        <p:tgtEl>
                                          <p:spTgt spid="25"/>
                                        </p:tgtEl>
                                        <p:attrNameLst>
                                          <p:attrName>ppt_h</p:attrName>
                                        </p:attrNameLst>
                                      </p:cBhvr>
                                      <p:tavLst>
                                        <p:tav tm="0">
                                          <p:val>
                                            <p:strVal val="ppt_h"/>
                                          </p:val>
                                        </p:tav>
                                        <p:tav tm="100000">
                                          <p:val>
                                            <p:fltVal val="0"/>
                                          </p:val>
                                        </p:tav>
                                      </p:tavLst>
                                    </p:anim>
                                    <p:animEffect transition="out" filter="fade">
                                      <p:cBhvr>
                                        <p:cTn id="165" dur="1000"/>
                                        <p:tgtEl>
                                          <p:spTgt spid="25"/>
                                        </p:tgtEl>
                                      </p:cBhvr>
                                    </p:animEffect>
                                    <p:set>
                                      <p:cBhvr>
                                        <p:cTn id="166" dur="1" fill="hold">
                                          <p:stCondLst>
                                            <p:cond delay="999"/>
                                          </p:stCondLst>
                                        </p:cTn>
                                        <p:tgtEl>
                                          <p:spTgt spid="25"/>
                                        </p:tgtEl>
                                        <p:attrNameLst>
                                          <p:attrName>style.visibility</p:attrName>
                                        </p:attrNameLst>
                                      </p:cBhvr>
                                      <p:to>
                                        <p:strVal val="hidden"/>
                                      </p:to>
                                    </p:set>
                                  </p:childTnLst>
                                </p:cTn>
                              </p:par>
                              <p:par>
                                <p:cTn id="167" presetID="53" presetClass="exit" presetSubtype="32" fill="hold" nodeType="withEffect">
                                  <p:stCondLst>
                                    <p:cond delay="1000"/>
                                  </p:stCondLst>
                                  <p:childTnLst>
                                    <p:anim calcmode="lin" valueType="num">
                                      <p:cBhvr>
                                        <p:cTn id="168" dur="1000"/>
                                        <p:tgtEl>
                                          <p:spTgt spid="27"/>
                                        </p:tgtEl>
                                        <p:attrNameLst>
                                          <p:attrName>ppt_w</p:attrName>
                                        </p:attrNameLst>
                                      </p:cBhvr>
                                      <p:tavLst>
                                        <p:tav tm="0">
                                          <p:val>
                                            <p:strVal val="ppt_w"/>
                                          </p:val>
                                        </p:tav>
                                        <p:tav tm="100000">
                                          <p:val>
                                            <p:fltVal val="0"/>
                                          </p:val>
                                        </p:tav>
                                      </p:tavLst>
                                    </p:anim>
                                    <p:anim calcmode="lin" valueType="num">
                                      <p:cBhvr>
                                        <p:cTn id="169" dur="1000"/>
                                        <p:tgtEl>
                                          <p:spTgt spid="27"/>
                                        </p:tgtEl>
                                        <p:attrNameLst>
                                          <p:attrName>ppt_h</p:attrName>
                                        </p:attrNameLst>
                                      </p:cBhvr>
                                      <p:tavLst>
                                        <p:tav tm="0">
                                          <p:val>
                                            <p:strVal val="ppt_h"/>
                                          </p:val>
                                        </p:tav>
                                        <p:tav tm="100000">
                                          <p:val>
                                            <p:fltVal val="0"/>
                                          </p:val>
                                        </p:tav>
                                      </p:tavLst>
                                    </p:anim>
                                    <p:animEffect transition="out" filter="fade">
                                      <p:cBhvr>
                                        <p:cTn id="170" dur="1000"/>
                                        <p:tgtEl>
                                          <p:spTgt spid="27"/>
                                        </p:tgtEl>
                                      </p:cBhvr>
                                    </p:animEffect>
                                    <p:set>
                                      <p:cBhvr>
                                        <p:cTn id="171" dur="1" fill="hold">
                                          <p:stCondLst>
                                            <p:cond delay="999"/>
                                          </p:stCondLst>
                                        </p:cTn>
                                        <p:tgtEl>
                                          <p:spTgt spid="27"/>
                                        </p:tgtEl>
                                        <p:attrNameLst>
                                          <p:attrName>style.visibility</p:attrName>
                                        </p:attrNameLst>
                                      </p:cBhvr>
                                      <p:to>
                                        <p:strVal val="hidden"/>
                                      </p:to>
                                    </p:set>
                                  </p:childTnLst>
                                </p:cTn>
                              </p:par>
                              <p:par>
                                <p:cTn id="172" presetID="53" presetClass="exit" presetSubtype="32" fill="hold" nodeType="withEffect">
                                  <p:stCondLst>
                                    <p:cond delay="1000"/>
                                  </p:stCondLst>
                                  <p:childTnLst>
                                    <p:anim calcmode="lin" valueType="num">
                                      <p:cBhvr>
                                        <p:cTn id="173" dur="1000"/>
                                        <p:tgtEl>
                                          <p:spTgt spid="26"/>
                                        </p:tgtEl>
                                        <p:attrNameLst>
                                          <p:attrName>ppt_w</p:attrName>
                                        </p:attrNameLst>
                                      </p:cBhvr>
                                      <p:tavLst>
                                        <p:tav tm="0">
                                          <p:val>
                                            <p:strVal val="ppt_w"/>
                                          </p:val>
                                        </p:tav>
                                        <p:tav tm="100000">
                                          <p:val>
                                            <p:fltVal val="0"/>
                                          </p:val>
                                        </p:tav>
                                      </p:tavLst>
                                    </p:anim>
                                    <p:anim calcmode="lin" valueType="num">
                                      <p:cBhvr>
                                        <p:cTn id="174" dur="1000"/>
                                        <p:tgtEl>
                                          <p:spTgt spid="26"/>
                                        </p:tgtEl>
                                        <p:attrNameLst>
                                          <p:attrName>ppt_h</p:attrName>
                                        </p:attrNameLst>
                                      </p:cBhvr>
                                      <p:tavLst>
                                        <p:tav tm="0">
                                          <p:val>
                                            <p:strVal val="ppt_h"/>
                                          </p:val>
                                        </p:tav>
                                        <p:tav tm="100000">
                                          <p:val>
                                            <p:fltVal val="0"/>
                                          </p:val>
                                        </p:tav>
                                      </p:tavLst>
                                    </p:anim>
                                    <p:animEffect transition="out" filter="fade">
                                      <p:cBhvr>
                                        <p:cTn id="175" dur="1000"/>
                                        <p:tgtEl>
                                          <p:spTgt spid="26"/>
                                        </p:tgtEl>
                                      </p:cBhvr>
                                    </p:animEffect>
                                    <p:set>
                                      <p:cBhvr>
                                        <p:cTn id="176" dur="1" fill="hold">
                                          <p:stCondLst>
                                            <p:cond delay="999"/>
                                          </p:stCondLst>
                                        </p:cTn>
                                        <p:tgtEl>
                                          <p:spTgt spid="26"/>
                                        </p:tgtEl>
                                        <p:attrNameLst>
                                          <p:attrName>style.visibility</p:attrName>
                                        </p:attrNameLst>
                                      </p:cBhvr>
                                      <p:to>
                                        <p:strVal val="hidden"/>
                                      </p:to>
                                    </p:set>
                                  </p:childTnLst>
                                </p:cTn>
                              </p:par>
                              <p:par>
                                <p:cTn id="177" presetID="53" presetClass="exit" presetSubtype="32" fill="hold" grpId="1" nodeType="withEffect">
                                  <p:stCondLst>
                                    <p:cond delay="1000"/>
                                  </p:stCondLst>
                                  <p:iterate type="lt">
                                    <p:tmPct val="0"/>
                                  </p:iterate>
                                  <p:childTnLst>
                                    <p:anim calcmode="lin" valueType="num">
                                      <p:cBhvr>
                                        <p:cTn id="178" dur="1000"/>
                                        <p:tgtEl>
                                          <p:spTgt spid="29"/>
                                        </p:tgtEl>
                                        <p:attrNameLst>
                                          <p:attrName>ppt_w</p:attrName>
                                        </p:attrNameLst>
                                      </p:cBhvr>
                                      <p:tavLst>
                                        <p:tav tm="0">
                                          <p:val>
                                            <p:strVal val="ppt_w"/>
                                          </p:val>
                                        </p:tav>
                                        <p:tav tm="100000">
                                          <p:val>
                                            <p:fltVal val="0"/>
                                          </p:val>
                                        </p:tav>
                                      </p:tavLst>
                                    </p:anim>
                                    <p:anim calcmode="lin" valueType="num">
                                      <p:cBhvr>
                                        <p:cTn id="179" dur="1000"/>
                                        <p:tgtEl>
                                          <p:spTgt spid="29"/>
                                        </p:tgtEl>
                                        <p:attrNameLst>
                                          <p:attrName>ppt_h</p:attrName>
                                        </p:attrNameLst>
                                      </p:cBhvr>
                                      <p:tavLst>
                                        <p:tav tm="0">
                                          <p:val>
                                            <p:strVal val="ppt_h"/>
                                          </p:val>
                                        </p:tav>
                                        <p:tav tm="100000">
                                          <p:val>
                                            <p:fltVal val="0"/>
                                          </p:val>
                                        </p:tav>
                                      </p:tavLst>
                                    </p:anim>
                                    <p:animEffect transition="out" filter="fade">
                                      <p:cBhvr>
                                        <p:cTn id="180" dur="1000"/>
                                        <p:tgtEl>
                                          <p:spTgt spid="29"/>
                                        </p:tgtEl>
                                      </p:cBhvr>
                                    </p:animEffect>
                                    <p:set>
                                      <p:cBhvr>
                                        <p:cTn id="181" dur="1" fill="hold">
                                          <p:stCondLst>
                                            <p:cond delay="999"/>
                                          </p:stCondLst>
                                        </p:cTn>
                                        <p:tgtEl>
                                          <p:spTgt spid="2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8" fill="hold" grpId="0" nodeType="clickEffect">
                                  <p:stCondLst>
                                    <p:cond delay="0"/>
                                  </p:stCondLst>
                                  <p:childTnLst>
                                    <p:set>
                                      <p:cBhvr>
                                        <p:cTn id="185" dur="1" fill="hold">
                                          <p:stCondLst>
                                            <p:cond delay="0"/>
                                          </p:stCondLst>
                                        </p:cTn>
                                        <p:tgtEl>
                                          <p:spTgt spid="30"/>
                                        </p:tgtEl>
                                        <p:attrNameLst>
                                          <p:attrName>style.visibility</p:attrName>
                                        </p:attrNameLst>
                                      </p:cBhvr>
                                      <p:to>
                                        <p:strVal val="visible"/>
                                      </p:to>
                                    </p:set>
                                    <p:anim calcmode="lin" valueType="num">
                                      <p:cBhvr additive="base">
                                        <p:cTn id="186" dur="1000" fill="hold"/>
                                        <p:tgtEl>
                                          <p:spTgt spid="30"/>
                                        </p:tgtEl>
                                        <p:attrNameLst>
                                          <p:attrName>ppt_x</p:attrName>
                                        </p:attrNameLst>
                                      </p:cBhvr>
                                      <p:tavLst>
                                        <p:tav tm="0">
                                          <p:val>
                                            <p:strVal val="0-#ppt_w/2"/>
                                          </p:val>
                                        </p:tav>
                                        <p:tav tm="100000">
                                          <p:val>
                                            <p:strVal val="#ppt_x"/>
                                          </p:val>
                                        </p:tav>
                                      </p:tavLst>
                                    </p:anim>
                                    <p:anim calcmode="lin" valueType="num">
                                      <p:cBhvr additive="base">
                                        <p:cTn id="187"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7" presetClass="entr" presetSubtype="0" fill="hold" nodeType="clickEffect">
                                  <p:stCondLst>
                                    <p:cond delay="0"/>
                                  </p:stCondLst>
                                  <p:childTnLst>
                                    <p:set>
                                      <p:cBhvr>
                                        <p:cTn id="191" dur="1" fill="hold">
                                          <p:stCondLst>
                                            <p:cond delay="0"/>
                                          </p:stCondLst>
                                        </p:cTn>
                                        <p:tgtEl>
                                          <p:spTgt spid="32"/>
                                        </p:tgtEl>
                                        <p:attrNameLst>
                                          <p:attrName>style.visibility</p:attrName>
                                        </p:attrNameLst>
                                      </p:cBhvr>
                                      <p:to>
                                        <p:strVal val="visible"/>
                                      </p:to>
                                    </p:set>
                                    <p:animEffect transition="in" filter="fade">
                                      <p:cBhvr>
                                        <p:cTn id="192" dur="1000"/>
                                        <p:tgtEl>
                                          <p:spTgt spid="32"/>
                                        </p:tgtEl>
                                      </p:cBhvr>
                                    </p:animEffect>
                                    <p:anim calcmode="lin" valueType="num">
                                      <p:cBhvr>
                                        <p:cTn id="193" dur="1000" fill="hold"/>
                                        <p:tgtEl>
                                          <p:spTgt spid="32"/>
                                        </p:tgtEl>
                                        <p:attrNameLst>
                                          <p:attrName>ppt_x</p:attrName>
                                        </p:attrNameLst>
                                      </p:cBhvr>
                                      <p:tavLst>
                                        <p:tav tm="0">
                                          <p:val>
                                            <p:strVal val="#ppt_x"/>
                                          </p:val>
                                        </p:tav>
                                        <p:tav tm="100000">
                                          <p:val>
                                            <p:strVal val="#ppt_x"/>
                                          </p:val>
                                        </p:tav>
                                      </p:tavLst>
                                    </p:anim>
                                    <p:anim calcmode="lin" valueType="num">
                                      <p:cBhvr>
                                        <p:cTn id="1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12" fill="hold" grpId="0" nodeType="clickEffect">
                                  <p:stCondLst>
                                    <p:cond delay="0"/>
                                  </p:stCondLst>
                                  <p:iterate type="lt">
                                    <p:tmPct val="10000"/>
                                  </p:iterate>
                                  <p:childTnLst>
                                    <p:set>
                                      <p:cBhvr>
                                        <p:cTn id="198" dur="1" fill="hold">
                                          <p:stCondLst>
                                            <p:cond delay="0"/>
                                          </p:stCondLst>
                                        </p:cTn>
                                        <p:tgtEl>
                                          <p:spTgt spid="31"/>
                                        </p:tgtEl>
                                        <p:attrNameLst>
                                          <p:attrName>style.visibility</p:attrName>
                                        </p:attrNameLst>
                                      </p:cBhvr>
                                      <p:to>
                                        <p:strVal val="visible"/>
                                      </p:to>
                                    </p:set>
                                    <p:anim calcmode="lin" valueType="num">
                                      <p:cBhvr additive="base">
                                        <p:cTn id="199" dur="2000" fill="hold"/>
                                        <p:tgtEl>
                                          <p:spTgt spid="31"/>
                                        </p:tgtEl>
                                        <p:attrNameLst>
                                          <p:attrName>ppt_x</p:attrName>
                                        </p:attrNameLst>
                                      </p:cBhvr>
                                      <p:tavLst>
                                        <p:tav tm="0">
                                          <p:val>
                                            <p:strVal val="0-#ppt_w/2"/>
                                          </p:val>
                                        </p:tav>
                                        <p:tav tm="100000">
                                          <p:val>
                                            <p:strVal val="#ppt_x"/>
                                          </p:val>
                                        </p:tav>
                                      </p:tavLst>
                                    </p:anim>
                                    <p:anim calcmode="lin" valueType="num">
                                      <p:cBhvr additive="base">
                                        <p:cTn id="20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animBg="1"/>
      <p:bldP spid="9" grpId="1" animBg="1"/>
      <p:bldP spid="10" grpId="0"/>
      <p:bldP spid="10" grpId="1"/>
      <p:bldP spid="11" grpId="0"/>
      <p:bldP spid="11" grpId="1"/>
      <p:bldP spid="12" grpId="0"/>
      <p:bldP spid="12" grpId="1"/>
      <p:bldP spid="18" grpId="0"/>
      <p:bldP spid="18" grpId="1"/>
      <p:bldP spid="25" grpId="0"/>
      <p:bldP spid="25" grpId="1"/>
      <p:bldP spid="29" grpId="0"/>
      <p:bldP spid="29" grpId="1"/>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ownload free png of Green geometric template design element by wifiseeker  about banner template green, green border abstract, abstract green png,  geometric, and geometric green 2340734">
            <a:extLst>
              <a:ext uri="{FF2B5EF4-FFF2-40B4-BE49-F238E27FC236}">
                <a16:creationId xmlns:a16="http://schemas.microsoft.com/office/drawing/2014/main" id="{AF1A4DA0-12B0-4258-9D6A-19816DFC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5869"/>
          <a:stretch/>
        </p:blipFill>
        <p:spPr bwMode="auto">
          <a:xfrm>
            <a:off x="128587" y="128588"/>
            <a:ext cx="11901488" cy="6586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13CB9C-43E6-41BA-8475-AAAFF3B168EF}"/>
              </a:ext>
            </a:extLst>
          </p:cNvPr>
          <p:cNvSpPr/>
          <p:nvPr/>
        </p:nvSpPr>
        <p:spPr>
          <a:xfrm>
            <a:off x="3072759" y="2042663"/>
            <a:ext cx="6013144" cy="1015663"/>
          </a:xfrm>
          <a:prstGeom prst="rect">
            <a:avLst/>
          </a:prstGeom>
        </p:spPr>
        <p:txBody>
          <a:bodyPr wrap="square">
            <a:spAutoFit/>
          </a:bodyPr>
          <a:lstStyle/>
          <a:p>
            <a:pPr algn="ctr"/>
            <a:r>
              <a:rPr lang="en-US" sz="6000" b="1" dirty="0" err="1">
                <a:ln w="0"/>
                <a:solidFill>
                  <a:srgbClr val="0070C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একক</a:t>
            </a:r>
            <a:r>
              <a:rPr lang="en-US" sz="6000" b="1" dirty="0">
                <a:ln w="0"/>
                <a:solidFill>
                  <a:srgbClr val="0070C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6000" b="1" dirty="0" err="1">
                <a:ln w="0"/>
                <a:solidFill>
                  <a:srgbClr val="0070C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কাজ</a:t>
            </a:r>
            <a:endParaRPr lang="en-US" sz="6000" b="1" dirty="0">
              <a:ln w="0"/>
              <a:solidFill>
                <a:srgbClr val="0070C0"/>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44FD635A-B73D-4C1B-BB26-6595611A1058}"/>
              </a:ext>
            </a:extLst>
          </p:cNvPr>
          <p:cNvSpPr/>
          <p:nvPr/>
        </p:nvSpPr>
        <p:spPr>
          <a:xfrm>
            <a:off x="791850" y="3291843"/>
            <a:ext cx="11001081"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a:t>
            </a:r>
            <a:r>
              <a:rPr lang="bn-BD"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যতীন্দ্রমোহন বাগচী</a:t>
            </a:r>
            <a:r>
              <a:rPr lang="en-US"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bn-IN"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জন্ম</a:t>
            </a:r>
            <a:r>
              <a:rPr lang="en-US"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ও </a:t>
            </a:r>
            <a:r>
              <a:rPr lang="en-US" sz="4000" b="1" dirty="0" err="1">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মৃত্যু</a:t>
            </a:r>
            <a:r>
              <a:rPr lang="en-US"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4000" b="1" dirty="0" err="1">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তারিখ</a:t>
            </a:r>
            <a:r>
              <a:rPr lang="bn-IN"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লেখ।</a:t>
            </a:r>
            <a:endParaRPr lang="en-GB" sz="4000" b="1" dirty="0">
              <a:ln w="0">
                <a:solidFill>
                  <a:schemeClr val="tx1">
                    <a:lumMod val="65000"/>
                    <a:lumOff val="35000"/>
                  </a:schemeClr>
                </a:solidFill>
              </a:ln>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1118513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C62A6E-E6F3-4422-8876-76CC1FA72E32}"/>
              </a:ext>
            </a:extLst>
          </p:cNvPr>
          <p:cNvSpPr/>
          <p:nvPr/>
        </p:nvSpPr>
        <p:spPr>
          <a:xfrm>
            <a:off x="2965175" y="318587"/>
            <a:ext cx="6261651" cy="769441"/>
          </a:xfrm>
          <a:prstGeom prst="rect">
            <a:avLst/>
          </a:prstGeom>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এসো</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ছবি</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দেখ</a:t>
            </a:r>
            <a:r>
              <a:rPr lang="bn-BD"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ও কবিতা</a:t>
            </a:r>
            <a:r>
              <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 </a:t>
            </a:r>
            <a:r>
              <a:rPr lang="en-US" sz="4400" b="1" dirty="0" err="1">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পড়ি</a:t>
            </a:r>
            <a:endParaRPr lang="en-US" sz="4400" b="1" dirty="0">
              <a:ln w="11430">
                <a:solidFill>
                  <a:schemeClr val="tx1"/>
                </a:solidFill>
              </a:ln>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pic>
        <p:nvPicPr>
          <p:cNvPr id="3" name="Picture 2" descr="images.jpgjmkiu.jpg"/>
          <p:cNvPicPr>
            <a:picLocks noChangeAspect="1"/>
          </p:cNvPicPr>
          <p:nvPr/>
        </p:nvPicPr>
        <p:blipFill>
          <a:blip r:embed="rId2"/>
          <a:stretch>
            <a:fillRect/>
          </a:stretch>
        </p:blipFill>
        <p:spPr>
          <a:xfrm>
            <a:off x="7855332" y="1311970"/>
            <a:ext cx="3310162" cy="375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1-half-moon-shakil.jpgmk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1352" y="1440498"/>
            <a:ext cx="1757256" cy="990600"/>
          </a:xfrm>
          <a:prstGeom prst="rect">
            <a:avLst/>
          </a:prstGeom>
          <a:effectLst>
            <a:softEdge rad="317500"/>
          </a:effectLst>
        </p:spPr>
      </p:pic>
      <p:sp>
        <p:nvSpPr>
          <p:cNvPr id="5" name="Oval 4"/>
          <p:cNvSpPr/>
          <p:nvPr/>
        </p:nvSpPr>
        <p:spPr>
          <a:xfrm>
            <a:off x="9319913" y="3191060"/>
            <a:ext cx="381000" cy="38100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pic>
        <p:nvPicPr>
          <p:cNvPr id="6" name="Picture 5" descr="bigganprotibeshigaachh.jpg"/>
          <p:cNvPicPr>
            <a:picLocks noChangeAspect="1"/>
          </p:cNvPicPr>
          <p:nvPr/>
        </p:nvPicPr>
        <p:blipFill>
          <a:blip r:embed="rId4"/>
          <a:stretch>
            <a:fillRect/>
          </a:stretch>
        </p:blipFill>
        <p:spPr>
          <a:xfrm>
            <a:off x="655605" y="1311970"/>
            <a:ext cx="3334756" cy="375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748287" y="5476864"/>
            <a:ext cx="8695427" cy="76944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বাঁশবাগানের মাথার উপর চাঁদ উঠেছে ওই</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8" name="Picture 7"/>
          <p:cNvPicPr>
            <a:picLocks noChangeAspect="1"/>
          </p:cNvPicPr>
          <p:nvPr/>
        </p:nvPicPr>
        <p:blipFill>
          <a:blip r:embed="rId5"/>
          <a:stretch>
            <a:fillRect/>
          </a:stretch>
        </p:blipFill>
        <p:spPr>
          <a:xfrm>
            <a:off x="4267765" y="1311970"/>
            <a:ext cx="3310162" cy="375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1394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 calcmode="lin" valueType="num">
                                      <p:cBhvr>
                                        <p:cTn id="17"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1299</TotalTime>
  <Words>667</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Kalpurush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CyberSpace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SUCCESS</dc:creator>
  <cp:lastModifiedBy>Seuli</cp:lastModifiedBy>
  <cp:revision>132</cp:revision>
  <dcterms:created xsi:type="dcterms:W3CDTF">2021-11-04T12:44:29Z</dcterms:created>
  <dcterms:modified xsi:type="dcterms:W3CDTF">2022-12-17T01:28:05Z</dcterms:modified>
</cp:coreProperties>
</file>