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5" r:id="rId4"/>
    <p:sldId id="262" r:id="rId5"/>
    <p:sldId id="263" r:id="rId6"/>
    <p:sldId id="261" r:id="rId7"/>
    <p:sldId id="259" r:id="rId8"/>
    <p:sldId id="270" r:id="rId9"/>
    <p:sldId id="258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01132-F897-443E-8455-2AB1C78FE882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D2906-3AD6-4215-8696-F7CD541B2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6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2906-3AD6-4215-8696-F7CD541B27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13.png"/><Relationship Id="rId5" Type="http://schemas.openxmlformats.org/officeDocument/2006/relationships/image" Target="../media/image38.jpeg"/><Relationship Id="rId10" Type="http://schemas.openxmlformats.org/officeDocument/2006/relationships/image" Target="../media/image12.png"/><Relationship Id="rId4" Type="http://schemas.openxmlformats.org/officeDocument/2006/relationships/image" Target="../media/image37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gif"/><Relationship Id="rId3" Type="http://schemas.microsoft.com/office/2007/relationships/hdphoto" Target="../media/hdphoto1.wdp"/><Relationship Id="rId7" Type="http://schemas.openxmlformats.org/officeDocument/2006/relationships/image" Target="../media/image42.gif"/><Relationship Id="rId12" Type="http://schemas.openxmlformats.org/officeDocument/2006/relationships/image" Target="../media/image47.gif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6.gif"/><Relationship Id="rId5" Type="http://schemas.openxmlformats.org/officeDocument/2006/relationships/image" Target="../media/image41.png"/><Relationship Id="rId15" Type="http://schemas.microsoft.com/office/2007/relationships/hdphoto" Target="../media/hdphoto2.wdp"/><Relationship Id="rId10" Type="http://schemas.openxmlformats.org/officeDocument/2006/relationships/image" Target="../media/image45.png"/><Relationship Id="rId4" Type="http://schemas.openxmlformats.org/officeDocument/2006/relationships/image" Target="../media/image40.jpeg"/><Relationship Id="rId9" Type="http://schemas.openxmlformats.org/officeDocument/2006/relationships/image" Target="../media/image44.gif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yousufe77ctg@gmail.com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38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2895600" y="5715000"/>
            <a:ext cx="40386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নিয়ন্ত্রণমূলক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1" y="543580"/>
            <a:ext cx="6096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7359" y="1239253"/>
            <a:ext cx="4050197" cy="4323347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48200" y="1239253"/>
            <a:ext cx="4038599" cy="4323347"/>
          </a:xfrm>
          <a:prstGeom prst="roundRect">
            <a:avLst>
              <a:gd name="adj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618"/>
            <a:ext cx="609600" cy="584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ounded Rectangle 2"/>
          <p:cNvSpPr/>
          <p:nvPr/>
        </p:nvSpPr>
        <p:spPr>
          <a:xfrm>
            <a:off x="457200" y="445168"/>
            <a:ext cx="3881233" cy="4126832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5361" y="445168"/>
            <a:ext cx="4417639" cy="3898232"/>
          </a:xfrm>
          <a:prstGeom prst="roundRect">
            <a:avLst>
              <a:gd name="adj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9393" y="4498294"/>
            <a:ext cx="21963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কৃষিতাত্ত্বিক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021514"/>
            <a:ext cx="8229600" cy="120032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ব্রি ধান-২৮,৩৬,৫১ ও ৫২ এবং স্থানিয় জাত বাজাইল,ফুলকড়ি,হরিণশাইল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মার্চ-এপ্রিল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গভীরতায়ও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702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457199" y="4526340"/>
            <a:ext cx="827116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দীর্ঘস্থায়ী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নাইজারশাইর,বি আর-২২,২৩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রোপন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199" y="587827"/>
            <a:ext cx="8305801" cy="3755573"/>
            <a:chOff x="865414" y="587830"/>
            <a:chExt cx="10482943" cy="37555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414" y="587830"/>
              <a:ext cx="5355773" cy="37555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1187" y="587830"/>
              <a:ext cx="5127170" cy="375557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209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971800" y="529244"/>
            <a:ext cx="32766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দাপোগ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7974" y="1291206"/>
            <a:ext cx="4163243" cy="3661794"/>
          </a:xfrm>
          <a:prstGeom prst="roundRect">
            <a:avLst>
              <a:gd name="adj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06943" y="1291206"/>
            <a:ext cx="4079858" cy="3661794"/>
          </a:xfrm>
          <a:prstGeom prst="roundRect">
            <a:avLst>
              <a:gd name="adj" fmla="val 1602"/>
            </a:avLst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9454" y="5267314"/>
            <a:ext cx="794114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বীজতলার ওপর কলাপাতা বা পলিথিন শিট বিছিয়ে দিয়ে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৫/৬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ভিজিয়ে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618"/>
            <a:ext cx="609600" cy="584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ounded Rectangle 2"/>
          <p:cNvSpPr/>
          <p:nvPr/>
        </p:nvSpPr>
        <p:spPr>
          <a:xfrm>
            <a:off x="381000" y="1006930"/>
            <a:ext cx="3999718" cy="3641270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64092" y="1191987"/>
            <a:ext cx="4191000" cy="3641270"/>
          </a:xfrm>
          <a:prstGeom prst="roundRect">
            <a:avLst>
              <a:gd name="adj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395646"/>
            <a:ext cx="2664824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দাপোগ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বীজতলা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8412" y="4978897"/>
            <a:ext cx="3762359" cy="12557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২.৫-৩.০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যায়। একে দাপোগ বীজতলা বলে।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476" y="4833257"/>
            <a:ext cx="4136875" cy="14311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ভেজানোর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ফাটলে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কলসে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২৪-৭২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গজিয়ে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399"/>
            <a:ext cx="609600" cy="584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Down Ribbon 2"/>
          <p:cNvSpPr/>
          <p:nvPr/>
        </p:nvSpPr>
        <p:spPr>
          <a:xfrm>
            <a:off x="2520328" y="415636"/>
            <a:ext cx="3956672" cy="796835"/>
          </a:xfrm>
          <a:prstGeom prst="ribbon">
            <a:avLst>
              <a:gd name="adj1" fmla="val 17595"/>
              <a:gd name="adj2" fmla="val 50000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_20170517_1326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8" y="1425786"/>
            <a:ext cx="4442772" cy="33748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25785"/>
            <a:ext cx="3657600" cy="34400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10228" y="5059788"/>
            <a:ext cx="8176572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প্রবণ জমিকে কয় ভাগে ভাগ করা যায়?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বন্যাপ্রবণ এলাকায় কোন কোন ধান চাষ করা যায় তার তালিকা তৈরি কর?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9766" y="5735780"/>
            <a:ext cx="8529433" cy="65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618"/>
            <a:ext cx="609600" cy="584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04800"/>
            <a:ext cx="8560236" cy="60960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ounded Rectangle 2"/>
          <p:cNvSpPr/>
          <p:nvPr/>
        </p:nvSpPr>
        <p:spPr>
          <a:xfrm>
            <a:off x="535768" y="5420174"/>
            <a:ext cx="1718442" cy="58332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i ও 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54210" y="5420174"/>
            <a:ext cx="1797269" cy="583324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05306" y="5420174"/>
            <a:ext cx="1734207" cy="600403"/>
          </a:xfrm>
          <a:prstGeom prst="roundRect">
            <a:avLst>
              <a:gd name="adj" fmla="val 770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ii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9513" y="5420174"/>
            <a:ext cx="2096814" cy="59908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 ও iii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7567" y="2759415"/>
            <a:ext cx="804303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ক) ২        খ) ৩         গ) ৪        ঘ) ৫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567" y="3733800"/>
            <a:ext cx="651011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9" name="Rectangle 8"/>
          <p:cNvSpPr/>
          <p:nvPr/>
        </p:nvSpPr>
        <p:spPr>
          <a:xfrm>
            <a:off x="567567" y="4257020"/>
            <a:ext cx="804303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/>
            <a:r>
              <a:rPr lang="en-US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iii)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আউশ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00050" indent="-40005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567" y="1145165"/>
            <a:ext cx="294664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দাপোগ বীজতলা কী?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7567" y="1829574"/>
            <a:ext cx="8043033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২.৫-৩.০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 যায়। একে দাপোগ বীজতলা বলে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63" y="525717"/>
            <a:ext cx="1966925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914401" y="3200400"/>
            <a:ext cx="304800" cy="21483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5842987" y="5544388"/>
            <a:ext cx="391138" cy="35065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09600" cy="5840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1000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5"/>
          <p:cNvSpPr txBox="1"/>
          <p:nvPr/>
        </p:nvSpPr>
        <p:spPr>
          <a:xfrm>
            <a:off x="2971800" y="578822"/>
            <a:ext cx="19812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800600"/>
            <a:ext cx="7826083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দাপোগ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বীজতলা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5410199" cy="3124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686055" y="1020151"/>
            <a:ext cx="1890415" cy="3551849"/>
            <a:chOff x="8962240" y="714516"/>
            <a:chExt cx="2778094" cy="544097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12557" y="3239620"/>
              <a:ext cx="1427777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240" y="3239620"/>
              <a:ext cx="1428750" cy="28894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074" y="513409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9871" y="5126000"/>
              <a:ext cx="1066800" cy="9334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896" y="714516"/>
              <a:ext cx="1898329" cy="54265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1307" y="3309495"/>
              <a:ext cx="1400175" cy="26537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6740" y="4884792"/>
              <a:ext cx="785817" cy="1068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403300" y="4878963"/>
              <a:ext cx="741932" cy="10740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576" y="5479211"/>
              <a:ext cx="1657955" cy="6762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9766" y="5735780"/>
            <a:ext cx="8529433" cy="6559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618"/>
            <a:ext cx="609600" cy="5840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1547536" y="1286004"/>
            <a:ext cx="6326431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সহযোগিতা করার জন্য সকলকে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567927"/>
            <a:ext cx="7467600" cy="2984509"/>
          </a:xfrm>
          <a:prstGeom prst="rect">
            <a:avLst/>
          </a:prstGeom>
          <a:ln w="63500">
            <a:solidFill>
              <a:srgbClr val="FFFF00"/>
            </a:solidFill>
            <a:rou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52600" y="3098042"/>
            <a:ext cx="5459105" cy="14042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2618"/>
            <a:ext cx="609600" cy="584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12618"/>
            <a:ext cx="588052" cy="584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76201" y="5668645"/>
            <a:ext cx="8360452" cy="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483" y="3776373"/>
            <a:ext cx="1292917" cy="22814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Flowchart: Predefined Process 6"/>
          <p:cNvSpPr/>
          <p:nvPr/>
        </p:nvSpPr>
        <p:spPr>
          <a:xfrm>
            <a:off x="3301770" y="529637"/>
            <a:ext cx="2819400" cy="612648"/>
          </a:xfrm>
          <a:prstGeom prst="flowChartPredefinedProcess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334" y="512258"/>
            <a:ext cx="2286000" cy="630027"/>
          </a:xfrm>
          <a:prstGeom prst="round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1889" y="539490"/>
            <a:ext cx="1962525" cy="630027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6261" tIns="38130" rIns="76261" bIns="38130">
            <a:spAutoFit/>
          </a:bodyPr>
          <a:lstStyle/>
          <a:p>
            <a:pPr algn="ctr">
              <a:defRPr/>
            </a:pP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31048"/>
            <a:ext cx="3200400" cy="23698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ইঊছুফ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রাঙ্গুনিয়া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০১৮১৫৬০৫৩৫৯.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yousufe77ctg@gmail.com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8" y="1734717"/>
            <a:ext cx="2320636" cy="1802675"/>
          </a:xfrm>
          <a:prstGeom prst="roundRect">
            <a:avLst>
              <a:gd name="adj" fmla="val 11111"/>
            </a:avLst>
          </a:prstGeom>
          <a:solidFill>
            <a:schemeClr val="bg1"/>
          </a:solidFill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11"/>
          <p:cNvSpPr/>
          <p:nvPr/>
        </p:nvSpPr>
        <p:spPr>
          <a:xfrm>
            <a:off x="5214614" y="3811009"/>
            <a:ext cx="3489799" cy="224676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8ম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শ্রেণী</a:t>
            </a:r>
          </a:p>
          <a:p>
            <a:pPr algn="ctr"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পাঠ-৪: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9" y="1467959"/>
            <a:ext cx="1777630" cy="19437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67959"/>
            <a:ext cx="2286000" cy="18542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23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60" y="609600"/>
            <a:ext cx="4477373" cy="5562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3" y="609600"/>
            <a:ext cx="3755967" cy="5562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33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60142"/>
            <a:ext cx="8612559" cy="6240657"/>
          </a:xfrm>
          <a:prstGeom prst="rect">
            <a:avLst/>
          </a:prstGeom>
          <a:ln w="161925" cmpd="dbl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2195944" y="5788315"/>
            <a:ext cx="547941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646863" y="381000"/>
            <a:ext cx="4114799" cy="457200"/>
          </a:xfrm>
          <a:prstGeom prst="flowChartPredefinedProcess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095996"/>
            <a:ext cx="8305800" cy="4589807"/>
            <a:chOff x="953589" y="1095997"/>
            <a:chExt cx="10249167" cy="45898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89" y="1095997"/>
              <a:ext cx="5421085" cy="45898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299" y="1095997"/>
              <a:ext cx="4762457" cy="4589807"/>
            </a:xfrm>
            <a:prstGeom prst="rect">
              <a:avLst/>
            </a:prstGeom>
            <a:solidFill>
              <a:schemeClr val="accent2"/>
            </a:solidFill>
            <a:ln w="889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609600" cy="584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8600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418032"/>
            <a:ext cx="8529433" cy="6019800"/>
          </a:xfrm>
          <a:prstGeom prst="rect">
            <a:avLst/>
          </a:prstGeom>
          <a:solidFill>
            <a:srgbClr val="0070C0"/>
          </a:solidFill>
          <a:ln w="161925" cmpd="dbl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2209800" y="609600"/>
            <a:ext cx="4096934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3" y="1371600"/>
            <a:ext cx="8229600" cy="441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9766" y="5735780"/>
            <a:ext cx="8529433" cy="655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2618"/>
            <a:ext cx="609600" cy="5840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12618"/>
            <a:ext cx="588052" cy="5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2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5577"/>
            <a:ext cx="2994073" cy="4480560"/>
          </a:xfrm>
          <a:prstGeom prst="rect">
            <a:avLst/>
          </a:prstGeom>
        </p:spPr>
      </p:pic>
      <p:sp>
        <p:nvSpPr>
          <p:cNvPr id="4" name="Curved Down Arrow 3"/>
          <p:cNvSpPr/>
          <p:nvPr/>
        </p:nvSpPr>
        <p:spPr>
          <a:xfrm rot="21279514">
            <a:off x="3190695" y="845503"/>
            <a:ext cx="3120608" cy="905342"/>
          </a:xfrm>
          <a:prstGeom prst="curvedDownArrow">
            <a:avLst>
              <a:gd name="adj1" fmla="val 30133"/>
              <a:gd name="adj2" fmla="val 62081"/>
              <a:gd name="adj3" fmla="val 2557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21429979">
            <a:off x="2010639" y="590533"/>
            <a:ext cx="6510200" cy="1028352"/>
          </a:xfrm>
          <a:prstGeom prst="curvedDownArrow">
            <a:avLst>
              <a:gd name="adj1" fmla="val 48128"/>
              <a:gd name="adj2" fmla="val 117671"/>
              <a:gd name="adj3" fmla="val 170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5181600" cy="32918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015805"/>
            <a:ext cx="82296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হয়,বন্যার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ফসলহানি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১৯৯৮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1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3" y="533400"/>
            <a:ext cx="3162288" cy="51495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691" y="533401"/>
            <a:ext cx="5256309" cy="5149515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 rot="21435642">
            <a:off x="1718646" y="1970746"/>
            <a:ext cx="4334282" cy="1317335"/>
          </a:xfrm>
          <a:prstGeom prst="curvedDownArrow">
            <a:avLst>
              <a:gd name="adj1" fmla="val 29303"/>
              <a:gd name="adj2" fmla="val 47037"/>
              <a:gd name="adj3" fmla="val 3058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9766" y="5682916"/>
            <a:ext cx="8529433" cy="7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41947"/>
            <a:ext cx="3953210" cy="3297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85800"/>
            <a:ext cx="3657600" cy="3297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19723" y="5269522"/>
            <a:ext cx="5341225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এদেশে দীর্ঘস্থায়ী বন্যা হয়েছিল কত সালে?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পাহাড়ি ঢলে কোন অঞ্চলে বন্যার সৃষ্টি হয়?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717194" y="456878"/>
            <a:ext cx="4005058" cy="823985"/>
          </a:xfrm>
          <a:prstGeom prst="ribbon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22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7" y="381000"/>
            <a:ext cx="8529433" cy="6019800"/>
          </a:xfrm>
          <a:prstGeom prst="rect">
            <a:avLst/>
          </a:prstGeom>
          <a:ln w="161925" cmpd="dbl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900545" y="4953000"/>
            <a:ext cx="7527758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বন্যাপ্রবণ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এলাকাভেদে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বোরো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0" y="609600"/>
            <a:ext cx="8382000" cy="4247148"/>
            <a:chOff x="613611" y="1035558"/>
            <a:chExt cx="10888578" cy="42471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1" y="1035558"/>
              <a:ext cx="3441030" cy="4247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642" y="1035558"/>
              <a:ext cx="3669631" cy="4247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274" y="1035559"/>
              <a:ext cx="3777915" cy="42471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6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71" b="11129"/>
          <a:stretch/>
        </p:blipFill>
        <p:spPr>
          <a:xfrm>
            <a:off x="309766" y="5735780"/>
            <a:ext cx="8529433" cy="6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418</Words>
  <Application>Microsoft Office PowerPoint</Application>
  <PresentationFormat>On-screen Show (4:3)</PresentationFormat>
  <Paragraphs>53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Md.Yousufe</dc:creator>
  <cp:lastModifiedBy>Md.Yousufe</cp:lastModifiedBy>
  <cp:revision>40</cp:revision>
  <dcterms:created xsi:type="dcterms:W3CDTF">2006-08-16T00:00:00Z</dcterms:created>
  <dcterms:modified xsi:type="dcterms:W3CDTF">2022-12-18T00:43:57Z</dcterms:modified>
</cp:coreProperties>
</file>