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9" r:id="rId1"/>
  </p:sldMasterIdLst>
  <p:sldIdLst>
    <p:sldId id="279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7" r:id="rId11"/>
    <p:sldId id="268" r:id="rId12"/>
    <p:sldId id="269" r:id="rId13"/>
    <p:sldId id="265" r:id="rId14"/>
    <p:sldId id="270" r:id="rId15"/>
    <p:sldId id="271" r:id="rId16"/>
    <p:sldId id="273" r:id="rId17"/>
    <p:sldId id="272" r:id="rId18"/>
    <p:sldId id="275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8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8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9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3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3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7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C6A33-C6E7-494D-B13A-B81DA849CE3F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0E974-A04B-4522-8E42-4B020E010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7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61.jpe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45.png"/><Relationship Id="rId4" Type="http://schemas.openxmlformats.org/officeDocument/2006/relationships/image" Target="../media/image7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jpeg"/><Relationship Id="rId7" Type="http://schemas.openxmlformats.org/officeDocument/2006/relationships/image" Target="../media/image85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84.jpeg"/><Relationship Id="rId10" Type="http://schemas.openxmlformats.org/officeDocument/2006/relationships/image" Target="../media/image88.png"/><Relationship Id="rId4" Type="http://schemas.openxmlformats.org/officeDocument/2006/relationships/image" Target="../media/image83.jpe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jpeg"/><Relationship Id="rId7" Type="http://schemas.openxmlformats.org/officeDocument/2006/relationships/image" Target="../media/image93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75.png"/><Relationship Id="rId10" Type="http://schemas.openxmlformats.org/officeDocument/2006/relationships/image" Target="../media/image96.png"/><Relationship Id="rId4" Type="http://schemas.openxmlformats.org/officeDocument/2006/relationships/image" Target="../media/image91.jpeg"/><Relationship Id="rId9" Type="http://schemas.openxmlformats.org/officeDocument/2006/relationships/image" Target="../media/image9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g"/><Relationship Id="rId7" Type="http://schemas.openxmlformats.org/officeDocument/2006/relationships/image" Target="../media/image3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jp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onut 3">
            <a:extLst>
              <a:ext uri="{FF2B5EF4-FFF2-40B4-BE49-F238E27FC236}">
                <a16:creationId xmlns:a16="http://schemas.microsoft.com/office/drawing/2014/main" id="{48396D6E-0ECA-4EA4-B05F-51050CB3D7A3}"/>
              </a:ext>
            </a:extLst>
          </p:cNvPr>
          <p:cNvSpPr/>
          <p:nvPr/>
        </p:nvSpPr>
        <p:spPr>
          <a:xfrm>
            <a:off x="5846836" y="634604"/>
            <a:ext cx="540569" cy="495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759008" y="593196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Donut 5">
            <a:extLst>
              <a:ext uri="{FF2B5EF4-FFF2-40B4-BE49-F238E27FC236}">
                <a16:creationId xmlns:a16="http://schemas.microsoft.com/office/drawing/2014/main" id="{24D1F5E7-E21E-4190-8CF2-22A36B0EBB4F}"/>
              </a:ext>
            </a:extLst>
          </p:cNvPr>
          <p:cNvSpPr/>
          <p:nvPr/>
        </p:nvSpPr>
        <p:spPr>
          <a:xfrm>
            <a:off x="1244548" y="1040971"/>
            <a:ext cx="540569" cy="495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Donut 6">
            <a:extLst>
              <a:ext uri="{FF2B5EF4-FFF2-40B4-BE49-F238E27FC236}">
                <a16:creationId xmlns:a16="http://schemas.microsoft.com/office/drawing/2014/main" id="{1681DF0D-1902-48AF-82E7-D595DB72D2DF}"/>
              </a:ext>
            </a:extLst>
          </p:cNvPr>
          <p:cNvSpPr/>
          <p:nvPr/>
        </p:nvSpPr>
        <p:spPr>
          <a:xfrm rot="2893771">
            <a:off x="1274370" y="5258304"/>
            <a:ext cx="540569" cy="600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Donut 7">
            <a:extLst>
              <a:ext uri="{FF2B5EF4-FFF2-40B4-BE49-F238E27FC236}">
                <a16:creationId xmlns:a16="http://schemas.microsoft.com/office/drawing/2014/main" id="{1A214E11-8422-4B70-A9E6-E0792F966D09}"/>
              </a:ext>
            </a:extLst>
          </p:cNvPr>
          <p:cNvSpPr/>
          <p:nvPr/>
        </p:nvSpPr>
        <p:spPr>
          <a:xfrm>
            <a:off x="5845258" y="5628250"/>
            <a:ext cx="543726" cy="495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5FAA20"/>
              </a:gs>
              <a:gs pos="92000">
                <a:srgbClr val="C62324">
                  <a:lumMod val="75000"/>
                </a:srgb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58">
            <a:extLst>
              <a:ext uri="{FF2B5EF4-FFF2-40B4-BE49-F238E27FC236}">
                <a16:creationId xmlns:a16="http://schemas.microsoft.com/office/drawing/2014/main" id="{03756E68-D9FF-4858-A220-2F81802374ED}"/>
              </a:ext>
            </a:extLst>
          </p:cNvPr>
          <p:cNvSpPr/>
          <p:nvPr/>
        </p:nvSpPr>
        <p:spPr>
          <a:xfrm>
            <a:off x="3807803" y="1101379"/>
            <a:ext cx="4635218" cy="4555738"/>
          </a:xfrm>
          <a:custGeom>
            <a:avLst/>
            <a:gdLst>
              <a:gd name="connsiteX0" fmla="*/ 1114387 w 5383174"/>
              <a:gd name="connsiteY0" fmla="*/ 4472890 h 5645020"/>
              <a:gd name="connsiteX1" fmla="*/ 1198064 w 5383174"/>
              <a:gd name="connsiteY1" fmla="*/ 4563638 h 5645020"/>
              <a:gd name="connsiteX2" fmla="*/ 1272525 w 5383174"/>
              <a:gd name="connsiteY2" fmla="*/ 4629104 h 5645020"/>
              <a:gd name="connsiteX3" fmla="*/ 851455 w 5383174"/>
              <a:gd name="connsiteY3" fmla="*/ 4879167 h 5645020"/>
              <a:gd name="connsiteX4" fmla="*/ 701483 w 5383174"/>
              <a:gd name="connsiteY4" fmla="*/ 4718103 h 5645020"/>
              <a:gd name="connsiteX5" fmla="*/ 829980 w 5383174"/>
              <a:gd name="connsiteY5" fmla="*/ 4103290 h 5645020"/>
              <a:gd name="connsiteX6" fmla="*/ 849685 w 5383174"/>
              <a:gd name="connsiteY6" fmla="*/ 4137637 h 5645020"/>
              <a:gd name="connsiteX7" fmla="*/ 975124 w 5383174"/>
              <a:gd name="connsiteY7" fmla="*/ 4310914 h 5645020"/>
              <a:gd name="connsiteX8" fmla="*/ 569998 w 5383174"/>
              <a:gd name="connsiteY8" fmla="*/ 4551508 h 5645020"/>
              <a:gd name="connsiteX9" fmla="*/ 459681 w 5383174"/>
              <a:gd name="connsiteY9" fmla="*/ 4400602 h 5645020"/>
              <a:gd name="connsiteX10" fmla="*/ 426319 w 5383174"/>
              <a:gd name="connsiteY10" fmla="*/ 4343015 h 5645020"/>
              <a:gd name="connsiteX11" fmla="*/ 5356806 w 5383174"/>
              <a:gd name="connsiteY11" fmla="*/ 2448231 h 5645020"/>
              <a:gd name="connsiteX12" fmla="*/ 5369278 w 5383174"/>
              <a:gd name="connsiteY12" fmla="*/ 2533925 h 5645020"/>
              <a:gd name="connsiteX13" fmla="*/ 5383174 w 5383174"/>
              <a:gd name="connsiteY13" fmla="*/ 2822510 h 5645020"/>
              <a:gd name="connsiteX14" fmla="*/ 2691587 w 5383174"/>
              <a:gd name="connsiteY14" fmla="*/ 5645020 h 5645020"/>
              <a:gd name="connsiteX15" fmla="*/ 1068245 w 5383174"/>
              <a:gd name="connsiteY15" fmla="*/ 5074089 h 5645020"/>
              <a:gd name="connsiteX16" fmla="*/ 1014311 w 5383174"/>
              <a:gd name="connsiteY16" fmla="*/ 5027132 h 5645020"/>
              <a:gd name="connsiteX17" fmla="*/ 1448450 w 5383174"/>
              <a:gd name="connsiteY17" fmla="*/ 4769307 h 5645020"/>
              <a:gd name="connsiteX18" fmla="*/ 1516977 w 5383174"/>
              <a:gd name="connsiteY18" fmla="*/ 4819284 h 5645020"/>
              <a:gd name="connsiteX19" fmla="*/ 2691587 w 5383174"/>
              <a:gd name="connsiteY19" fmla="*/ 5174692 h 5645020"/>
              <a:gd name="connsiteX20" fmla="*/ 4912846 w 5383174"/>
              <a:gd name="connsiteY20" fmla="*/ 2822510 h 5645020"/>
              <a:gd name="connsiteX21" fmla="*/ 4907716 w 5383174"/>
              <a:gd name="connsiteY21" fmla="*/ 2714934 h 5645020"/>
              <a:gd name="connsiteX22" fmla="*/ 5267825 w 5383174"/>
              <a:gd name="connsiteY22" fmla="*/ 2006264 h 5645020"/>
              <a:gd name="connsiteX23" fmla="*/ 5321361 w 5383174"/>
              <a:gd name="connsiteY23" fmla="*/ 2224600 h 5645020"/>
              <a:gd name="connsiteX24" fmla="*/ 4887040 w 5383174"/>
              <a:gd name="connsiteY24" fmla="*/ 2482532 h 5645020"/>
              <a:gd name="connsiteX25" fmla="*/ 4867718 w 5383174"/>
              <a:gd name="connsiteY25" fmla="*/ 2348464 h 5645020"/>
              <a:gd name="connsiteX26" fmla="*/ 4845523 w 5383174"/>
              <a:gd name="connsiteY26" fmla="*/ 2257059 h 5645020"/>
              <a:gd name="connsiteX27" fmla="*/ 5099838 w 5383174"/>
              <a:gd name="connsiteY27" fmla="*/ 1567526 h 5645020"/>
              <a:gd name="connsiteX28" fmla="*/ 5171656 w 5383174"/>
              <a:gd name="connsiteY28" fmla="*/ 1723862 h 5645020"/>
              <a:gd name="connsiteX29" fmla="*/ 5199073 w 5383174"/>
              <a:gd name="connsiteY29" fmla="*/ 1802414 h 5645020"/>
              <a:gd name="connsiteX30" fmla="*/ 4786789 w 5383174"/>
              <a:gd name="connsiteY30" fmla="*/ 2047260 h 5645020"/>
              <a:gd name="connsiteX31" fmla="*/ 4738288 w 5383174"/>
              <a:gd name="connsiteY31" fmla="*/ 1906935 h 5645020"/>
              <a:gd name="connsiteX32" fmla="*/ 4693629 w 5383174"/>
              <a:gd name="connsiteY32" fmla="*/ 1808764 h 5645020"/>
              <a:gd name="connsiteX33" fmla="*/ 2691587 w 5383174"/>
              <a:gd name="connsiteY33" fmla="*/ 0 h 5645020"/>
              <a:gd name="connsiteX34" fmla="*/ 4923493 w 5383174"/>
              <a:gd name="connsiteY34" fmla="*/ 1244418 h 5645020"/>
              <a:gd name="connsiteX35" fmla="*/ 5002439 w 5383174"/>
              <a:gd name="connsiteY35" fmla="*/ 1380689 h 5645020"/>
              <a:gd name="connsiteX36" fmla="*/ 4598448 w 5383174"/>
              <a:gd name="connsiteY36" fmla="*/ 1620609 h 5645020"/>
              <a:gd name="connsiteX37" fmla="*/ 4533490 w 5383174"/>
              <a:gd name="connsiteY37" fmla="*/ 1507383 h 5645020"/>
              <a:gd name="connsiteX38" fmla="*/ 2691587 w 5383174"/>
              <a:gd name="connsiteY38" fmla="*/ 470328 h 5645020"/>
              <a:gd name="connsiteX39" fmla="*/ 470328 w 5383174"/>
              <a:gd name="connsiteY39" fmla="*/ 2822510 h 5645020"/>
              <a:gd name="connsiteX40" fmla="*/ 644886 w 5383174"/>
              <a:gd name="connsiteY40" fmla="*/ 3738085 h 5645020"/>
              <a:gd name="connsiteX41" fmla="*/ 727421 w 5383174"/>
              <a:gd name="connsiteY41" fmla="*/ 3919517 h 5645020"/>
              <a:gd name="connsiteX42" fmla="*/ 321505 w 5383174"/>
              <a:gd name="connsiteY42" fmla="*/ 4160581 h 5645020"/>
              <a:gd name="connsiteX43" fmla="*/ 211519 w 5383174"/>
              <a:gd name="connsiteY43" fmla="*/ 3921158 h 5645020"/>
              <a:gd name="connsiteX44" fmla="*/ 0 w 5383174"/>
              <a:gd name="connsiteY44" fmla="*/ 2822510 h 5645020"/>
              <a:gd name="connsiteX45" fmla="*/ 2691587 w 5383174"/>
              <a:gd name="connsiteY45" fmla="*/ 0 h 564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383174" h="5645020">
                <a:moveTo>
                  <a:pt x="1114387" y="4472890"/>
                </a:moveTo>
                <a:lnTo>
                  <a:pt x="1198064" y="4563638"/>
                </a:lnTo>
                <a:lnTo>
                  <a:pt x="1272525" y="4629104"/>
                </a:lnTo>
                <a:lnTo>
                  <a:pt x="851455" y="4879167"/>
                </a:lnTo>
                <a:lnTo>
                  <a:pt x="701483" y="4718103"/>
                </a:lnTo>
                <a:close/>
                <a:moveTo>
                  <a:pt x="829980" y="4103290"/>
                </a:moveTo>
                <a:lnTo>
                  <a:pt x="849685" y="4137637"/>
                </a:lnTo>
                <a:lnTo>
                  <a:pt x="975124" y="4310914"/>
                </a:lnTo>
                <a:lnTo>
                  <a:pt x="569998" y="4551508"/>
                </a:lnTo>
                <a:lnTo>
                  <a:pt x="459681" y="4400602"/>
                </a:lnTo>
                <a:lnTo>
                  <a:pt x="426319" y="4343015"/>
                </a:lnTo>
                <a:close/>
                <a:moveTo>
                  <a:pt x="5356806" y="2448231"/>
                </a:moveTo>
                <a:lnTo>
                  <a:pt x="5369278" y="2533925"/>
                </a:lnTo>
                <a:cubicBezTo>
                  <a:pt x="5378467" y="2628810"/>
                  <a:pt x="5383174" y="2725084"/>
                  <a:pt x="5383174" y="2822510"/>
                </a:cubicBezTo>
                <a:cubicBezTo>
                  <a:pt x="5383174" y="4381339"/>
                  <a:pt x="4178109" y="5645020"/>
                  <a:pt x="2691587" y="5645020"/>
                </a:cubicBezTo>
                <a:cubicBezTo>
                  <a:pt x="2081881" y="5645020"/>
                  <a:pt x="1519524" y="5432434"/>
                  <a:pt x="1068245" y="5074089"/>
                </a:cubicBezTo>
                <a:lnTo>
                  <a:pt x="1014311" y="5027132"/>
                </a:lnTo>
                <a:lnTo>
                  <a:pt x="1448450" y="4769307"/>
                </a:lnTo>
                <a:lnTo>
                  <a:pt x="1516977" y="4819284"/>
                </a:lnTo>
                <a:cubicBezTo>
                  <a:pt x="1857726" y="5044533"/>
                  <a:pt x="2260303" y="5174692"/>
                  <a:pt x="2691587" y="5174692"/>
                </a:cubicBezTo>
                <a:cubicBezTo>
                  <a:pt x="3918354" y="5174692"/>
                  <a:pt x="4912846" y="4121584"/>
                  <a:pt x="4912846" y="2822510"/>
                </a:cubicBezTo>
                <a:lnTo>
                  <a:pt x="4907716" y="2714934"/>
                </a:lnTo>
                <a:close/>
                <a:moveTo>
                  <a:pt x="5267825" y="2006264"/>
                </a:moveTo>
                <a:lnTo>
                  <a:pt x="5321361" y="2224600"/>
                </a:lnTo>
                <a:lnTo>
                  <a:pt x="4887040" y="2482532"/>
                </a:lnTo>
                <a:lnTo>
                  <a:pt x="4867718" y="2348464"/>
                </a:lnTo>
                <a:lnTo>
                  <a:pt x="4845523" y="2257059"/>
                </a:lnTo>
                <a:close/>
                <a:moveTo>
                  <a:pt x="5099838" y="1567526"/>
                </a:moveTo>
                <a:lnTo>
                  <a:pt x="5171656" y="1723862"/>
                </a:lnTo>
                <a:lnTo>
                  <a:pt x="5199073" y="1802414"/>
                </a:lnTo>
                <a:lnTo>
                  <a:pt x="4786789" y="2047260"/>
                </a:lnTo>
                <a:lnTo>
                  <a:pt x="4738288" y="1906935"/>
                </a:lnTo>
                <a:lnTo>
                  <a:pt x="4693629" y="1808764"/>
                </a:lnTo>
                <a:close/>
                <a:moveTo>
                  <a:pt x="2691587" y="0"/>
                </a:moveTo>
                <a:cubicBezTo>
                  <a:pt x="3620663" y="0"/>
                  <a:pt x="4439795" y="493626"/>
                  <a:pt x="4923493" y="1244418"/>
                </a:cubicBezTo>
                <a:lnTo>
                  <a:pt x="5002439" y="1380689"/>
                </a:lnTo>
                <a:lnTo>
                  <a:pt x="4598448" y="1620609"/>
                </a:lnTo>
                <a:lnTo>
                  <a:pt x="4533490" y="1507383"/>
                </a:lnTo>
                <a:cubicBezTo>
                  <a:pt x="4134313" y="881698"/>
                  <a:pt x="3458317" y="470328"/>
                  <a:pt x="2691587" y="470328"/>
                </a:cubicBezTo>
                <a:cubicBezTo>
                  <a:pt x="1464820" y="470328"/>
                  <a:pt x="470328" y="1523436"/>
                  <a:pt x="470328" y="2822510"/>
                </a:cubicBezTo>
                <a:cubicBezTo>
                  <a:pt x="470328" y="3147279"/>
                  <a:pt x="532484" y="3456674"/>
                  <a:pt x="644886" y="3738085"/>
                </a:cubicBezTo>
                <a:lnTo>
                  <a:pt x="727421" y="3919517"/>
                </a:lnTo>
                <a:lnTo>
                  <a:pt x="321505" y="4160581"/>
                </a:lnTo>
                <a:lnTo>
                  <a:pt x="211519" y="3921158"/>
                </a:lnTo>
                <a:cubicBezTo>
                  <a:pt x="75317" y="3583478"/>
                  <a:pt x="0" y="3212217"/>
                  <a:pt x="0" y="2822510"/>
                </a:cubicBezTo>
                <a:cubicBezTo>
                  <a:pt x="0" y="1263681"/>
                  <a:pt x="1205065" y="0"/>
                  <a:pt x="269158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DF498E-4A28-457D-B00C-88E4A579D300}"/>
              </a:ext>
            </a:extLst>
          </p:cNvPr>
          <p:cNvGrpSpPr/>
          <p:nvPr/>
        </p:nvGrpSpPr>
        <p:grpSpPr>
          <a:xfrm>
            <a:off x="3396674" y="670077"/>
            <a:ext cx="5486400" cy="5486400"/>
            <a:chOff x="-214141" y="115195"/>
            <a:chExt cx="6782784" cy="637280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BFFC15E5-9580-4976-B09F-EA9F068CFEA9}"/>
                </a:ext>
              </a:extLst>
            </p:cNvPr>
            <p:cNvSpPr/>
            <p:nvPr/>
          </p:nvSpPr>
          <p:spPr>
            <a:xfrm>
              <a:off x="-214141" y="115195"/>
              <a:ext cx="3419521" cy="6372808"/>
            </a:xfrm>
            <a:prstGeom prst="moon">
              <a:avLst>
                <a:gd name="adj" fmla="val 8260"/>
              </a:avLst>
            </a:prstGeom>
            <a:grpFill/>
            <a:ln w="15875" cap="rnd" cmpd="sng" algn="ctr">
              <a:gradFill flip="none" rotWithShape="1">
                <a:gsLst>
                  <a:gs pos="67000">
                    <a:srgbClr val="052F61">
                      <a:lumMod val="75000"/>
                    </a:srgbClr>
                  </a:gs>
                  <a:gs pos="0">
                    <a:srgbClr val="00B0F0"/>
                  </a:gs>
                  <a:gs pos="35000">
                    <a:srgbClr val="052F61">
                      <a:lumMod val="0"/>
                      <a:lumOff val="100000"/>
                    </a:srgbClr>
                  </a:gs>
                  <a:gs pos="100000">
                    <a:srgbClr val="052F61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0" name="Moon 19">
              <a:extLst>
                <a:ext uri="{FF2B5EF4-FFF2-40B4-BE49-F238E27FC236}">
                  <a16:creationId xmlns:a16="http://schemas.microsoft.com/office/drawing/2014/main" id="{145F2E22-06B6-4501-AA32-26EC6062AC0B}"/>
                </a:ext>
              </a:extLst>
            </p:cNvPr>
            <p:cNvSpPr/>
            <p:nvPr/>
          </p:nvSpPr>
          <p:spPr>
            <a:xfrm rot="10800000">
              <a:off x="3149122" y="115195"/>
              <a:ext cx="3419521" cy="6372808"/>
            </a:xfrm>
            <a:prstGeom prst="moon">
              <a:avLst>
                <a:gd name="adj" fmla="val 8260"/>
              </a:avLst>
            </a:prstGeom>
            <a:grpFill/>
            <a:ln w="15875" cap="rnd" cmpd="sng" algn="ctr">
              <a:gradFill flip="none" rotWithShape="1">
                <a:gsLst>
                  <a:gs pos="67000">
                    <a:srgbClr val="052F61">
                      <a:lumMod val="75000"/>
                    </a:srgbClr>
                  </a:gs>
                  <a:gs pos="0">
                    <a:srgbClr val="00B0F0"/>
                  </a:gs>
                  <a:gs pos="35000">
                    <a:srgbClr val="052F61">
                      <a:lumMod val="0"/>
                      <a:lumOff val="100000"/>
                    </a:srgbClr>
                  </a:gs>
                  <a:gs pos="100000">
                    <a:srgbClr val="052F61">
                      <a:lumMod val="10000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1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9868826" y="4824956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Donut 5">
            <a:extLst>
              <a:ext uri="{FF2B5EF4-FFF2-40B4-BE49-F238E27FC236}">
                <a16:creationId xmlns:a16="http://schemas.microsoft.com/office/drawing/2014/main" id="{24D1F5E7-E21E-4190-8CF2-22A36B0EBB4F}"/>
              </a:ext>
            </a:extLst>
          </p:cNvPr>
          <p:cNvSpPr/>
          <p:nvPr/>
        </p:nvSpPr>
        <p:spPr>
          <a:xfrm>
            <a:off x="10385891" y="5315089"/>
            <a:ext cx="540569" cy="495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Donut 6">
            <a:extLst>
              <a:ext uri="{FF2B5EF4-FFF2-40B4-BE49-F238E27FC236}">
                <a16:creationId xmlns:a16="http://schemas.microsoft.com/office/drawing/2014/main" id="{1681DF0D-1902-48AF-82E7-D595DB72D2DF}"/>
              </a:ext>
            </a:extLst>
          </p:cNvPr>
          <p:cNvSpPr/>
          <p:nvPr/>
        </p:nvSpPr>
        <p:spPr>
          <a:xfrm rot="2917958">
            <a:off x="10482054" y="940362"/>
            <a:ext cx="540569" cy="600641"/>
          </a:xfrm>
          <a:prstGeom prst="donut">
            <a:avLst>
              <a:gd name="adj" fmla="val 13334"/>
            </a:avLst>
          </a:prstGeom>
          <a:gradFill>
            <a:gsLst>
              <a:gs pos="13000">
                <a:srgbClr val="146194">
                  <a:lumMod val="50000"/>
                </a:srgbClr>
              </a:gs>
              <a:gs pos="7000">
                <a:sysClr val="window" lastClr="FFFFFF">
                  <a:lumMod val="40000"/>
                  <a:lumOff val="60000"/>
                </a:sysClr>
              </a:gs>
              <a:gs pos="100000">
                <a:srgbClr val="052F61">
                  <a:lumMod val="45000"/>
                  <a:lumOff val="55000"/>
                </a:srgbClr>
              </a:gs>
              <a:gs pos="100000">
                <a:srgbClr val="052F61">
                  <a:lumMod val="30000"/>
                  <a:lumOff val="70000"/>
                </a:srgbClr>
              </a:gs>
            </a:gsLst>
            <a:lin ang="5400000" scaled="1"/>
          </a:gra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AutoShape 2" descr="এসডিজি: ভারত-পাকিস্তানের চেয়ে এগিয়ে বাংলাদ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764643" y="4806655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0" name="Donut 4">
            <a:extLst>
              <a:ext uri="{FF2B5EF4-FFF2-40B4-BE49-F238E27FC236}">
                <a16:creationId xmlns:a16="http://schemas.microsoft.com/office/drawing/2014/main" id="{4E70F0FD-E574-4BAE-8589-39F396B859F3}"/>
              </a:ext>
            </a:extLst>
          </p:cNvPr>
          <p:cNvSpPr/>
          <p:nvPr/>
        </p:nvSpPr>
        <p:spPr>
          <a:xfrm>
            <a:off x="9866732" y="564762"/>
            <a:ext cx="1574701" cy="1475909"/>
          </a:xfrm>
          <a:prstGeom prst="donut">
            <a:avLst>
              <a:gd name="adj" fmla="val 8799"/>
            </a:avLst>
          </a:prstGeom>
          <a:solidFill>
            <a:schemeClr val="accent4">
              <a:lumMod val="20000"/>
              <a:lumOff val="80000"/>
            </a:scheme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1" name="Picture 4" descr="মাদক ও মাদকাসক্তি | কারণ, লক্ষণ এবং নির্ণয়ের উপায় (পর্ব ০২) - Shajg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08" y="1414463"/>
            <a:ext cx="4131437" cy="39006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4" y="160338"/>
            <a:ext cx="11861075" cy="649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30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55401" y="625503"/>
            <a:ext cx="84811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684058"/>
            <a:ext cx="3072650" cy="6523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/>
          <a:srcRect l="6955" r="6955"/>
          <a:stretch>
            <a:fillRect/>
          </a:stretch>
        </p:blipFill>
        <p:spPr>
          <a:xfrm>
            <a:off x="1855401" y="1924141"/>
            <a:ext cx="2242867" cy="216540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259"/>
          <a:stretch/>
        </p:blipFill>
        <p:spPr>
          <a:xfrm>
            <a:off x="8162881" y="1924141"/>
            <a:ext cx="2173719" cy="210853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79" y="1941794"/>
            <a:ext cx="2296209" cy="214774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552" y="4237461"/>
            <a:ext cx="2255716" cy="859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5125" y="4237461"/>
            <a:ext cx="2255716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0381" y="4237460"/>
            <a:ext cx="288975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6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55401" y="625503"/>
            <a:ext cx="84811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684058"/>
            <a:ext cx="3072650" cy="652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3004" y="3448680"/>
            <a:ext cx="2975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নৈরাজ্য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/>
          <a:stretch/>
        </p:blipFill>
        <p:spPr>
          <a:xfrm>
            <a:off x="845772" y="1501251"/>
            <a:ext cx="2961565" cy="194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/>
          <a:stretch/>
        </p:blipFill>
        <p:spPr>
          <a:xfrm>
            <a:off x="4493505" y="1501251"/>
            <a:ext cx="3301025" cy="194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69645" y="3406160"/>
            <a:ext cx="3867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 ও হীনমন্যতা ভোগা  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3" y="1573038"/>
            <a:ext cx="2939374" cy="193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8766517" y="3442543"/>
            <a:ext cx="3150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অশান্তি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95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55401" y="625503"/>
            <a:ext cx="84811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684058"/>
            <a:ext cx="3072650" cy="652329"/>
          </a:xfrm>
          <a:prstGeom prst="rect">
            <a:avLst/>
          </a:prstGeom>
        </p:spPr>
      </p:pic>
      <p:pic>
        <p:nvPicPr>
          <p:cNvPr id="1026" name="Picture 2" descr="চুরি করে বিখ্যাত হয়ে ওঠা কয়েকজন চোরের কথা - The voice of Brahmanbaria ||  Local news means the world i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01" y="2313668"/>
            <a:ext cx="1828800" cy="1828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ঢাকায় হঠাৎ বেড়েছে খুন-চুরি-ছিনতাই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613" y="2324170"/>
            <a:ext cx="1828800" cy="1828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দিনদুপুরে ডাকাতি, রোগীসহ ৮ জনকে নদীতে ফেলে দিল ডাকাতরা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353" y="2313668"/>
            <a:ext cx="1828800" cy="1828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রাহাজানি” কবি মোঃ আলী আক্কাস তালুকদার। | BDPNEWS24.COM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00" y="2324170"/>
            <a:ext cx="1828800" cy="1828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414" y="4093683"/>
            <a:ext cx="1902117" cy="914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184" y="4150771"/>
            <a:ext cx="2030144" cy="9144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328" y="4146713"/>
            <a:ext cx="2133785" cy="9144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0082" y="4121118"/>
            <a:ext cx="278001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90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48" y="147919"/>
            <a:ext cx="3328704" cy="1286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957" y="1216211"/>
            <a:ext cx="1131757" cy="18538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62" y="1213449"/>
            <a:ext cx="1139252" cy="18538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4175760" y="11430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15" name="Freeform 14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75" y="4578612"/>
            <a:ext cx="1185165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33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8204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L -0.14141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70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55401" y="625503"/>
            <a:ext cx="84811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 descr="mosque read book.jpg">
            <a:extLst>
              <a:ext uri="{FF2B5EF4-FFF2-40B4-BE49-F238E27FC236}">
                <a16:creationId xmlns:a16="http://schemas.microsoft.com/office/drawing/2014/main" id="{A0D91CC5-7257-4CDC-9F6E-D45ACF300AD0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b="7127"/>
          <a:stretch/>
        </p:blipFill>
        <p:spPr>
          <a:xfrm>
            <a:off x="1855401" y="1723615"/>
            <a:ext cx="3657600" cy="1828800"/>
          </a:xfrm>
          <a:prstGeom prst="rect">
            <a:avLst/>
          </a:prstGeom>
        </p:spPr>
      </p:pic>
      <p:pic>
        <p:nvPicPr>
          <p:cNvPr id="8" name="Picture 2" descr="মাদকবিরোধী র‌্যালি রাঙামাটি শহরে - pahar24.com">
            <a:extLst>
              <a:ext uri="{FF2B5EF4-FFF2-40B4-BE49-F238E27FC236}">
                <a16:creationId xmlns:a16="http://schemas.microsoft.com/office/drawing/2014/main" id="{C4951E2A-B427-42A9-99A6-3255AE7E89B1}"/>
              </a:ext>
            </a:extLst>
          </p:cNvPr>
          <p:cNvPicPr>
            <a:picLocks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01" y="4313483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সংসারে দাম্পত্য কলহ হলে কী করবেন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সংসারে দাম্পত্য কলহ হলে কী করবেন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61957" y="4311530"/>
            <a:ext cx="36576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159" y="714541"/>
            <a:ext cx="3895682" cy="591363"/>
          </a:xfrm>
          <a:prstGeom prst="rect">
            <a:avLst/>
          </a:prstGeom>
        </p:spPr>
      </p:pic>
      <p:pic>
        <p:nvPicPr>
          <p:cNvPr id="2056" name="Picture 8" descr="Job Applicants with Past Drug Addiction Protected Under the ADA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5" y="1670468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638" y="3552415"/>
            <a:ext cx="4700423" cy="8596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9563" y="3439719"/>
            <a:ext cx="3182388" cy="8596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5638" y="5949118"/>
            <a:ext cx="4395597" cy="8596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0998" y="5971381"/>
            <a:ext cx="46455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5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55401" y="625503"/>
            <a:ext cx="84811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074" name="Picture 2" descr="বাধ্যতামূলক মাধ্যমিক শিক্ষা – শিক্ষাবার্তা ডট কম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25" y="1679029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জীবনে কী কী গুরুত্বপূর্ণ? - Quor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00" y="1698670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বন্ধু ও বন্ধুত্ব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5" t="-2424" r="7885" b="16118"/>
          <a:stretch/>
        </p:blipFill>
        <p:spPr bwMode="auto">
          <a:xfrm>
            <a:off x="1887025" y="4067623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বাড়িতে চার দেওয়ালের মধ্যে বসে নীল ছবি দেখা কি আইনত অপরাধ? প্রশ্ন শীর্ষ  আদালতের! | Is watching porn in private within four walls of house an  offence? SC asks - Bengali Oneindia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r="9960"/>
          <a:stretch/>
        </p:blipFill>
        <p:spPr bwMode="auto">
          <a:xfrm>
            <a:off x="6679000" y="4072267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8159" y="714541"/>
            <a:ext cx="3895682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350" y="3440173"/>
            <a:ext cx="2450804" cy="8596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5976" y="5828274"/>
            <a:ext cx="3407959" cy="859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5828274"/>
            <a:ext cx="5066215" cy="944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9013" y="3439103"/>
            <a:ext cx="330431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"/>
          <p:cNvSpPr txBox="1"/>
          <p:nvPr/>
        </p:nvSpPr>
        <p:spPr>
          <a:xfrm>
            <a:off x="1855401" y="625503"/>
            <a:ext cx="84811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098" name="Picture 2" descr="আপনার ভালো লাগা-মন্দ লাগা সন্তানের ওপর চাপাবেন ন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53" y="1611373"/>
            <a:ext cx="3657600" cy="182880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খাবার খাওয়ার সঠিক সময় | খাবার খাওয়ার সঠিক সময়। - Bengali BoldSky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25" y="1641729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ঘরোয়া খেলায় পরিবারের আনন্দ | প্রথম আলো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66" y="3965745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159" y="714541"/>
            <a:ext cx="3895682" cy="591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84878"/>
            <a:ext cx="5749026" cy="859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320" y="3373162"/>
            <a:ext cx="5096698" cy="859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0021" y="5691976"/>
            <a:ext cx="3871296" cy="859611"/>
          </a:xfrm>
          <a:prstGeom prst="rect">
            <a:avLst/>
          </a:prstGeom>
        </p:spPr>
      </p:pic>
      <p:pic>
        <p:nvPicPr>
          <p:cNvPr id="19" name="Picture 4" descr="ফুলবাড়ীতে মাদকের রমরমা ব্যবসা">
            <a:extLst>
              <a:ext uri="{FF2B5EF4-FFF2-40B4-BE49-F238E27FC236}">
                <a16:creationId xmlns:a16="http://schemas.microsoft.com/office/drawing/2014/main" id="{982E53DF-54DD-4E9C-8BF0-2A01409FF6D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000" y="3965745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9420" y="5597136"/>
            <a:ext cx="5822185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7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23" y="1043090"/>
            <a:ext cx="3133616" cy="12563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70" y="1043090"/>
            <a:ext cx="2828789" cy="23651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22" name="Freeform 21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762000" y="2057400"/>
            <a:ext cx="3840480" cy="0"/>
          </a:xfrm>
          <a:prstGeom prst="line">
            <a:avLst/>
          </a:prstGeom>
          <a:ln w="136525" cmpd="thickThin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09" y="4628207"/>
            <a:ext cx="1161998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35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712429" y="1911133"/>
            <a:ext cx="6767143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941" y="700780"/>
            <a:ext cx="5060119" cy="712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663" y="1816407"/>
            <a:ext cx="4011516" cy="85961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12427" y="4779060"/>
            <a:ext cx="6767143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12428" y="3823919"/>
            <a:ext cx="6767143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2429" y="2868778"/>
            <a:ext cx="6767143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29" y="2797811"/>
            <a:ext cx="5346655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057" y="4688526"/>
            <a:ext cx="6291617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6704" y="3779215"/>
            <a:ext cx="543810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70" y="1307082"/>
            <a:ext cx="3944307" cy="29683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12192000" cy="6833381"/>
            <a:chOff x="0" y="0"/>
            <a:chExt cx="12192000" cy="6833381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539" y="376229"/>
            <a:ext cx="2956816" cy="12497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14" name="Freeform 13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7" name="Picture 2" descr="Artificial Flower Plant Pot Bonsai Lifelike Table Decor Fake Flower Bonsai  Garden Home Party Room Furniture Decoration | Дом и сад | АлиЭкспресс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17707" r="16415" b="16861"/>
          <a:stretch/>
        </p:blipFill>
        <p:spPr bwMode="auto">
          <a:xfrm>
            <a:off x="11212583" y="5306291"/>
            <a:ext cx="728286" cy="12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54" y="4754852"/>
            <a:ext cx="1195529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4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78" y="3868304"/>
            <a:ext cx="5481222" cy="23227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17" y="623056"/>
            <a:ext cx="3535986" cy="64694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41200" y="1381279"/>
            <a:ext cx="2377440" cy="2377440"/>
            <a:chOff x="1102560" y="1176557"/>
            <a:chExt cx="2377440" cy="237744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3F4B3A0-944D-4870-AA1F-B85662358D34}"/>
                </a:ext>
              </a:extLst>
            </p:cNvPr>
            <p:cNvSpPr/>
            <p:nvPr/>
          </p:nvSpPr>
          <p:spPr>
            <a:xfrm>
              <a:off x="1102560" y="1176557"/>
              <a:ext cx="2377440" cy="237744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ysClr val="window" lastClr="FFFFFF">
                    <a:lumMod val="95000"/>
                  </a:sysClr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74066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pic>
          <p:nvPicPr>
            <p:cNvPr id="15" name="Picture 14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804" y="1405157"/>
              <a:ext cx="1920240" cy="1920240"/>
            </a:xfrm>
            <a:prstGeom prst="ellipse">
              <a:avLst/>
            </a:prstGeom>
          </p:spPr>
        </p:pic>
      </p:grpSp>
      <p:grpSp>
        <p:nvGrpSpPr>
          <p:cNvPr id="17" name="Group 11"/>
          <p:cNvGrpSpPr/>
          <p:nvPr/>
        </p:nvGrpSpPr>
        <p:grpSpPr>
          <a:xfrm>
            <a:off x="7972308" y="1381279"/>
            <a:ext cx="2285999" cy="2685550"/>
            <a:chOff x="4953000" y="381000"/>
            <a:chExt cx="3976687" cy="5292892"/>
          </a:xfrm>
        </p:grpSpPr>
        <p:pic>
          <p:nvPicPr>
            <p:cNvPr id="18" name="Picture 2" descr="G:\BTT Training\01050070187_Saiful\Image\Screenshot_16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81000"/>
              <a:ext cx="3976687" cy="3277270"/>
            </a:xfrm>
            <a:prstGeom prst="rect">
              <a:avLst/>
            </a:prstGeom>
            <a:noFill/>
          </p:spPr>
        </p:pic>
        <p:pic>
          <p:nvPicPr>
            <p:cNvPr id="19" name="Picture 3" descr="G:\BTT Training\01050070187_Saiful\Image\Screenshot_16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53000" y="3657600"/>
              <a:ext cx="3976687" cy="2016292"/>
            </a:xfrm>
            <a:prstGeom prst="rect">
              <a:avLst/>
            </a:prstGeom>
            <a:noFill/>
          </p:spPr>
        </p:pic>
      </p:grpSp>
      <p:cxnSp>
        <p:nvCxnSpPr>
          <p:cNvPr id="22" name="Straight Connector 21"/>
          <p:cNvCxnSpPr/>
          <p:nvPr/>
        </p:nvCxnSpPr>
        <p:spPr>
          <a:xfrm rot="3341619">
            <a:off x="5159173" y="3197803"/>
            <a:ext cx="2291858" cy="156267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382" y="3998148"/>
            <a:ext cx="4462659" cy="18350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70" y="1698512"/>
            <a:ext cx="2085565" cy="44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8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মাদক মুক্ত সমাজ, বাংলাদেশ">
            <a:extLst>
              <a:ext uri="{FF2B5EF4-FFF2-40B4-BE49-F238E27FC236}">
                <a16:creationId xmlns:a16="http://schemas.microsoft.com/office/drawing/2014/main" id="{DB6DF148-BACC-468E-AFAA-159A1A25F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28" y="1195137"/>
            <a:ext cx="6009639" cy="446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16148">
            <a:off x="6987790" y="2022032"/>
            <a:ext cx="2584928" cy="2438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697" y="724902"/>
            <a:ext cx="1298561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393" y="1333877"/>
            <a:ext cx="5217215" cy="4153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290" y="593904"/>
            <a:ext cx="5523455" cy="429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0729" y="5597343"/>
            <a:ext cx="6328491" cy="859611"/>
          </a:xfrm>
          <a:prstGeom prst="rect">
            <a:avLst/>
          </a:prstGeom>
        </p:spPr>
      </p:pic>
      <p:pic>
        <p:nvPicPr>
          <p:cNvPr id="3" name="Untitl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3495" y="1444960"/>
            <a:ext cx="4945009" cy="3017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852" y="1444960"/>
            <a:ext cx="4972294" cy="3039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63818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mute="1">
                <p:cTn id="3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51" y="2081601"/>
            <a:ext cx="2298391" cy="2103302"/>
          </a:xfrm>
          <a:prstGeom prst="rect">
            <a:avLst/>
          </a:prstGeom>
          <a:ln>
            <a:noFill/>
          </a:ln>
        </p:spPr>
      </p:pic>
      <p:sp>
        <p:nvSpPr>
          <p:cNvPr id="10" name="Chevron 9"/>
          <p:cNvSpPr/>
          <p:nvPr/>
        </p:nvSpPr>
        <p:spPr>
          <a:xfrm>
            <a:off x="2666273" y="2977313"/>
            <a:ext cx="1068253" cy="311878"/>
          </a:xfrm>
          <a:prstGeom prst="chevron">
            <a:avLst>
              <a:gd name="adj" fmla="val 9927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00400" y="890145"/>
            <a:ext cx="7265485" cy="5303520"/>
            <a:chOff x="1365234" y="3426249"/>
            <a:chExt cx="4816257" cy="3606557"/>
          </a:xfrm>
        </p:grpSpPr>
        <p:pic>
          <p:nvPicPr>
            <p:cNvPr id="12" name="Picture 4" descr="Laptop PNG">
              <a:extLst>
                <a:ext uri="{FF2B5EF4-FFF2-40B4-BE49-F238E27FC236}">
                  <a16:creationId xmlns:a16="http://schemas.microsoft.com/office/drawing/2014/main" id="{FD134220-35DA-4D10-8210-ABA43CCE1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234" y="3426249"/>
              <a:ext cx="4816257" cy="3606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: Rounded Corners 8">
              <a:extLst>
                <a:ext uri="{FF2B5EF4-FFF2-40B4-BE49-F238E27FC236}">
                  <a16:creationId xmlns:a16="http://schemas.microsoft.com/office/drawing/2014/main" id="{C6CF17C6-1C7F-493E-8761-993372B104F1}"/>
                </a:ext>
              </a:extLst>
            </p:cNvPr>
            <p:cNvSpPr/>
            <p:nvPr/>
          </p:nvSpPr>
          <p:spPr>
            <a:xfrm>
              <a:off x="1950928" y="3523425"/>
              <a:ext cx="3648594" cy="2368328"/>
            </a:xfrm>
            <a:prstGeom prst="roundRect">
              <a:avLst>
                <a:gd name="adj" fmla="val 6716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27" y="4091491"/>
            <a:ext cx="1601102" cy="1362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653" y="2230928"/>
            <a:ext cx="5121084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7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97 -0.1581 L -0.07122 -0.1518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777" y="202002"/>
            <a:ext cx="5712447" cy="1335140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27D534A-DC81-67C2-473D-A60176793730}"/>
              </a:ext>
            </a:extLst>
          </p:cNvPr>
          <p:cNvSpPr/>
          <p:nvPr/>
        </p:nvSpPr>
        <p:spPr>
          <a:xfrm>
            <a:off x="-2357898" y="1681843"/>
            <a:ext cx="5424246" cy="4653643"/>
          </a:xfrm>
          <a:prstGeom prst="arc">
            <a:avLst>
              <a:gd name="adj1" fmla="val 16776580"/>
              <a:gd name="adj2" fmla="val 4184560"/>
            </a:avLst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19BDDD-4F80-2CAC-F8F7-2880FF078332}"/>
              </a:ext>
            </a:extLst>
          </p:cNvPr>
          <p:cNvGrpSpPr/>
          <p:nvPr/>
        </p:nvGrpSpPr>
        <p:grpSpPr>
          <a:xfrm rot="3028932">
            <a:off x="375153" y="2321218"/>
            <a:ext cx="662625" cy="3502886"/>
            <a:chOff x="471758" y="969090"/>
            <a:chExt cx="662625" cy="491982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61292F-1C09-573C-52B2-1C489CF559FB}"/>
                </a:ext>
              </a:extLst>
            </p:cNvPr>
            <p:cNvGrpSpPr/>
            <p:nvPr/>
          </p:nvGrpSpPr>
          <p:grpSpPr>
            <a:xfrm>
              <a:off x="609695" y="969090"/>
              <a:ext cx="371060" cy="4919821"/>
              <a:chOff x="609695" y="997391"/>
              <a:chExt cx="371060" cy="4919821"/>
            </a:xfrm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0EA1C123-8D54-47CA-9850-9627A0578E4D}"/>
                  </a:ext>
                </a:extLst>
              </p:cNvPr>
              <p:cNvSpPr/>
              <p:nvPr/>
            </p:nvSpPr>
            <p:spPr>
              <a:xfrm>
                <a:off x="609695" y="997391"/>
                <a:ext cx="371060" cy="2504661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43E7F1D1-9504-BA92-3670-D0F3E7B95B97}"/>
                  </a:ext>
                </a:extLst>
              </p:cNvPr>
              <p:cNvSpPr/>
              <p:nvPr/>
            </p:nvSpPr>
            <p:spPr>
              <a:xfrm rot="10800000">
                <a:off x="609695" y="3412551"/>
                <a:ext cx="371060" cy="2504661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DCC77C-1C1E-E7D6-DBF6-333C1B81B4BC}"/>
                </a:ext>
              </a:extLst>
            </p:cNvPr>
            <p:cNvSpPr/>
            <p:nvPr/>
          </p:nvSpPr>
          <p:spPr>
            <a:xfrm>
              <a:off x="471758" y="3203830"/>
              <a:ext cx="662625" cy="71538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Arc 35">
            <a:extLst>
              <a:ext uri="{FF2B5EF4-FFF2-40B4-BE49-F238E27FC236}">
                <a16:creationId xmlns:a16="http://schemas.microsoft.com/office/drawing/2014/main" id="{727D534A-DC81-67C2-473D-A60176793730}"/>
              </a:ext>
            </a:extLst>
          </p:cNvPr>
          <p:cNvSpPr/>
          <p:nvPr/>
        </p:nvSpPr>
        <p:spPr>
          <a:xfrm>
            <a:off x="-2357898" y="1681843"/>
            <a:ext cx="5424246" cy="4653643"/>
          </a:xfrm>
          <a:prstGeom prst="arc">
            <a:avLst>
              <a:gd name="adj1" fmla="val 16776580"/>
              <a:gd name="adj2" fmla="val 4184560"/>
            </a:avLst>
          </a:prstGeom>
          <a:noFill/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200297" y="2252192"/>
            <a:ext cx="824508" cy="770290"/>
            <a:chOff x="2200297" y="2252192"/>
            <a:chExt cx="824508" cy="7702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1AFF1CA-2A02-2EA6-54EA-F7C078209494}"/>
                </a:ext>
              </a:extLst>
            </p:cNvPr>
            <p:cNvSpPr/>
            <p:nvPr/>
          </p:nvSpPr>
          <p:spPr>
            <a:xfrm>
              <a:off x="2200297" y="2252192"/>
              <a:ext cx="824508" cy="77029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 dirty="0">
                <a:solidFill>
                  <a:srgbClr val="C00000"/>
                </a:solidFill>
                <a:cs typeface="NikoshBAN" panose="02000000000000000000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36491" y="2356351"/>
              <a:ext cx="576864" cy="56197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07213" y="3894126"/>
            <a:ext cx="780336" cy="770290"/>
            <a:chOff x="2607213" y="3894126"/>
            <a:chExt cx="780336" cy="77029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A161DAB-42DC-CD16-6534-B240E94FBBCB}"/>
                </a:ext>
              </a:extLst>
            </p:cNvPr>
            <p:cNvSpPr/>
            <p:nvPr/>
          </p:nvSpPr>
          <p:spPr>
            <a:xfrm>
              <a:off x="2607213" y="3894126"/>
              <a:ext cx="780336" cy="7702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696850" y="3991098"/>
              <a:ext cx="576864" cy="56197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74270" y="5198919"/>
            <a:ext cx="824508" cy="770290"/>
            <a:chOff x="2074270" y="5198919"/>
            <a:chExt cx="824508" cy="77029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2219371-9B9E-033B-8E13-9C4982A94C9F}"/>
                </a:ext>
              </a:extLst>
            </p:cNvPr>
            <p:cNvSpPr/>
            <p:nvPr/>
          </p:nvSpPr>
          <p:spPr>
            <a:xfrm>
              <a:off x="2074270" y="5198919"/>
              <a:ext cx="824508" cy="77029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198092" y="5303078"/>
              <a:ext cx="576864" cy="56197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778" y="1342783"/>
            <a:ext cx="7318875" cy="1121761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62" name="Frame 61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791" y="2267094"/>
            <a:ext cx="6322100" cy="96325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5985" y="3748380"/>
            <a:ext cx="6151397" cy="96325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4923" y="5149627"/>
            <a:ext cx="735851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1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/>
          <p:nvPr/>
        </p:nvSpPr>
        <p:spPr>
          <a:xfrm>
            <a:off x="1855401" y="625503"/>
            <a:ext cx="848119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2" name="Picture 2" descr="মাদকের বিস্তার রোধ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69" y="1952565"/>
            <a:ext cx="3657600" cy="18288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VACANCY : মাদকাসক্তি।। বাংলাদেশের যুব সমাজের মাদকাসক্তির কারণ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67" y="1952565"/>
            <a:ext cx="3657600" cy="18288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870" y="713552"/>
            <a:ext cx="3932261" cy="640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69" y="4589382"/>
            <a:ext cx="8846063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60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760" y="1611373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158" r="2282" b="12592"/>
          <a:stretch/>
        </p:blipFill>
        <p:spPr>
          <a:xfrm>
            <a:off x="1929571" y="4231864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প্রবাসে সবচেয়ে কষ্ট লাগে প্রিয়জনের মৃত্যু সংবাদ শুনতে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48" y="4022627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উদ্বেগ বাড়িয়ে বাড়ছে বেকারত্ব, কোন রাজ্য এগিয়ে আর কে পিছিয়ে আসুন দেখে  নিই | see the state wise joblessness Statistics - Oneindia Bengali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48" y="1654732"/>
            <a:ext cx="2743200" cy="17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9571" y="3372253"/>
            <a:ext cx="2499577" cy="85961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474" y="3376056"/>
            <a:ext cx="1505843" cy="859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1933" y="5950069"/>
            <a:ext cx="1798476" cy="902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9471" y="5846582"/>
            <a:ext cx="2341067" cy="859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4747" y="472995"/>
            <a:ext cx="824250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4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86" y="4170677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47" y="1633547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892" y="1638978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586" y="3361894"/>
            <a:ext cx="2438611" cy="859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6277" y="3426027"/>
            <a:ext cx="2932430" cy="859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4747" y="472995"/>
            <a:ext cx="8242506" cy="1182727"/>
          </a:xfrm>
          <a:prstGeom prst="rect">
            <a:avLst/>
          </a:prstGeom>
        </p:spPr>
      </p:pic>
      <p:pic>
        <p:nvPicPr>
          <p:cNvPr id="19458" name="Picture 2" descr="আসক্তির নাম যখন ইন্টারনেট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255" y="4189896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2039" y="5895820"/>
            <a:ext cx="2834886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2282" y="5895819"/>
            <a:ext cx="36091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9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8792" y="4987736"/>
            <a:ext cx="11490452" cy="70658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মাদকাসক্তি থেকে যুব সমাজকে বাঁচাতে হব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8018" y="24619"/>
            <a:ext cx="12192000" cy="6833381"/>
            <a:chOff x="0" y="0"/>
            <a:chExt cx="12192000" cy="6833381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2C99DAB5-E1A0-4F0A-AE04-4DC3144D0944}"/>
                </a:ext>
              </a:extLst>
            </p:cNvPr>
            <p:cNvSpPr/>
            <p:nvPr/>
          </p:nvSpPr>
          <p:spPr>
            <a:xfrm>
              <a:off x="0" y="0"/>
              <a:ext cx="12192000" cy="6833381"/>
            </a:xfrm>
            <a:prstGeom prst="frame">
              <a:avLst>
                <a:gd name="adj1" fmla="val 1263"/>
              </a:avLst>
            </a:prstGeom>
            <a:solidFill>
              <a:srgbClr val="92D050"/>
            </a:solidFill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7919" y="147919"/>
              <a:ext cx="11914094" cy="653527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4341D79-70D2-423E-9641-4DD71AEA6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306" y="121350"/>
            <a:ext cx="1180853" cy="1245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1FD29-DF02-492C-8169-432D940599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5800" y="407629"/>
            <a:ext cx="32004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100" y="1231074"/>
            <a:ext cx="3139712" cy="128636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2F557-358B-44EF-B8E1-2B952FCA3A91}"/>
              </a:ext>
            </a:extLst>
          </p:cNvPr>
          <p:cNvCxnSpPr/>
          <p:nvPr/>
        </p:nvCxnSpPr>
        <p:spPr>
          <a:xfrm>
            <a:off x="927100" y="2265218"/>
            <a:ext cx="3017520" cy="0"/>
          </a:xfrm>
          <a:prstGeom prst="line">
            <a:avLst/>
          </a:prstGeom>
          <a:ln w="136525" cmpd="thickThin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16676931" flipV="1">
            <a:off x="10801916" y="202684"/>
            <a:ext cx="1059917" cy="1326447"/>
            <a:chOff x="11024768" y="-129937"/>
            <a:chExt cx="1059917" cy="1326447"/>
          </a:xfrm>
        </p:grpSpPr>
        <p:sp>
          <p:nvSpPr>
            <p:cNvPr id="19" name="Freeform 18"/>
            <p:cNvSpPr/>
            <p:nvPr/>
          </p:nvSpPr>
          <p:spPr>
            <a:xfrm rot="2759913">
              <a:off x="11459976" y="-141284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C39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2683811">
              <a:off x="11701864" y="136593"/>
              <a:ext cx="189501" cy="105991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2686238">
              <a:off x="11725514" y="-129937"/>
              <a:ext cx="160020" cy="1072727"/>
            </a:xfrm>
            <a:custGeom>
              <a:avLst/>
              <a:gdLst>
                <a:gd name="connsiteX0" fmla="*/ 205740 w 411480"/>
                <a:gd name="connsiteY0" fmla="*/ 0 h 2758440"/>
                <a:gd name="connsiteX1" fmla="*/ 411480 w 411480"/>
                <a:gd name="connsiteY1" fmla="*/ 205740 h 2758440"/>
                <a:gd name="connsiteX2" fmla="*/ 351220 w 411480"/>
                <a:gd name="connsiteY2" fmla="*/ 351220 h 2758440"/>
                <a:gd name="connsiteX3" fmla="*/ 342900 w 411480"/>
                <a:gd name="connsiteY3" fmla="*/ 356830 h 2758440"/>
                <a:gd name="connsiteX4" fmla="*/ 342900 w 411480"/>
                <a:gd name="connsiteY4" fmla="*/ 2401610 h 2758440"/>
                <a:gd name="connsiteX5" fmla="*/ 351220 w 411480"/>
                <a:gd name="connsiteY5" fmla="*/ 2407220 h 2758440"/>
                <a:gd name="connsiteX6" fmla="*/ 411480 w 411480"/>
                <a:gd name="connsiteY6" fmla="*/ 2552700 h 2758440"/>
                <a:gd name="connsiteX7" fmla="*/ 205740 w 411480"/>
                <a:gd name="connsiteY7" fmla="*/ 2758440 h 2758440"/>
                <a:gd name="connsiteX8" fmla="*/ 0 w 411480"/>
                <a:gd name="connsiteY8" fmla="*/ 2552700 h 2758440"/>
                <a:gd name="connsiteX9" fmla="*/ 60260 w 411480"/>
                <a:gd name="connsiteY9" fmla="*/ 2407220 h 2758440"/>
                <a:gd name="connsiteX10" fmla="*/ 68580 w 411480"/>
                <a:gd name="connsiteY10" fmla="*/ 2401610 h 2758440"/>
                <a:gd name="connsiteX11" fmla="*/ 68580 w 411480"/>
                <a:gd name="connsiteY11" fmla="*/ 356830 h 2758440"/>
                <a:gd name="connsiteX12" fmla="*/ 60260 w 411480"/>
                <a:gd name="connsiteY12" fmla="*/ 351220 h 2758440"/>
                <a:gd name="connsiteX13" fmla="*/ 0 w 411480"/>
                <a:gd name="connsiteY13" fmla="*/ 205740 h 2758440"/>
                <a:gd name="connsiteX14" fmla="*/ 205740 w 411480"/>
                <a:gd name="connsiteY14" fmla="*/ 0 h 275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480" h="2758440">
                  <a:moveTo>
                    <a:pt x="205740" y="0"/>
                  </a:moveTo>
                  <a:cubicBezTo>
                    <a:pt x="319367" y="0"/>
                    <a:pt x="411480" y="92113"/>
                    <a:pt x="411480" y="205740"/>
                  </a:cubicBezTo>
                  <a:cubicBezTo>
                    <a:pt x="411480" y="262553"/>
                    <a:pt x="388452" y="313988"/>
                    <a:pt x="351220" y="351220"/>
                  </a:cubicBezTo>
                  <a:lnTo>
                    <a:pt x="342900" y="356830"/>
                  </a:lnTo>
                  <a:lnTo>
                    <a:pt x="342900" y="2401610"/>
                  </a:lnTo>
                  <a:lnTo>
                    <a:pt x="351220" y="2407220"/>
                  </a:lnTo>
                  <a:cubicBezTo>
                    <a:pt x="388452" y="2444452"/>
                    <a:pt x="411480" y="2495887"/>
                    <a:pt x="411480" y="2552700"/>
                  </a:cubicBezTo>
                  <a:cubicBezTo>
                    <a:pt x="411480" y="2666327"/>
                    <a:pt x="319367" y="2758440"/>
                    <a:pt x="205740" y="2758440"/>
                  </a:cubicBezTo>
                  <a:cubicBezTo>
                    <a:pt x="92113" y="2758440"/>
                    <a:pt x="0" y="2666327"/>
                    <a:pt x="0" y="2552700"/>
                  </a:cubicBezTo>
                  <a:cubicBezTo>
                    <a:pt x="0" y="2495887"/>
                    <a:pt x="23028" y="2444452"/>
                    <a:pt x="60260" y="2407220"/>
                  </a:cubicBezTo>
                  <a:lnTo>
                    <a:pt x="68580" y="2401610"/>
                  </a:lnTo>
                  <a:lnTo>
                    <a:pt x="68580" y="356830"/>
                  </a:lnTo>
                  <a:lnTo>
                    <a:pt x="60260" y="351220"/>
                  </a:lnTo>
                  <a:cubicBezTo>
                    <a:pt x="23028" y="313988"/>
                    <a:pt x="0" y="262553"/>
                    <a:pt x="0" y="205740"/>
                  </a:cubicBezTo>
                  <a:cubicBezTo>
                    <a:pt x="0" y="92113"/>
                    <a:pt x="92113" y="0"/>
                    <a:pt x="20574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154" y="4923439"/>
            <a:ext cx="4401693" cy="85961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0773" y="3851244"/>
            <a:ext cx="11490452" cy="70658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7304" y="3774729"/>
            <a:ext cx="387739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0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18</Words>
  <Application>Microsoft Office PowerPoint</Application>
  <PresentationFormat>Widescreen</PresentationFormat>
  <Paragraphs>13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Nafis</dc:creator>
  <cp:lastModifiedBy>Nafis</cp:lastModifiedBy>
  <cp:revision>37</cp:revision>
  <dcterms:created xsi:type="dcterms:W3CDTF">2022-12-18T12:58:03Z</dcterms:created>
  <dcterms:modified xsi:type="dcterms:W3CDTF">2022-12-19T04:59:28Z</dcterms:modified>
</cp:coreProperties>
</file>