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3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7\Desktop\Khursed jahan -6th batch\Picture\প্রাকৃতিক দৃশ্য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6609597" cy="46527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 rot="20650809">
            <a:off x="5616751" y="5213066"/>
            <a:ext cx="3428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7\Desktop\Khursed jahan -6th batch\Picture\our village of banglade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362" y="685801"/>
            <a:ext cx="6318638" cy="41147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371600" y="5159514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-7\Desktop\Khursed jahan -6th batch\Picture\village-Cipher-run-Ga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4191000" cy="3429000"/>
          </a:xfrm>
          <a:prstGeom prst="rect">
            <a:avLst/>
          </a:prstGeom>
          <a:noFill/>
        </p:spPr>
      </p:pic>
      <p:pic>
        <p:nvPicPr>
          <p:cNvPr id="2051" name="Picture 3" descr="C:\Users\PC-7\Desktop\Khursed jahan -6th batch\Picture\file-1-300x16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914400"/>
            <a:ext cx="4191000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4724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খেলি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পাঠশালে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581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পাঠশালা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362200" y="3810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"/>
          <p:cNvSpPr txBox="1"/>
          <p:nvPr/>
        </p:nvSpPr>
        <p:spPr>
          <a:xfrm rot="11205029" flipV="1">
            <a:off x="3433964" y="3227457"/>
            <a:ext cx="2580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C-7\Desktop\Khursed jahan -6th batch\Picture\school of bangladeshbaliakan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133600"/>
            <a:ext cx="4114799" cy="3048000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5400000" flipH="1">
            <a:off x="4770119" y="5410200"/>
            <a:ext cx="41148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162800" y="3657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72400" y="3657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867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পাঠশালায়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গাঁয়ে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371600" y="2590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3200400" y="5322957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গাঁয়ের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বিশ্রামপুর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 flipH="1">
            <a:off x="4648200" y="4648200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7467600" y="24003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315200" y="25908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PC-7\Desktop\Khursed jahan -6th batch\Picture\আমাদের গ্রাম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1"/>
            <a:ext cx="5191125" cy="317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92D050"/>
                </a:solidFill>
              </a:rPr>
              <a:t>দল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5943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দৃশ্য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419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গ্রামের দৃশ্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895600"/>
            <a:ext cx="4198448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75438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৫৯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382000" cy="52014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000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বাছাই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পাড়ার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একসঙ্গে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(ক)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(খ)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(গ)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বেড়াতে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(ঘ)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গাঁয়ের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ঘরগুলো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--------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        </a:t>
            </a:r>
          </a:p>
        </p:txBody>
      </p:sp>
      <p:pic>
        <p:nvPicPr>
          <p:cNvPr id="1026" name="Picture 2" descr="C:\Users\PC-7\Desktop\Khursed jahan -6th batch\Picture\বাংলাদেশের ঘ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46884"/>
            <a:ext cx="2667000" cy="1263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7\Desktop\Khursed jahan -6th batch\Picture\flower of banglade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4800"/>
            <a:ext cx="6172200" cy="4953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5626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95400" y="1536174"/>
            <a:ext cx="6553200" cy="378565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AvZvDi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gkvbMvuI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nwicyi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VvKziMvuI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gvevBjt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01710479374</a:t>
            </a:r>
          </a:p>
          <a:p>
            <a:pPr algn="ctr"/>
            <a:r>
              <a:rPr lang="en-US" sz="3600" dirty="0" smtClean="0">
                <a:latin typeface="Cambria" pitchFamily="18" charset="0"/>
                <a:cs typeface="SutonnyMJ" pitchFamily="2" charset="0"/>
              </a:rPr>
              <a:t>mdaratik8@gmail.com</a:t>
            </a:r>
            <a:endParaRPr lang="en-US" sz="3600" dirty="0">
              <a:latin typeface="Cambria" pitchFamily="18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04800" y="220980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1752600"/>
            <a:ext cx="5105400" cy="32008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915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</a:t>
            </a:r>
          </a:p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গানের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0"/>
            <a:ext cx="6172200" cy="1692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শিখব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বন্দে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মিঞা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352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026" name="Picture 2" descr="C:\Users\PC-7\Desktop\Khursed jahan -6th batch\Picture\image_233_31508_1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48768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403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বন্দে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মিঞা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648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১৯০৬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জানুয়ারি</a:t>
            </a:r>
            <a:endParaRPr lang="en-US" sz="2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১৯৭৯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২৭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জুন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153400" cy="2923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২.১.১ 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২.১.২ 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7\Desktop\Khursed jahan -6th batch\Pictur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799"/>
            <a:ext cx="7239000" cy="42278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762000" y="54864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7\Desktop\Khursed jahan -6th batch\Pictur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33401"/>
            <a:ext cx="6324600" cy="37671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4648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219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PC-7</dc:creator>
  <cp:lastModifiedBy>user</cp:lastModifiedBy>
  <cp:revision>87</cp:revision>
  <dcterms:created xsi:type="dcterms:W3CDTF">2006-08-16T00:00:00Z</dcterms:created>
  <dcterms:modified xsi:type="dcterms:W3CDTF">2022-12-19T06:44:45Z</dcterms:modified>
</cp:coreProperties>
</file>