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575"/>
            <a:ext cx="8686800" cy="31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2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24.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Amerigo’s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future is ………………………….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57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definite  b. predestined  c. bright  d. dubious</a:t>
            </a:r>
            <a:endParaRPr lang="en-US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85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 dubious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2192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25.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Amerigo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…………………..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447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GB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abandoned child 	 b. an orphan child </a:t>
            </a:r>
            <a:endParaRPr lang="en-US" b="1" spc="3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a foster child 		 d. an ideal 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1905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An abandoned child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5146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26. There is ……….  Between the parents of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Amerigo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7432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chaos  b. accord  c. rift  d. harmony</a:t>
            </a:r>
            <a:endParaRPr lang="en-US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967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rift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4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39624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48006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pc="-15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Revise  the  multiple  choice  again &amp; again  attentively.</a:t>
            </a:r>
            <a:endParaRPr lang="en-US" sz="2000" b="1" spc="-15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5867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24384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6804" y="4579203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Chowdhury</a:t>
            </a:r>
            <a:r>
              <a:rPr lang="en-GB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Razu</a:t>
            </a:r>
            <a:r>
              <a:rPr lang="en-GB" sz="28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Ahamed</a:t>
            </a:r>
            <a:endParaRPr lang="en-GB" sz="2800" b="1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</a:t>
            </a:r>
            <a:endParaRPr lang="en-US" sz="2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490" y="152400"/>
            <a:ext cx="51816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u="sng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 </a:t>
            </a:r>
            <a:r>
              <a:rPr lang="en-GB" sz="11500" b="1" u="sng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7200" b="1" u="sng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657600"/>
            <a:ext cx="563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spc="-15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Amerigo</a:t>
            </a:r>
            <a:endParaRPr lang="en-US" b="1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16570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Street Child</a:t>
            </a:r>
            <a:endParaRPr lang="en-US" b="1" spc="-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5762530"/>
            <a:ext cx="109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pc="-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  :  03</a:t>
            </a:r>
            <a:endParaRPr lang="en-US" sz="2400" b="1" spc="-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9000" y="622419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Multiple   choice</a:t>
            </a:r>
            <a:endParaRPr lang="en-US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45" y="1143000"/>
            <a:ext cx="4419600" cy="1375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3234898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 the  end  of  the  lesson  students  will  be  able  to ……</a:t>
            </a:r>
          </a:p>
          <a:p>
            <a:r>
              <a:rPr lang="en-GB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GB" sz="20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Answer  the  multiple  questions</a:t>
            </a:r>
            <a:r>
              <a:rPr lang="en-GB" sz="2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 tmFilter="0,0; .5, 0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meaning of the word “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Separate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 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6728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waste  b. disconnect  c. serious  d. busy</a:t>
            </a:r>
            <a:endParaRPr lang="en-US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8409" y="78927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 disconnect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283092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The word “vendor” refers to…………………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4731" y="1600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eller  b. suffer  c. friend  d. relative </a:t>
            </a:r>
            <a:endParaRPr lang="en-US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3074" y="179575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seller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257417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Amerigo’s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present residence is ……………………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2505" y="2590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ill  b. forest  c. slum  d. street</a:t>
            </a:r>
            <a:endParaRPr lang="en-US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2531" y="2812788"/>
            <a:ext cx="149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 street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3286894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Which word describes the word “refuse” best  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4731" y="3581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ccept  b. decline  c. serious  d. important</a:t>
            </a:r>
            <a:endParaRPr lang="en-US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3074" y="3810000"/>
            <a:ext cx="1471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decline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4271665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The expression ‘can die of cold’ in the context means………………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4572000"/>
            <a:ext cx="6105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die because of cold weather</a:t>
            </a:r>
          </a:p>
          <a:p>
            <a:pPr marL="342900" indent="-342900">
              <a:buAutoNum type="alphaLcPeriod"/>
            </a:pPr>
            <a:r>
              <a:rPr lang="en-GB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 be sick because of cold weather</a:t>
            </a:r>
          </a:p>
          <a:p>
            <a:pPr marL="342900" indent="-342900">
              <a:buAutoNum type="alphaLcPeriod"/>
            </a:pPr>
            <a:r>
              <a:rPr lang="en-GB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 get cold weather</a:t>
            </a:r>
          </a:p>
          <a:p>
            <a:pPr marL="342900" indent="-342900">
              <a:buAutoNum type="alphaLcPeriod"/>
            </a:pPr>
            <a:r>
              <a:rPr lang="en-GB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 suffer from fever</a:t>
            </a:r>
            <a:endParaRPr lang="en-US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4323" y="5638800"/>
            <a:ext cx="474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 die because of cold weather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76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The phrase ‘far away’ refers to …………………………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81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ield  b. close  c. afar  d. nearby</a:t>
            </a:r>
            <a:endParaRPr lang="en-US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5555" y="568776"/>
            <a:ext cx="1065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afar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030441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Amerigo’s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parents are ………………………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295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egocentric  b. selfless  c. benevolent  d. self-</a:t>
            </a:r>
            <a:r>
              <a:rPr lang="en-GB" b="1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centered</a:t>
            </a:r>
            <a:endParaRPr lang="en-US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5555" y="1524000"/>
            <a:ext cx="239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 self-</a:t>
            </a:r>
            <a:r>
              <a:rPr lang="en-GB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centered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2480" y="2095276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Where did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Amerigo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sell ice cream  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0951" y="2362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sea shore  b. sea beach  c. coast  d. all of them</a:t>
            </a:r>
            <a:endParaRPr lang="en-US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56319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ll of them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2480" y="3105090"/>
            <a:ext cx="469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Amerigo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a/an ……………………….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335591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adult   b. teenager   c. child   d. all of them</a:t>
            </a:r>
            <a:endParaRPr lang="en-US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5555" y="3546410"/>
            <a:ext cx="16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eenager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1148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What does the word ‘fire’ mean in the passage  ?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0951" y="4388498"/>
            <a:ext cx="745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Flame  b. force out from job  c. fuel  d. both a &amp; b </a:t>
            </a:r>
            <a:endParaRPr lang="en-US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4591043"/>
            <a:ext cx="2967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force out from job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280" y="51816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Amerigo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begged money from his father for …………………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1" y="5486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buying food  b. arranging a shelter  </a:t>
            </a:r>
          </a:p>
          <a:p>
            <a:r>
              <a:rPr lang="en-GB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buying bus ticket  d. all of them</a:t>
            </a:r>
            <a:endParaRPr lang="en-US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60153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buying bus ticket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62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12. What is more popular among the street kids  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04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working in factories          b. collecting trash</a:t>
            </a:r>
            <a:endParaRPr lang="en-US" b="1" spc="3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Shining-shoes                   d. selling ice-cream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762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GB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hining-shoes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2192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13. The streets are considered as ………… to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Amerigo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447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Working place  b. school  c. home  d. workshop </a:t>
            </a:r>
            <a:endParaRPr lang="en-US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6014" y="161931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home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0574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14. The street children work almost………………………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286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Half of the day          b. two third of the day</a:t>
            </a:r>
          </a:p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GB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whole day            d. one third of the day</a:t>
            </a:r>
            <a:endParaRPr lang="en-US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743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alf of the day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2004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15. Which work causes infection  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429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Selling ice cream                b. collecting trash </a:t>
            </a:r>
          </a:p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shoe-shining                       d. working in factories </a:t>
            </a:r>
            <a:endParaRPr lang="en-US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3886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GB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ollecting trash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43434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16. What did he get by selling ice-cream  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4572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GB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oney and food         b. money shelter</a:t>
            </a:r>
          </a:p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food and shelter        d. money, food and shelter</a:t>
            </a:r>
            <a:endParaRPr lang="en-US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5029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food and shelter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54102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17. What do you understand by “trash dump”  ?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5638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waste-yard    b. garbage    c. dung    d. beach</a:t>
            </a:r>
            <a:endParaRPr lang="en-US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5791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waste-yard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762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18. The word ‘owner’ refers to…………………..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04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person who owes  	b. a person who owns </a:t>
            </a:r>
          </a:p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a person who buys	d. all the above</a:t>
            </a:r>
            <a:endParaRPr lang="en-US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762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a person who owns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2000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 “But I got no money in return.” – Here ‘return’ means …………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1447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come back   b. repeat   c. result   d. exchange</a:t>
            </a:r>
            <a:endParaRPr lang="en-US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6719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 exchange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0574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20. What is the meaning of the word ‘trash’  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286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divide  b. part  c. waste  d. hawker</a:t>
            </a:r>
            <a:endParaRPr lang="en-US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2438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waste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8956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Amerigo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considers himself lucky because he is ……………….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3124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dead     b. meritorious     c. intelligent     d. alive</a:t>
            </a:r>
            <a:endParaRPr lang="en-US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3276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GB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live 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8862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22. Which of the following words describes the word ‘Painful’ best.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41148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Manageable  b. earnest  c. hurting  d. favourable </a:t>
            </a:r>
            <a:endParaRPr lang="en-US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43389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hurting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4724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23. “I would like to live in my own home and sleep there in peace.” </a:t>
            </a: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What does it imply 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5257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is the most peaceful place to live</a:t>
            </a:r>
          </a:p>
          <a:p>
            <a:pPr marL="342900" indent="-342900">
              <a:buAutoNum type="alphaLcPeriod"/>
            </a:pPr>
            <a:r>
              <a:rPr lang="en-GB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ome is the safe place for living </a:t>
            </a:r>
          </a:p>
          <a:p>
            <a:pPr marL="342900" indent="-342900">
              <a:buAutoNum type="alphaLcPeriod"/>
            </a:pPr>
            <a:r>
              <a:rPr lang="en-GB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veryone wants to have a home of their own</a:t>
            </a:r>
          </a:p>
          <a:p>
            <a:pPr marL="342900" indent="-342900">
              <a:buAutoNum type="alphaLcPeriod"/>
            </a:pPr>
            <a:r>
              <a:rPr lang="en-GB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ll of them</a:t>
            </a:r>
            <a:endParaRPr lang="en-US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6248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GB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ll of them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790</Words>
  <Application>Microsoft Office PowerPoint</Application>
  <PresentationFormat>On-screen Show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253</cp:revision>
  <dcterms:created xsi:type="dcterms:W3CDTF">2006-08-16T00:00:00Z</dcterms:created>
  <dcterms:modified xsi:type="dcterms:W3CDTF">2022-12-20T15:37:49Z</dcterms:modified>
</cp:coreProperties>
</file>