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1" r:id="rId5"/>
    <p:sldId id="259" r:id="rId6"/>
    <p:sldId id="274" r:id="rId7"/>
    <p:sldId id="275" r:id="rId8"/>
    <p:sldId id="277" r:id="rId9"/>
    <p:sldId id="280" r:id="rId10"/>
    <p:sldId id="273" r:id="rId11"/>
    <p:sldId id="278" r:id="rId12"/>
    <p:sldId id="281" r:id="rId13"/>
    <p:sldId id="276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32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84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128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386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629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369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122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90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430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340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0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1D28E-8E99-4134-BB46-E744693F16B5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EB7F-F104-43E9-96D2-C9478340B6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613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3487782" y="1725768"/>
            <a:ext cx="5055327" cy="251138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4320" y="2540122"/>
            <a:ext cx="3653307" cy="1256160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73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B_IMG_16712800431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85" y="195943"/>
            <a:ext cx="5081451" cy="6283233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365760" y="992777"/>
            <a:ext cx="4049486" cy="32134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ক্ষুদে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ডাক্তার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দল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চোখ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পরীক্ষা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করছেন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411" y="404949"/>
            <a:ext cx="5826034" cy="5995851"/>
          </a:xfrm>
          <a:prstGeom prst="rect">
            <a:avLst/>
          </a:prstGeom>
        </p:spPr>
      </p:pic>
      <p:sp>
        <p:nvSpPr>
          <p:cNvPr id="4" name="Notched Right Arrow 3"/>
          <p:cNvSpPr/>
          <p:nvPr/>
        </p:nvSpPr>
        <p:spPr>
          <a:xfrm>
            <a:off x="0" y="953588"/>
            <a:ext cx="4049485" cy="3762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ক্ষুদে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ডাক্তার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কৃমিনাশক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ট্যাবলেট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দিচ্ছেন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2073" y="208371"/>
            <a:ext cx="2412863" cy="1325563"/>
          </a:xfrm>
          <a:solidFill>
            <a:srgbClr val="00B0F0"/>
          </a:solidFill>
        </p:spPr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2675" y="2131167"/>
            <a:ext cx="82818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পাঁচ</a:t>
            </a:r>
            <a:r>
              <a:rPr lang="en-US" sz="4400" dirty="0" smtClean="0"/>
              <a:t> </a:t>
            </a:r>
            <a:r>
              <a:rPr lang="en-US" sz="4400" dirty="0" err="1" smtClean="0"/>
              <a:t>জন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দলে</a:t>
            </a:r>
            <a:r>
              <a:rPr lang="en-US" sz="4400" dirty="0" smtClean="0"/>
              <a:t> </a:t>
            </a:r>
            <a:r>
              <a:rPr lang="en-US" sz="4400" dirty="0" err="1" smtClean="0"/>
              <a:t>ভাগ</a:t>
            </a:r>
            <a:r>
              <a:rPr lang="en-US" sz="4400" dirty="0" smtClean="0"/>
              <a:t> </a:t>
            </a:r>
            <a:r>
              <a:rPr lang="en-US" sz="4400" dirty="0" err="1" smtClean="0"/>
              <a:t>হয়ে</a:t>
            </a:r>
            <a:r>
              <a:rPr lang="en-US" sz="4400" dirty="0" smtClean="0"/>
              <a:t> </a:t>
            </a:r>
            <a:r>
              <a:rPr lang="en-US" sz="4400" dirty="0" err="1" smtClean="0"/>
              <a:t>ওজন</a:t>
            </a:r>
            <a:r>
              <a:rPr lang="en-US" sz="4400" dirty="0" smtClean="0"/>
              <a:t>,</a:t>
            </a:r>
          </a:p>
          <a:p>
            <a:r>
              <a:rPr lang="en-US" sz="4400" dirty="0" err="1" smtClean="0"/>
              <a:t>চোখ,বিপি,তাপমাত্রা,ওকৃমি</a:t>
            </a:r>
            <a:r>
              <a:rPr lang="en-US" sz="4400" dirty="0" smtClean="0"/>
              <a:t> </a:t>
            </a:r>
          </a:p>
          <a:p>
            <a:r>
              <a:rPr lang="en-US" sz="4400" dirty="0" err="1" smtClean="0"/>
              <a:t>সেবনের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তালিকা</a:t>
            </a:r>
            <a:r>
              <a:rPr lang="en-US" sz="4400" dirty="0" smtClean="0"/>
              <a:t> </a:t>
            </a:r>
            <a:r>
              <a:rPr lang="en-US" sz="4400" dirty="0" err="1" smtClean="0"/>
              <a:t>তৈরি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r>
              <a:rPr lang="en-US" sz="4400" dirty="0" smtClean="0"/>
              <a:t>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B_IMG_16712800273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617" y="1698171"/>
            <a:ext cx="4976949" cy="4741439"/>
          </a:xfrm>
          <a:prstGeom prst="rect">
            <a:avLst/>
          </a:prstGeom>
        </p:spPr>
      </p:pic>
      <p:pic>
        <p:nvPicPr>
          <p:cNvPr id="10" name="Picture 9" descr="FB_IMG_16712800514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5" y="1724297"/>
            <a:ext cx="4441372" cy="4754312"/>
          </a:xfrm>
          <a:prstGeom prst="rect">
            <a:avLst/>
          </a:prstGeom>
        </p:spPr>
      </p:pic>
      <p:sp>
        <p:nvSpPr>
          <p:cNvPr id="11" name="Round Single Corner Rectangle 10"/>
          <p:cNvSpPr/>
          <p:nvPr/>
        </p:nvSpPr>
        <p:spPr>
          <a:xfrm>
            <a:off x="2377440" y="287383"/>
            <a:ext cx="7289074" cy="1071153"/>
          </a:xfrm>
          <a:prstGeom prst="round1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ক্ষুদে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ডাক্তার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3812146" y="1867437"/>
            <a:ext cx="5035640" cy="258478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0070C0"/>
                </a:solidFill>
              </a:rPr>
              <a:t>ধন্যবাদ</a:t>
            </a:r>
            <a:endParaRPr lang="en-US" sz="9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513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775" y="197700"/>
            <a:ext cx="10515600" cy="112751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2771" y="1655037"/>
            <a:ext cx="4084909" cy="82391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4950" y="2505075"/>
            <a:ext cx="5592626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গাইবান্ধা,উপজেলাঃ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গাইবান্ধা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সদর,জেলাঃগাইবান্ধা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431110" y="1681163"/>
            <a:ext cx="3924278" cy="82391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772400" y="2426698"/>
            <a:ext cx="4140926" cy="2772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শারিরিক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6172200" y="1803042"/>
            <a:ext cx="914400" cy="3940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782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428" y="195308"/>
            <a:ext cx="8121332" cy="82359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203" y="5916148"/>
            <a:ext cx="2438989" cy="558709"/>
          </a:xfrm>
        </p:spPr>
        <p:txBody>
          <a:bodyPr/>
          <a:lstStyle/>
          <a:p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প্রেসার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মাপার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76016" y="6074418"/>
            <a:ext cx="2575560" cy="462506"/>
          </a:xfrm>
        </p:spPr>
        <p:txBody>
          <a:bodyPr/>
          <a:lstStyle/>
          <a:p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এনালগ-প্রেসার-মাপার-মেশিনের-দাম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98" y="1267097"/>
            <a:ext cx="3553450" cy="3579223"/>
          </a:xfrm>
          <a:prstGeom prst="rect">
            <a:avLst/>
          </a:prstGeom>
        </p:spPr>
      </p:pic>
      <p:pic>
        <p:nvPicPr>
          <p:cNvPr id="9" name="Picture 8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000" y="1268425"/>
            <a:ext cx="3072043" cy="3682398"/>
          </a:xfrm>
          <a:prstGeom prst="rect">
            <a:avLst/>
          </a:prstGeom>
        </p:spPr>
      </p:pic>
      <p:pic>
        <p:nvPicPr>
          <p:cNvPr id="10" name="Picture 9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0906" y="1311966"/>
            <a:ext cx="3074504" cy="3325348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9031355" y="5989983"/>
            <a:ext cx="2365513" cy="462506"/>
          </a:xfrm>
        </p:spPr>
        <p:txBody>
          <a:bodyPr/>
          <a:lstStyle/>
          <a:p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মাপার</a:t>
            </a:r>
            <a:r>
              <a:rPr lang="en-US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0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9295" y="2129452"/>
            <a:ext cx="10985864" cy="15569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ডাক্তার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0775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77177" y="718193"/>
            <a:ext cx="4414536" cy="92333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897" y="2794715"/>
            <a:ext cx="90656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#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স্বাস্থ্য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পরীক্ষার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বিভিন্ন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যন্ত্রপাতির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নাম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বলতে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#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ধাপের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#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স্বাস্থ্য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পরীক্ষার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বিভিন্ন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যন্ত্রপাতির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ব্যবহার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ব্যাখ্যা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করতে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000" dirty="0" err="1" smtClean="0">
                <a:latin typeface="Shonar Bangla" pitchFamily="34" charset="0"/>
                <a:cs typeface="Shonar Bangla" pitchFamily="34" charset="0"/>
              </a:rPr>
              <a:t>পারবে</a:t>
            </a: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। </a:t>
            </a: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6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B_IMG_16712800063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388" y="391887"/>
            <a:ext cx="4192963" cy="521208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61257" y="1672046"/>
            <a:ext cx="5734594" cy="286076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ক্ষুদে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ডাক্তার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দল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ওজন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পরীক্ষা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করছেন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B_IMG_16712799960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605" y="248193"/>
            <a:ext cx="4728755" cy="6230983"/>
          </a:xfrm>
          <a:prstGeom prst="rect">
            <a:avLst/>
          </a:prstGeom>
        </p:spPr>
      </p:pic>
      <p:sp>
        <p:nvSpPr>
          <p:cNvPr id="8" name="Right Arrow Callout 7"/>
          <p:cNvSpPr/>
          <p:nvPr/>
        </p:nvSpPr>
        <p:spPr>
          <a:xfrm>
            <a:off x="653142" y="809897"/>
            <a:ext cx="4454435" cy="5146766"/>
          </a:xfrm>
          <a:prstGeom prst="right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</a:rPr>
              <a:t>ক্ষুদে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ডাক্তার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দল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উচ্চতা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দেখছেন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>
            <a:off x="809896" y="809898"/>
            <a:ext cx="4598127" cy="4232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ক্ষদে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ডাক্তার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177" y="391886"/>
            <a:ext cx="5094514" cy="576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7" y="522513"/>
            <a:ext cx="6792686" cy="5564778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404949" y="1084217"/>
            <a:ext cx="3814354" cy="3683726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ক্ষুদে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ডাক্তার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প্রেসার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দেখছেন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139</Words>
  <Application>Microsoft Office PowerPoint</Application>
  <PresentationFormat>Custom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পরিচিতি</vt:lpstr>
      <vt:lpstr>নিচের ছবিগুলো দেখ এবং নাম ও কাজ  বলার চেষ্টা কর</vt:lpstr>
      <vt:lpstr> ক্ষুদে ডাক্তার দল কর্তৃক প্রাথমিক স্বাস্থ্য পরীক্ষা </vt:lpstr>
      <vt:lpstr>Slide 5</vt:lpstr>
      <vt:lpstr>Slide 6</vt:lpstr>
      <vt:lpstr>Slide 7</vt:lpstr>
      <vt:lpstr>Slide 8</vt:lpstr>
      <vt:lpstr>Slide 9</vt:lpstr>
      <vt:lpstr>Slide 10</vt:lpstr>
      <vt:lpstr>Slide 11</vt:lpstr>
      <vt:lpstr>দলীয় কাজ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Babu</cp:lastModifiedBy>
  <cp:revision>179</cp:revision>
  <dcterms:created xsi:type="dcterms:W3CDTF">2015-12-09T06:36:34Z</dcterms:created>
  <dcterms:modified xsi:type="dcterms:W3CDTF">2022-12-20T13:02:23Z</dcterms:modified>
</cp:coreProperties>
</file>