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0" r:id="rId3"/>
    <p:sldId id="258" r:id="rId4"/>
    <p:sldId id="259" r:id="rId5"/>
    <p:sldId id="335" r:id="rId6"/>
    <p:sldId id="334" r:id="rId7"/>
    <p:sldId id="329" r:id="rId8"/>
    <p:sldId id="260" r:id="rId9"/>
    <p:sldId id="261" r:id="rId10"/>
    <p:sldId id="302" r:id="rId11"/>
    <p:sldId id="304" r:id="rId12"/>
    <p:sldId id="332" r:id="rId13"/>
    <p:sldId id="333" r:id="rId14"/>
    <p:sldId id="263" r:id="rId15"/>
    <p:sldId id="313" r:id="rId16"/>
    <p:sldId id="265" r:id="rId17"/>
    <p:sldId id="266" r:id="rId18"/>
    <p:sldId id="331" r:id="rId19"/>
    <p:sldId id="267" r:id="rId20"/>
    <p:sldId id="294" r:id="rId21"/>
    <p:sldId id="321" r:id="rId22"/>
    <p:sldId id="274" r:id="rId23"/>
    <p:sldId id="275" r:id="rId24"/>
    <p:sldId id="282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Hafizur Rahman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573480-3750-5916-52B1-48D253A736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F0E46-1E95-EC6D-2643-49FA6E8EF1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2E2E2E-D2E9-4125-A882-D3C86B755D09}" type="datetimeFigureOut">
              <a:rPr lang="en-US"/>
              <a:pPr>
                <a:defRPr/>
              </a:pPr>
              <a:t>12/21/2022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5FC97C2-5CA9-73B5-1040-46326AA738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823D36-04F4-ED18-D6E8-FC31ADC99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1AFEA-8775-738C-3D6D-ED276305BE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C81D9-5B54-6A80-309E-E0BF3C3DF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B8718D-2F7E-4566-BCF9-E1478A5ED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62054F3A-73ED-6C2C-EAA2-5DBB37FDF6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9A35395-8D3C-B80D-B985-2AC577D7F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1A6E650-64F3-4ACB-5D69-BCF194632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D97CD6-5806-4454-80FB-544C7D7F042C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7D8E68C-F3C0-2AF8-8F0D-EE98B1F5C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CF99BB06-0042-88A9-7C7E-21BF75162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2DFDB81D-DC8C-4481-4C8C-F260DE7958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07F7ED-1A2D-4468-AF5E-9A864D1D9BC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E5F67F4E-AEA7-49F7-C975-F7A125DA35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7603DC8-661A-7089-0B0E-6EB1BD1F3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5706C63-7F85-C68C-4287-592A843E4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CF7819-9567-474A-BE9C-5D0A0F6D72D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42D9F38-A9E2-A7C4-0008-226A131475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E1ACF1CD-3DC6-836B-D147-D967DECC6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5369737-5695-6297-B05E-2FF7851E9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F00DA-7DCB-4B40-BE25-A807412FD00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ECCEABF-9A37-95A4-BD8D-F52D1114F2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29D0F526-F40A-BFF6-5EA5-39DDF4CDD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9DE5357-DAFC-43E1-7A9B-AAF6F321FD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F32641-39B2-4D0D-A57A-27625B12295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721BD09-15F7-4A79-B46F-8C23D74CD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9A9AEA9-2B25-6106-E0B7-1D3AFC299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89F4206-2455-D70F-8313-A521BF65A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EF7B14-BFFE-4822-B004-442283C80C0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61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>
            <a:extLst>
              <a:ext uri="{FF2B5EF4-FFF2-40B4-BE49-F238E27FC236}">
                <a16:creationId xmlns:a16="http://schemas.microsoft.com/office/drawing/2014/main" id="{BB683DF4-A8F5-6660-739E-DB0697EAA5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" y="6276975"/>
            <a:ext cx="11971338" cy="450850"/>
            <a:chOff x="126606" y="6277447"/>
            <a:chExt cx="11915340" cy="449823"/>
          </a:xfrm>
        </p:grpSpPr>
        <p:pic>
          <p:nvPicPr>
            <p:cNvPr id="1034" name="Picture 9">
              <a:extLst>
                <a:ext uri="{FF2B5EF4-FFF2-40B4-BE49-F238E27FC236}">
                  <a16:creationId xmlns:a16="http://schemas.microsoft.com/office/drawing/2014/main" id="{421A452C-CB30-575D-C5A8-BA4C3B55F8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126606" y="6277448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97881B06-8FC9-CF47-0940-BA2488B8F20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2401777" y="6284537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C2517DBC-540D-2900-6FC7-9BA198FAF27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5568255" y="6277447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70ADB00D-F126-A5CC-2EAB-453B29F8723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97"/>
            <a:stretch>
              <a:fillRect/>
            </a:stretch>
          </p:blipFill>
          <p:spPr bwMode="auto">
            <a:xfrm>
              <a:off x="8805100" y="6284425"/>
              <a:ext cx="3236846" cy="442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AEDD8D03-7F63-65A5-618C-96CEB7A244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BD28470B-5F7F-749E-EDE3-27379CF2F335}"/>
              </a:ext>
            </a:extLst>
          </p:cNvPr>
          <p:cNvSpPr/>
          <p:nvPr userDrawn="1"/>
        </p:nvSpPr>
        <p:spPr>
          <a:xfrm>
            <a:off x="70334" y="64480"/>
            <a:ext cx="12048978" cy="6724939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33" name="TextBox 16">
            <a:extLst>
              <a:ext uri="{FF2B5EF4-FFF2-40B4-BE49-F238E27FC236}">
                <a16:creationId xmlns:a16="http://schemas.microsoft.com/office/drawing/2014/main" id="{11D3E3D3-F385-2FB4-F87E-54C7D49D71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2013" y="6443663"/>
            <a:ext cx="210978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i="1">
                <a:latin typeface="Century Gothic" panose="020B0502020202020204" pitchFamily="34" charset="0"/>
              </a:rPr>
              <a:t>Hafizur Rahman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le® - Star® Roses and Plants">
            <a:extLst>
              <a:ext uri="{FF2B5EF4-FFF2-40B4-BE49-F238E27FC236}">
                <a16:creationId xmlns:a16="http://schemas.microsoft.com/office/drawing/2014/main" id="{852079A9-0D92-152C-E992-1C50931F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2" y="305628"/>
            <a:ext cx="8816975" cy="6056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7D8A71-A38C-B4BF-403F-A7FF71B94659}"/>
              </a:ext>
            </a:extLst>
          </p:cNvPr>
          <p:cNvSpPr/>
          <p:nvPr/>
        </p:nvSpPr>
        <p:spPr>
          <a:xfrm>
            <a:off x="461963" y="496888"/>
            <a:ext cx="11268075" cy="706437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WELCOME TO MY MULTIMEDIA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0E13DC-3890-FCF7-DE85-C2A819F25695}"/>
              </a:ext>
            </a:extLst>
          </p:cNvPr>
          <p:cNvSpPr txBox="1"/>
          <p:nvPr/>
        </p:nvSpPr>
        <p:spPr>
          <a:xfrm>
            <a:off x="1039528" y="435355"/>
            <a:ext cx="3423983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</a:rPr>
              <a:t> </a:t>
            </a: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Fast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1213B-CF5C-428E-B681-7C03E0049E8F}"/>
              </a:ext>
            </a:extLst>
          </p:cNvPr>
          <p:cNvSpPr txBox="1"/>
          <p:nvPr/>
        </p:nvSpPr>
        <p:spPr>
          <a:xfrm>
            <a:off x="337553" y="1891883"/>
            <a:ext cx="4807884" cy="583942"/>
          </a:xfrm>
          <a:prstGeom prst="roundRect">
            <a:avLst>
              <a:gd name="adj" fmla="val 182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Quick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B8311B-A4CA-F6FD-6AF0-47E7D3A20F56}"/>
              </a:ext>
            </a:extLst>
          </p:cNvPr>
          <p:cNvSpPr txBox="1"/>
          <p:nvPr/>
        </p:nvSpPr>
        <p:spPr>
          <a:xfrm>
            <a:off x="1039528" y="3904208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92D9B6C4-820A-0F5B-0928-22D22EA205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71762193-6F95-2493-2804-D2B480A014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C3753271-2B0E-3993-D27A-9AE99119CBF3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958339-9502-1BB8-BB7F-A0F703C8A7CA}"/>
              </a:ext>
            </a:extLst>
          </p:cNvPr>
          <p:cNvSpPr/>
          <p:nvPr/>
        </p:nvSpPr>
        <p:spPr>
          <a:xfrm rot="5400000">
            <a:off x="2161790" y="4919912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6C8817D-2DC9-405D-5860-33495DB03091}"/>
              </a:ext>
            </a:extLst>
          </p:cNvPr>
          <p:cNvSpPr/>
          <p:nvPr/>
        </p:nvSpPr>
        <p:spPr>
          <a:xfrm rot="16200000" flipH="1">
            <a:off x="2301945" y="3193993"/>
            <a:ext cx="64662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F6E06BC-2A16-AA38-B8FB-BCA3418116A8}"/>
              </a:ext>
            </a:extLst>
          </p:cNvPr>
          <p:cNvSpPr/>
          <p:nvPr/>
        </p:nvSpPr>
        <p:spPr>
          <a:xfrm rot="5191745">
            <a:off x="2466575" y="1236959"/>
            <a:ext cx="472349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EED79B-6D5A-D02B-AD38-121DEB143461}"/>
              </a:ext>
            </a:extLst>
          </p:cNvPr>
          <p:cNvSpPr/>
          <p:nvPr/>
        </p:nvSpPr>
        <p:spPr>
          <a:xfrm>
            <a:off x="0" y="5684251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hare is the 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fastest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in the forest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afiz content gif&#10;">
            <a:extLst>
              <a:ext uri="{FF2B5EF4-FFF2-40B4-BE49-F238E27FC236}">
                <a16:creationId xmlns:a16="http://schemas.microsoft.com/office/drawing/2014/main" id="{C0F5F6E1-7101-C5D5-7979-EFAEC7442A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35853" y="1548558"/>
            <a:ext cx="4197056" cy="2921161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2AA27D-7C67-045B-5C43-E6D3E240297D}"/>
              </a:ext>
            </a:extLst>
          </p:cNvPr>
          <p:cNvSpPr txBox="1"/>
          <p:nvPr/>
        </p:nvSpPr>
        <p:spPr>
          <a:xfrm>
            <a:off x="1034331" y="528345"/>
            <a:ext cx="3103715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Laugh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224CE-67FA-B3C9-3D84-08712E0CFCF3}"/>
              </a:ext>
            </a:extLst>
          </p:cNvPr>
          <p:cNvSpPr txBox="1"/>
          <p:nvPr/>
        </p:nvSpPr>
        <p:spPr>
          <a:xfrm>
            <a:off x="211914" y="2181125"/>
            <a:ext cx="4775200" cy="692229"/>
          </a:xfrm>
          <a:prstGeom prst="roundRect">
            <a:avLst>
              <a:gd name="adj" fmla="val 2757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Smile.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859EE-CD0F-EEC9-FDE1-B407C504B5B6}"/>
              </a:ext>
            </a:extLst>
          </p:cNvPr>
          <p:cNvSpPr txBox="1"/>
          <p:nvPr/>
        </p:nvSpPr>
        <p:spPr>
          <a:xfrm>
            <a:off x="1034254" y="4224361"/>
            <a:ext cx="3755460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Book Antiqua" panose="02040602050305030304" pitchFamily="18" charset="0"/>
                <a:cs typeface="NikoshBAN" panose="02000000000000000000" pitchFamily="2" charset="0"/>
              </a:rPr>
              <a:t>হাসি</a:t>
            </a:r>
            <a:endParaRPr lang="en-US" sz="3600" b="1" dirty="0"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E37213A3-2565-8C44-FE59-AE7750F581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459F16A8-F2B4-81B4-D4DC-5BF8B38BF8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4F4AAABA-5F30-7710-D9E3-E2304FCF78B9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1E4F981-0B20-1720-BBB0-4D8DDF3B8591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63B7589-725D-D4C1-2BDE-13204FC96142}"/>
              </a:ext>
            </a:extLst>
          </p:cNvPr>
          <p:cNvSpPr/>
          <p:nvPr/>
        </p:nvSpPr>
        <p:spPr>
          <a:xfrm rot="16200000" flipH="1">
            <a:off x="2294615" y="3486330"/>
            <a:ext cx="557904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B8CA6C7-ADA9-8AB3-EBE6-F34A750FA351}"/>
              </a:ext>
            </a:extLst>
          </p:cNvPr>
          <p:cNvSpPr/>
          <p:nvPr/>
        </p:nvSpPr>
        <p:spPr>
          <a:xfrm rot="5552719">
            <a:off x="2251039" y="1362220"/>
            <a:ext cx="6969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7671D-2E27-0B66-1D93-D5A7F4DD1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5684838"/>
            <a:ext cx="11342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girl is </a:t>
            </a:r>
            <a:r>
              <a:rPr lang="en-US" altLang="en-US" sz="36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laughing.</a:t>
            </a:r>
          </a:p>
        </p:txBody>
      </p:sp>
      <p:pic>
        <p:nvPicPr>
          <p:cNvPr id="19480" name="Picture 2" descr="hafiz&#10;">
            <a:extLst>
              <a:ext uri="{FF2B5EF4-FFF2-40B4-BE49-F238E27FC236}">
                <a16:creationId xmlns:a16="http://schemas.microsoft.com/office/drawing/2014/main" id="{F9FBFA95-394E-DE88-D4C2-51FEBE279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1501775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4F93BB-4109-2CED-4F98-EDAC91308FEE}"/>
              </a:ext>
            </a:extLst>
          </p:cNvPr>
          <p:cNvSpPr txBox="1"/>
          <p:nvPr/>
        </p:nvSpPr>
        <p:spPr>
          <a:xfrm>
            <a:off x="1034331" y="528345"/>
            <a:ext cx="3103715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Finish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95A7B-F154-250B-5BED-F84E98C2F674}"/>
              </a:ext>
            </a:extLst>
          </p:cNvPr>
          <p:cNvSpPr txBox="1"/>
          <p:nvPr/>
        </p:nvSpPr>
        <p:spPr>
          <a:xfrm>
            <a:off x="211914" y="2181125"/>
            <a:ext cx="4775200" cy="692229"/>
          </a:xfrm>
          <a:prstGeom prst="roundRect">
            <a:avLst>
              <a:gd name="adj" fmla="val 2757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End.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3E405-A304-01B5-C9A4-BAD0882FCE0F}"/>
              </a:ext>
            </a:extLst>
          </p:cNvPr>
          <p:cNvSpPr txBox="1"/>
          <p:nvPr/>
        </p:nvSpPr>
        <p:spPr>
          <a:xfrm>
            <a:off x="1034254" y="4224361"/>
            <a:ext cx="3755460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শেষ</a:t>
            </a: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করা</a:t>
            </a:r>
            <a:endPara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4DAF1CE1-C675-3DF1-3083-310054B3B8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64AC79D4-ADF2-D9A9-495B-0D69187B94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45EA4827-55C5-CD2D-CF8C-1D49521AC17C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E2CA990-E9C9-281D-F6C1-25DFE2D7F113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93FC053-F68F-4B07-D806-F2B8B190D339}"/>
              </a:ext>
            </a:extLst>
          </p:cNvPr>
          <p:cNvSpPr/>
          <p:nvPr/>
        </p:nvSpPr>
        <p:spPr>
          <a:xfrm rot="16200000" flipH="1">
            <a:off x="2294615" y="3486330"/>
            <a:ext cx="557904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7C8F6E0-4E7E-E86F-8BED-F2B28BB8D2D0}"/>
              </a:ext>
            </a:extLst>
          </p:cNvPr>
          <p:cNvSpPr/>
          <p:nvPr/>
        </p:nvSpPr>
        <p:spPr>
          <a:xfrm rot="5552719">
            <a:off x="2251039" y="1362220"/>
            <a:ext cx="6969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D5AB3F-AF54-5E5E-6EFF-E6D11CB7F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5684838"/>
            <a:ext cx="11342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Book Antiqua" panose="02040602050305030304" pitchFamily="18" charset="0"/>
              </a:rPr>
              <a:t>They cross the </a:t>
            </a:r>
            <a:r>
              <a:rPr lang="en-US" altLang="en-US" sz="3600" b="1" u="sng">
                <a:solidFill>
                  <a:srgbClr val="0070C0"/>
                </a:solidFill>
                <a:latin typeface="Book Antiqua" panose="02040602050305030304" pitchFamily="18" charset="0"/>
              </a:rPr>
              <a:t>finish</a:t>
            </a:r>
            <a:r>
              <a:rPr lang="en-US" altLang="en-US" sz="3600" b="1">
                <a:solidFill>
                  <a:srgbClr val="0070C0"/>
                </a:solidFill>
                <a:latin typeface="Book Antiqua" panose="02040602050305030304" pitchFamily="18" charset="0"/>
              </a:rPr>
              <a:t> </a:t>
            </a:r>
            <a:r>
              <a:rPr lang="en-US" altLang="en-US" sz="3600" b="1">
                <a:latin typeface="Book Antiqua" panose="02040602050305030304" pitchFamily="18" charset="0"/>
              </a:rPr>
              <a:t>line .</a:t>
            </a:r>
          </a:p>
        </p:txBody>
      </p:sp>
      <p:pic>
        <p:nvPicPr>
          <p:cNvPr id="1026" name="Picture 2" descr="Group Of People In A Marathon Stock Photo - Download Image Now - Finish  Line, Crossing, Marathon - iStock">
            <a:extLst>
              <a:ext uri="{FF2B5EF4-FFF2-40B4-BE49-F238E27FC236}">
                <a16:creationId xmlns:a16="http://schemas.microsoft.com/office/drawing/2014/main" id="{E7CA0A03-005B-5B2A-8F40-2CC7B2CA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1312863"/>
            <a:ext cx="4775200" cy="378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EF1ABF-8352-6173-5D21-FC7D4833FE90}"/>
              </a:ext>
            </a:extLst>
          </p:cNvPr>
          <p:cNvSpPr txBox="1"/>
          <p:nvPr/>
        </p:nvSpPr>
        <p:spPr>
          <a:xfrm>
            <a:off x="1034331" y="528345"/>
            <a:ext cx="3103715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 Slow </a:t>
            </a:r>
            <a:endParaRPr lang="en-US" sz="3600" b="1" dirty="0">
              <a:ln w="0"/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B70EA-D1F7-509D-F311-3A84BC887F6B}"/>
              </a:ext>
            </a:extLst>
          </p:cNvPr>
          <p:cNvSpPr txBox="1"/>
          <p:nvPr/>
        </p:nvSpPr>
        <p:spPr>
          <a:xfrm>
            <a:off x="211914" y="2181125"/>
            <a:ext cx="4775200" cy="692229"/>
          </a:xfrm>
          <a:prstGeom prst="roundRect">
            <a:avLst>
              <a:gd name="adj" fmla="val 2757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Late.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4A8592-5423-9E05-FB1C-229661C4D7F7}"/>
              </a:ext>
            </a:extLst>
          </p:cNvPr>
          <p:cNvSpPr txBox="1"/>
          <p:nvPr/>
        </p:nvSpPr>
        <p:spPr>
          <a:xfrm>
            <a:off x="1034254" y="4224361"/>
            <a:ext cx="3755460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ধীরে</a:t>
            </a:r>
            <a:endParaRPr lang="en-US" sz="3600" b="1" dirty="0">
              <a:solidFill>
                <a:sysClr val="windowText" lastClr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7FCA7BE7-60AE-224F-515B-6CE65FC969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3E3AA147-22DE-327D-67C8-54DA8B4D73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463EDF8A-4D35-307B-C23C-ED185123D691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0A2DFF6-0D95-7C93-0C9C-0DD79C085EF8}"/>
              </a:ext>
            </a:extLst>
          </p:cNvPr>
          <p:cNvSpPr/>
          <p:nvPr/>
        </p:nvSpPr>
        <p:spPr>
          <a:xfrm rot="5400000">
            <a:off x="2296078" y="5214379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68F812C-988A-D1E6-47FC-25F8B89E8492}"/>
              </a:ext>
            </a:extLst>
          </p:cNvPr>
          <p:cNvSpPr/>
          <p:nvPr/>
        </p:nvSpPr>
        <p:spPr>
          <a:xfrm rot="16200000" flipH="1">
            <a:off x="2294615" y="3486330"/>
            <a:ext cx="557904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E0D90C-C8F7-C8A6-C6EF-C629CA189AFD}"/>
              </a:ext>
            </a:extLst>
          </p:cNvPr>
          <p:cNvSpPr/>
          <p:nvPr/>
        </p:nvSpPr>
        <p:spPr>
          <a:xfrm rot="5552719">
            <a:off x="2251039" y="1362220"/>
            <a:ext cx="69695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24C752-1A9D-6CB1-78A1-BD054C00F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5684838"/>
            <a:ext cx="11342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tortoise is the </a:t>
            </a:r>
            <a:r>
              <a:rPr lang="en-US" altLang="en-US" sz="36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slowest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animal.</a:t>
            </a:r>
          </a:p>
        </p:txBody>
      </p:sp>
      <p:pic>
        <p:nvPicPr>
          <p:cNvPr id="21528" name="Picture 2" descr="Gif Turtle Turtle Walking GIF - Gif Turtle Turtle Walking - Discover &amp;  Share GIFs">
            <a:extLst>
              <a:ext uri="{FF2B5EF4-FFF2-40B4-BE49-F238E27FC236}">
                <a16:creationId xmlns:a16="http://schemas.microsoft.com/office/drawing/2014/main" id="{52D69A3E-9849-4321-550D-018FB446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2250"/>
            <a:ext cx="4743450" cy="32099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52FFB5-7303-E64F-FBE4-CB97CCD0A5E4}"/>
              </a:ext>
            </a:extLst>
          </p:cNvPr>
          <p:cNvSpPr txBox="1"/>
          <p:nvPr/>
        </p:nvSpPr>
        <p:spPr>
          <a:xfrm>
            <a:off x="-187288" y="148873"/>
            <a:ext cx="7335076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Teacher speaking loudly</a:t>
            </a:r>
          </a:p>
        </p:txBody>
      </p:sp>
      <p:sp>
        <p:nvSpPr>
          <p:cNvPr id="22531" name="AutoShape 6" descr="ছবি: সংগৃহীত">
            <a:extLst>
              <a:ext uri="{FF2B5EF4-FFF2-40B4-BE49-F238E27FC236}">
                <a16:creationId xmlns:a16="http://schemas.microsoft.com/office/drawing/2014/main" id="{FA364534-C0D7-53A0-F0AF-384369B27A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3B5762-3637-5C0D-15B3-55876015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061" y="1269723"/>
            <a:ext cx="8413504" cy="4746763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5FC2B53-EC10-40E5-7644-531EBC88C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75" y="393700"/>
            <a:ext cx="4410075" cy="546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4D871F-DEF9-3B95-CA1C-B5657B70CA8D}"/>
              </a:ext>
            </a:extLst>
          </p:cNvPr>
          <p:cNvSpPr/>
          <p:nvPr/>
        </p:nvSpPr>
        <p:spPr>
          <a:xfrm>
            <a:off x="2733916" y="5803124"/>
            <a:ext cx="654595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Open your book and turn to page </a:t>
            </a:r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54</a:t>
            </a:r>
            <a:endParaRPr lang="en-US" sz="3200" dirty="0">
              <a:ln w="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4F56A6D-AE75-3D97-05FF-1DA26544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6238" y="393700"/>
            <a:ext cx="4579937" cy="546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557" name="Group 1">
            <a:extLst>
              <a:ext uri="{FF2B5EF4-FFF2-40B4-BE49-F238E27FC236}">
                <a16:creationId xmlns:a16="http://schemas.microsoft.com/office/drawing/2014/main" id="{85226A7E-4FCD-A80F-EC1C-7B453576973B}"/>
              </a:ext>
            </a:extLst>
          </p:cNvPr>
          <p:cNvGrpSpPr>
            <a:grpSpLocks/>
          </p:cNvGrpSpPr>
          <p:nvPr/>
        </p:nvGrpSpPr>
        <p:grpSpPr bwMode="auto">
          <a:xfrm>
            <a:off x="5761038" y="528638"/>
            <a:ext cx="911225" cy="5253037"/>
            <a:chOff x="5608010" y="732586"/>
            <a:chExt cx="911759" cy="5252620"/>
          </a:xfrm>
        </p:grpSpPr>
        <p:grpSp>
          <p:nvGrpSpPr>
            <p:cNvPr id="23558" name="Group 2">
              <a:extLst>
                <a:ext uri="{FF2B5EF4-FFF2-40B4-BE49-F238E27FC236}">
                  <a16:creationId xmlns:a16="http://schemas.microsoft.com/office/drawing/2014/main" id="{A404B11B-0870-26FE-32A6-4176F4FD4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981" y="2819400"/>
              <a:ext cx="907788" cy="3165806"/>
              <a:chOff x="5109341" y="491976"/>
              <a:chExt cx="1851100" cy="5519721"/>
            </a:xfrm>
          </p:grpSpPr>
          <p:grpSp>
            <p:nvGrpSpPr>
              <p:cNvPr id="23608" name="Group 32">
                <a:extLst>
                  <a:ext uri="{FF2B5EF4-FFF2-40B4-BE49-F238E27FC236}">
                    <a16:creationId xmlns:a16="http://schemas.microsoft.com/office/drawing/2014/main" id="{F0234F35-5D21-963A-478E-302F81A1BE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1976"/>
                <a:ext cx="1834906" cy="335280"/>
                <a:chOff x="5181600" y="646639"/>
                <a:chExt cx="1834906" cy="335280"/>
              </a:xfrm>
            </p:grpSpPr>
            <p:sp>
              <p:nvSpPr>
                <p:cNvPr id="1028" name="Rectangle 1027">
                  <a:extLst>
                    <a:ext uri="{FF2B5EF4-FFF2-40B4-BE49-F238E27FC236}">
                      <a16:creationId xmlns:a16="http://schemas.microsoft.com/office/drawing/2014/main" id="{A2910D47-3141-757D-80C9-385F83075CDD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29" name="Rectangle 1028">
                  <a:extLst>
                    <a:ext uri="{FF2B5EF4-FFF2-40B4-BE49-F238E27FC236}">
                      <a16:creationId xmlns:a16="http://schemas.microsoft.com/office/drawing/2014/main" id="{83C0374B-4969-4867-AB00-022B9051ED9A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30" name="Arc 1029">
                  <a:extLst>
                    <a:ext uri="{FF2B5EF4-FFF2-40B4-BE49-F238E27FC236}">
                      <a16:creationId xmlns:a16="http://schemas.microsoft.com/office/drawing/2014/main" id="{8BDB1877-D6E8-4B7C-3814-91A1AC18AFB6}"/>
                    </a:ext>
                  </a:extLst>
                </p:cNvPr>
                <p:cNvSpPr/>
                <p:nvPr/>
              </p:nvSpPr>
              <p:spPr>
                <a:xfrm rot="16017426">
                  <a:off x="5932862" y="506948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609" name="Group 33">
                <a:extLst>
                  <a:ext uri="{FF2B5EF4-FFF2-40B4-BE49-F238E27FC236}">
                    <a16:creationId xmlns:a16="http://schemas.microsoft.com/office/drawing/2014/main" id="{AF612E2B-796A-6386-7995-A4556D491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096533"/>
                <a:ext cx="1834906" cy="335280"/>
                <a:chOff x="5181600" y="646639"/>
                <a:chExt cx="1834906" cy="335280"/>
              </a:xfrm>
            </p:grpSpPr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136F1F06-9F05-8347-EC89-D116131D410E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25" name="Rectangle 1024">
                  <a:extLst>
                    <a:ext uri="{FF2B5EF4-FFF2-40B4-BE49-F238E27FC236}">
                      <a16:creationId xmlns:a16="http://schemas.microsoft.com/office/drawing/2014/main" id="{23D90117-CAB5-5A4C-5423-330C3E2BE524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26" name="Arc 1025">
                  <a:extLst>
                    <a:ext uri="{FF2B5EF4-FFF2-40B4-BE49-F238E27FC236}">
                      <a16:creationId xmlns:a16="http://schemas.microsoft.com/office/drawing/2014/main" id="{B9BF42EC-9320-9EAA-7527-66715F735E76}"/>
                    </a:ext>
                  </a:extLst>
                </p:cNvPr>
                <p:cNvSpPr/>
                <p:nvPr/>
              </p:nvSpPr>
              <p:spPr>
                <a:xfrm rot="16017426">
                  <a:off x="5930093" y="508508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610" name="Group 34">
                <a:extLst>
                  <a:ext uri="{FF2B5EF4-FFF2-40B4-BE49-F238E27FC236}">
                    <a16:creationId xmlns:a16="http://schemas.microsoft.com/office/drawing/2014/main" id="{3AFA455F-E13C-946F-7BDB-484D5A1E28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773680"/>
                <a:ext cx="1834906" cy="335280"/>
                <a:chOff x="5181600" y="646639"/>
                <a:chExt cx="1834906" cy="335280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0415DC7D-8B19-BB41-D8C9-5FF4F9FE623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056AB663-3460-0CC8-779C-D32B36D0A732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5" name="Arc 94">
                  <a:extLst>
                    <a:ext uri="{FF2B5EF4-FFF2-40B4-BE49-F238E27FC236}">
                      <a16:creationId xmlns:a16="http://schemas.microsoft.com/office/drawing/2014/main" id="{182184D5-ED66-567C-C9FC-0D89A3A36357}"/>
                    </a:ext>
                  </a:extLst>
                </p:cNvPr>
                <p:cNvSpPr/>
                <p:nvPr/>
              </p:nvSpPr>
              <p:spPr>
                <a:xfrm rot="16017426">
                  <a:off x="5932862" y="506669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611" name="Group 35">
                <a:extLst>
                  <a:ext uri="{FF2B5EF4-FFF2-40B4-BE49-F238E27FC236}">
                    <a16:creationId xmlns:a16="http://schemas.microsoft.com/office/drawing/2014/main" id="{6B510D1A-1665-B3C7-306F-7D88BE87DB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2343772"/>
                <a:ext cx="1834906" cy="335280"/>
                <a:chOff x="5181600" y="646639"/>
                <a:chExt cx="1834906" cy="33528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81B99F27-C8A0-329D-3A73-7422047B8F16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F1679242-1ED1-10A2-E426-E826038878B5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2" name="Arc 91">
                  <a:extLst>
                    <a:ext uri="{FF2B5EF4-FFF2-40B4-BE49-F238E27FC236}">
                      <a16:creationId xmlns:a16="http://schemas.microsoft.com/office/drawing/2014/main" id="{AFF5C611-A26E-4589-A8A8-E896B2D01A8D}"/>
                    </a:ext>
                  </a:extLst>
                </p:cNvPr>
                <p:cNvSpPr/>
                <p:nvPr/>
              </p:nvSpPr>
              <p:spPr>
                <a:xfrm rot="16017426">
                  <a:off x="5932862" y="506714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612" name="Group 36">
                <a:extLst>
                  <a:ext uri="{FF2B5EF4-FFF2-40B4-BE49-F238E27FC236}">
                    <a16:creationId xmlns:a16="http://schemas.microsoft.com/office/drawing/2014/main" id="{560AE75F-5406-FB5A-B3FB-BAA4EA66C8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27974"/>
                <a:ext cx="1834906" cy="335280"/>
                <a:chOff x="5181600" y="646639"/>
                <a:chExt cx="1834906" cy="335280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C2D33AA-1BD1-CEC3-27D9-CCF1DDC16623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2F628C7A-936F-1981-C78F-7B25399461B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E9359498-252B-0047-CFE6-82767B869C5D}"/>
                    </a:ext>
                  </a:extLst>
                </p:cNvPr>
                <p:cNvSpPr/>
                <p:nvPr/>
              </p:nvSpPr>
              <p:spPr>
                <a:xfrm rot="16017426">
                  <a:off x="5934244" y="508889"/>
                  <a:ext cx="318282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613" name="Group 37">
                <a:extLst>
                  <a:ext uri="{FF2B5EF4-FFF2-40B4-BE49-F238E27FC236}">
                    <a16:creationId xmlns:a16="http://schemas.microsoft.com/office/drawing/2014/main" id="{795A2759-1660-1F0E-01EB-B5F9E4117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739" y="42254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45985824-518A-3618-CF8B-FD99B77D8740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CBA13D34-5227-6138-0C0B-F3DB7BBB780D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6" name="Arc 85">
                  <a:extLst>
                    <a:ext uri="{FF2B5EF4-FFF2-40B4-BE49-F238E27FC236}">
                      <a16:creationId xmlns:a16="http://schemas.microsoft.com/office/drawing/2014/main" id="{79543E31-D866-D656-D034-9E4F0310B015}"/>
                    </a:ext>
                  </a:extLst>
                </p:cNvPr>
                <p:cNvSpPr/>
                <p:nvPr/>
              </p:nvSpPr>
              <p:spPr>
                <a:xfrm rot="16017426">
                  <a:off x="5933939" y="50700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614" name="Group 38">
                <a:extLst>
                  <a:ext uri="{FF2B5EF4-FFF2-40B4-BE49-F238E27FC236}">
                    <a16:creationId xmlns:a16="http://schemas.microsoft.com/office/drawing/2014/main" id="{33CADCE9-D8AE-9849-7BCD-6436B8B15B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9341" y="5676417"/>
                <a:ext cx="1834906" cy="335280"/>
                <a:chOff x="5181600" y="646639"/>
                <a:chExt cx="1834906" cy="335280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82AAE5B5-D09E-7B53-E89C-F91517E7A3DA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F573852-083D-367C-9772-2161F3582B1F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38CE7C7C-6A29-E10D-879C-B76DE43E9C9A}"/>
                    </a:ext>
                  </a:extLst>
                </p:cNvPr>
                <p:cNvSpPr/>
                <p:nvPr/>
              </p:nvSpPr>
              <p:spPr>
                <a:xfrm rot="16017426">
                  <a:off x="5932860" y="50632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615" name="Group 39">
                <a:extLst>
                  <a:ext uri="{FF2B5EF4-FFF2-40B4-BE49-F238E27FC236}">
                    <a16:creationId xmlns:a16="http://schemas.microsoft.com/office/drawing/2014/main" id="{9F5A24FF-0A59-080A-FBB1-01FFCC21A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3559892"/>
                <a:ext cx="1834906" cy="335280"/>
                <a:chOff x="5181600" y="646639"/>
                <a:chExt cx="1834906" cy="33528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30803E65-F5EE-F5FA-F097-A1229915BA82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49887ABC-568B-529F-C12E-88D9913B7C6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0" name="Arc 79">
                  <a:extLst>
                    <a:ext uri="{FF2B5EF4-FFF2-40B4-BE49-F238E27FC236}">
                      <a16:creationId xmlns:a16="http://schemas.microsoft.com/office/drawing/2014/main" id="{05AEC5B9-6D7B-7EDC-A524-D3E96DB37AA9}"/>
                    </a:ext>
                  </a:extLst>
                </p:cNvPr>
                <p:cNvSpPr/>
                <p:nvPr/>
              </p:nvSpPr>
              <p:spPr>
                <a:xfrm rot="16017426">
                  <a:off x="5928542" y="505595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616" name="Group 43">
                <a:extLst>
                  <a:ext uri="{FF2B5EF4-FFF2-40B4-BE49-F238E27FC236}">
                    <a16:creationId xmlns:a16="http://schemas.microsoft.com/office/drawing/2014/main" id="{1B7F282B-7A50-8767-1F26-416949BEF7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29318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1F776B4-D802-14C2-E547-64D73BE9CAD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EFBD7B5A-1FC0-4476-B965-B6B096529F93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A731AB24-460F-35F5-556C-8B660712E043}"/>
                    </a:ext>
                  </a:extLst>
                </p:cNvPr>
                <p:cNvSpPr/>
                <p:nvPr/>
              </p:nvSpPr>
              <p:spPr>
                <a:xfrm rot="16017426">
                  <a:off x="5925774" y="508113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23559" name="Group 3">
              <a:extLst>
                <a:ext uri="{FF2B5EF4-FFF2-40B4-BE49-F238E27FC236}">
                  <a16:creationId xmlns:a16="http://schemas.microsoft.com/office/drawing/2014/main" id="{26ABCEAB-1317-77F6-6B2E-0F4ED6CC4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8010" y="732586"/>
              <a:ext cx="902494" cy="1951885"/>
              <a:chOff x="4487216" y="580554"/>
              <a:chExt cx="902494" cy="1951885"/>
            </a:xfrm>
          </p:grpSpPr>
          <p:grpSp>
            <p:nvGrpSpPr>
              <p:cNvPr id="23560" name="Group 4">
                <a:extLst>
                  <a:ext uri="{FF2B5EF4-FFF2-40B4-BE49-F238E27FC236}">
                    <a16:creationId xmlns:a16="http://schemas.microsoft.com/office/drawing/2014/main" id="{80C124DC-E0A4-494F-C4C5-C1B24B1254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580554"/>
                <a:ext cx="899846" cy="192298"/>
                <a:chOff x="5181600" y="646639"/>
                <a:chExt cx="1834906" cy="335280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E786268-D9D9-B438-53D5-41CE47F1D95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29D41FB-CF81-0E9D-EB3A-6CFE8C64467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" name="Arc 31">
                  <a:extLst>
                    <a:ext uri="{FF2B5EF4-FFF2-40B4-BE49-F238E27FC236}">
                      <a16:creationId xmlns:a16="http://schemas.microsoft.com/office/drawing/2014/main" id="{459C2E36-9B3F-D959-4266-31FB9DC90A17}"/>
                    </a:ext>
                  </a:extLst>
                </p:cNvPr>
                <p:cNvSpPr/>
                <p:nvPr/>
              </p:nvSpPr>
              <p:spPr>
                <a:xfrm rot="16017426">
                  <a:off x="5933939" y="507553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561" name="Group 6">
                <a:extLst>
                  <a:ext uri="{FF2B5EF4-FFF2-40B4-BE49-F238E27FC236}">
                    <a16:creationId xmlns:a16="http://schemas.microsoft.com/office/drawing/2014/main" id="{20D420CB-2B00-F713-690E-5D70F0BCAA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927294"/>
                <a:ext cx="899846" cy="192298"/>
                <a:chOff x="5181600" y="646639"/>
                <a:chExt cx="1834906" cy="33528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035E321F-3949-6769-402E-7C060451053A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2499767-7276-5157-CE1A-235BB461FFF4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93FF899D-F881-C805-C097-40211D9BB246}"/>
                    </a:ext>
                  </a:extLst>
                </p:cNvPr>
                <p:cNvSpPr/>
                <p:nvPr/>
              </p:nvSpPr>
              <p:spPr>
                <a:xfrm rot="16017426">
                  <a:off x="5935323" y="510496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562" name="Group 7">
                <a:extLst>
                  <a:ext uri="{FF2B5EF4-FFF2-40B4-BE49-F238E27FC236}">
                    <a16:creationId xmlns:a16="http://schemas.microsoft.com/office/drawing/2014/main" id="{4D7EE0DE-7E0B-3836-9AAE-16AFA161D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315668"/>
                <a:ext cx="899846" cy="192298"/>
                <a:chOff x="5181600" y="646639"/>
                <a:chExt cx="1834906" cy="33528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B56D657-32A6-F781-00FD-22BA9A8191BC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52E99C3-C70E-F155-FA12-A2A30062FEFD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7684D246-E6AC-B7DC-81A7-D4E539507B00}"/>
                    </a:ext>
                  </a:extLst>
                </p:cNvPr>
                <p:cNvSpPr/>
                <p:nvPr/>
              </p:nvSpPr>
              <p:spPr>
                <a:xfrm rot="16017426">
                  <a:off x="5933939" y="507274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563" name="Group 8">
                <a:extLst>
                  <a:ext uri="{FF2B5EF4-FFF2-40B4-BE49-F238E27FC236}">
                    <a16:creationId xmlns:a16="http://schemas.microsoft.com/office/drawing/2014/main" id="{DA401E3F-D1BF-1BA5-066C-F6FA71B2D7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642642"/>
                <a:ext cx="899846" cy="192298"/>
                <a:chOff x="5181600" y="646639"/>
                <a:chExt cx="1834906" cy="335280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35727D1A-9843-ECEE-C4B9-70B8C5A5EE3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74306C3-D763-6128-A6C5-F615DBE3CDDF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3" name="Arc 22">
                  <a:extLst>
                    <a:ext uri="{FF2B5EF4-FFF2-40B4-BE49-F238E27FC236}">
                      <a16:creationId xmlns:a16="http://schemas.microsoft.com/office/drawing/2014/main" id="{C4FF6237-8A3B-CEE3-2C2E-03A12FDF5AB4}"/>
                    </a:ext>
                  </a:extLst>
                </p:cNvPr>
                <p:cNvSpPr/>
                <p:nvPr/>
              </p:nvSpPr>
              <p:spPr>
                <a:xfrm rot="16017426">
                  <a:off x="5933939" y="507318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564" name="Group 9">
                <a:extLst>
                  <a:ext uri="{FF2B5EF4-FFF2-40B4-BE49-F238E27FC236}">
                    <a16:creationId xmlns:a16="http://schemas.microsoft.com/office/drawing/2014/main" id="{5BF24A5E-9AB7-3762-E5C0-118264AA0F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2340141"/>
                <a:ext cx="899846" cy="192298"/>
                <a:chOff x="5181600" y="646639"/>
                <a:chExt cx="1834906" cy="33528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B5D6FDE-220F-EDD4-6073-3DEA387FD09B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C17AF55-A56E-D74F-4897-4C2CE1AE12CC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6911263C-1F79-34E2-4F1F-39CBD83C3B0D}"/>
                    </a:ext>
                  </a:extLst>
                </p:cNvPr>
                <p:cNvSpPr/>
                <p:nvPr/>
              </p:nvSpPr>
              <p:spPr>
                <a:xfrm rot="16017426">
                  <a:off x="5934244" y="510350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3565" name="Group 12">
                <a:extLst>
                  <a:ext uri="{FF2B5EF4-FFF2-40B4-BE49-F238E27FC236}">
                    <a16:creationId xmlns:a16="http://schemas.microsoft.com/office/drawing/2014/main" id="{0687C5D1-2BE7-EFDC-73D5-1323BB9347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1979951"/>
                <a:ext cx="899846" cy="192298"/>
                <a:chOff x="5181600" y="646639"/>
                <a:chExt cx="1834906" cy="33528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4107EAF-63EF-34DB-67F3-04C4F30C3A2D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19D835D-1B93-90BF-3C21-B523DDA6CD2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B6E426AE-58AA-A42B-A175-DC29CD49AF89}"/>
                    </a:ext>
                  </a:extLst>
                </p:cNvPr>
                <p:cNvSpPr/>
                <p:nvPr/>
              </p:nvSpPr>
              <p:spPr>
                <a:xfrm rot="16017426">
                  <a:off x="5932860" y="508716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947DF2-68EC-73D1-8EA5-3A78D20B1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7" y="1137386"/>
            <a:ext cx="9665436" cy="4985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3852106D-84FA-40EC-0823-8B2A03720854}"/>
              </a:ext>
            </a:extLst>
          </p:cNvPr>
          <p:cNvSpPr/>
          <p:nvPr/>
        </p:nvSpPr>
        <p:spPr>
          <a:xfrm>
            <a:off x="270675" y="140823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reading loudly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4301B0-3213-7406-469F-98A28218A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38" r="11380"/>
          <a:stretch/>
        </p:blipFill>
        <p:spPr>
          <a:xfrm>
            <a:off x="2968488" y="1138527"/>
            <a:ext cx="8044069" cy="5182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DCB79D4-ACDE-12C9-C6D2-DF8D451AC136}"/>
              </a:ext>
            </a:extLst>
          </p:cNvPr>
          <p:cNvSpPr/>
          <p:nvPr/>
        </p:nvSpPr>
        <p:spPr>
          <a:xfrm>
            <a:off x="194475" y="236621"/>
            <a:ext cx="5540015" cy="73152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0">
            <a:extLst>
              <a:ext uri="{FF2B5EF4-FFF2-40B4-BE49-F238E27FC236}">
                <a16:creationId xmlns:a16="http://schemas.microsoft.com/office/drawing/2014/main" id="{74256E00-C201-882F-2B2B-CB98F749EAF9}"/>
              </a:ext>
            </a:extLst>
          </p:cNvPr>
          <p:cNvGrpSpPr>
            <a:grpSpLocks/>
          </p:cNvGrpSpPr>
          <p:nvPr/>
        </p:nvGrpSpPr>
        <p:grpSpPr bwMode="auto">
          <a:xfrm>
            <a:off x="534988" y="1838325"/>
            <a:ext cx="10971212" cy="4017963"/>
            <a:chOff x="535188" y="1838359"/>
            <a:chExt cx="10971012" cy="401853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FA367EB-C2C3-3ACF-61A5-75FD1E3A84D9}"/>
                </a:ext>
              </a:extLst>
            </p:cNvPr>
            <p:cNvSpPr txBox="1"/>
            <p:nvPr/>
          </p:nvSpPr>
          <p:spPr>
            <a:xfrm>
              <a:off x="535188" y="1838359"/>
              <a:ext cx="10971012" cy="523220"/>
            </a:xfrm>
            <a:prstGeom prst="rect">
              <a:avLst/>
            </a:prstGeom>
            <a:solidFill>
              <a:srgbClr val="F6A2F0"/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B6FEF6-2D9B-11C6-DF95-41F39AFDB6D7}"/>
                </a:ext>
              </a:extLst>
            </p:cNvPr>
            <p:cNvSpPr/>
            <p:nvPr/>
          </p:nvSpPr>
          <p:spPr>
            <a:xfrm>
              <a:off x="537670" y="2710778"/>
              <a:ext cx="10968530" cy="523220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EE1BD1-E434-9B18-29AE-35EEC95279B3}"/>
                </a:ext>
              </a:extLst>
            </p:cNvPr>
            <p:cNvSpPr/>
            <p:nvPr/>
          </p:nvSpPr>
          <p:spPr>
            <a:xfrm>
              <a:off x="535188" y="3565766"/>
              <a:ext cx="10968530" cy="523220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D18C4C-DFC9-52D7-12D5-1461773E2B89}"/>
                </a:ext>
              </a:extLst>
            </p:cNvPr>
            <p:cNvSpPr/>
            <p:nvPr/>
          </p:nvSpPr>
          <p:spPr>
            <a:xfrm>
              <a:off x="535188" y="4438185"/>
              <a:ext cx="10968530" cy="523220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32AFA2-E03C-F3FC-6BDC-CE294570CAB4}"/>
                </a:ext>
              </a:extLst>
            </p:cNvPr>
            <p:cNvSpPr txBox="1"/>
            <p:nvPr/>
          </p:nvSpPr>
          <p:spPr>
            <a:xfrm>
              <a:off x="535188" y="5333674"/>
              <a:ext cx="10968530" cy="523220"/>
            </a:xfrm>
            <a:prstGeom prst="rect">
              <a:avLst/>
            </a:prstGeom>
            <a:solidFill>
              <a:srgbClr val="F6A2F0"/>
            </a:solidFill>
            <a:effectLst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0"/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0A97402-BE5B-F153-5ABB-501C4978FB4D}"/>
              </a:ext>
            </a:extLst>
          </p:cNvPr>
          <p:cNvSpPr txBox="1"/>
          <p:nvPr/>
        </p:nvSpPr>
        <p:spPr>
          <a:xfrm>
            <a:off x="9144000" y="1801813"/>
            <a:ext cx="1166813" cy="523875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FAB55FC2-27E6-2F7C-393B-225FFAA3733B}"/>
              </a:ext>
            </a:extLst>
          </p:cNvPr>
          <p:cNvSpPr/>
          <p:nvPr/>
        </p:nvSpPr>
        <p:spPr>
          <a:xfrm>
            <a:off x="290508" y="271083"/>
            <a:ext cx="3857423" cy="73813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  <a:cs typeface="Times New Roman" panose="02020603050405020304" pitchFamily="18" charset="0"/>
              </a:rPr>
              <a:t>Individual work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D25908-0B39-2D3D-C5D2-34BED25F5733}"/>
              </a:ext>
            </a:extLst>
          </p:cNvPr>
          <p:cNvSpPr/>
          <p:nvPr/>
        </p:nvSpPr>
        <p:spPr>
          <a:xfrm>
            <a:off x="1266825" y="1855788"/>
            <a:ext cx="7635875" cy="523875"/>
          </a:xfrm>
          <a:prstGeom prst="roundRect">
            <a:avLst>
              <a:gd name="adj" fmla="val 31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a)The hare laughed and  laughed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75F495-B3B9-AC39-CD25-1C17E1D6AF6C}"/>
              </a:ext>
            </a:extLst>
          </p:cNvPr>
          <p:cNvSpPr/>
          <p:nvPr/>
        </p:nvSpPr>
        <p:spPr>
          <a:xfrm>
            <a:off x="1266825" y="2690813"/>
            <a:ext cx="7635875" cy="523875"/>
          </a:xfrm>
          <a:prstGeom prst="roundRect">
            <a:avLst>
              <a:gd name="adj" fmla="val 2173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b) The hare was walking in the forest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E143873-353D-70A4-B0E0-DA15C49B6D40}"/>
              </a:ext>
            </a:extLst>
          </p:cNvPr>
          <p:cNvSpPr/>
          <p:nvPr/>
        </p:nvSpPr>
        <p:spPr>
          <a:xfrm>
            <a:off x="1266825" y="3535363"/>
            <a:ext cx="7877175" cy="523875"/>
          </a:xfrm>
          <a:prstGeom prst="roundRect">
            <a:avLst>
              <a:gd name="adj" fmla="val 242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c) The tortoise felt happy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A591CEA-BA64-A318-6B19-64BA731C1419}"/>
              </a:ext>
            </a:extLst>
          </p:cNvPr>
          <p:cNvSpPr/>
          <p:nvPr/>
        </p:nvSpPr>
        <p:spPr>
          <a:xfrm>
            <a:off x="1266825" y="5292725"/>
            <a:ext cx="7635875" cy="523875"/>
          </a:xfrm>
          <a:prstGeom prst="roundRect">
            <a:avLst>
              <a:gd name="adj" fmla="val 2173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e) They agreed to start next to a small tree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DDE250-A23F-28BF-4F6F-B9F27D50C37A}"/>
              </a:ext>
            </a:extLst>
          </p:cNvPr>
          <p:cNvSpPr/>
          <p:nvPr/>
        </p:nvSpPr>
        <p:spPr>
          <a:xfrm>
            <a:off x="1266825" y="4457700"/>
            <a:ext cx="7635875" cy="523875"/>
          </a:xfrm>
          <a:prstGeom prst="roundRect">
            <a:avLst>
              <a:gd name="adj" fmla="val 318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d) The hare is the slowest animal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2357C-26EB-69D5-9BAA-F5B826E8EDB2}"/>
              </a:ext>
            </a:extLst>
          </p:cNvPr>
          <p:cNvSpPr txBox="1"/>
          <p:nvPr/>
        </p:nvSpPr>
        <p:spPr>
          <a:xfrm>
            <a:off x="10337800" y="1814513"/>
            <a:ext cx="1165225" cy="5238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5575EA-5831-360D-A3C4-7D3CFAF9A4B3}"/>
              </a:ext>
            </a:extLst>
          </p:cNvPr>
          <p:cNvSpPr txBox="1"/>
          <p:nvPr/>
        </p:nvSpPr>
        <p:spPr>
          <a:xfrm>
            <a:off x="9144000" y="3563938"/>
            <a:ext cx="1166813" cy="522287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65AC1C-DB8F-0D04-F0A8-89D76A28C109}"/>
              </a:ext>
            </a:extLst>
          </p:cNvPr>
          <p:cNvSpPr txBox="1"/>
          <p:nvPr/>
        </p:nvSpPr>
        <p:spPr>
          <a:xfrm>
            <a:off x="10337800" y="3576638"/>
            <a:ext cx="1165225" cy="5238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6D1A7-3B0B-143C-8259-A7575CC97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1054100"/>
            <a:ext cx="9753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Bell MT" panose="02020503060305020303" pitchFamily="18" charset="0"/>
                <a:cs typeface="Times New Roman" panose="02020603050405020304" pitchFamily="18" charset="0"/>
              </a:rPr>
              <a:t>Write </a:t>
            </a:r>
            <a:r>
              <a:rPr lang="en-US" altLang="en-US" sz="3200" b="1">
                <a:solidFill>
                  <a:srgbClr val="C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True</a:t>
            </a:r>
            <a:r>
              <a:rPr lang="en-US" altLang="en-US" sz="3200" b="1">
                <a:latin typeface="Bell MT" panose="020205030603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latin typeface="Bell MT" panose="02020503060305020303" pitchFamily="18" charset="0"/>
                <a:cs typeface="Times New Roman" panose="02020603050405020304" pitchFamily="18" charset="0"/>
              </a:rPr>
              <a:t>for correct statement and </a:t>
            </a:r>
            <a:r>
              <a:rPr lang="en-US" altLang="en-US" sz="2800" b="1">
                <a:solidFill>
                  <a:srgbClr val="C0000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2400" b="1">
                <a:latin typeface="Bell MT" panose="02020503060305020303" pitchFamily="18" charset="0"/>
                <a:cs typeface="Times New Roman" panose="02020603050405020304" pitchFamily="18" charset="0"/>
              </a:rPr>
              <a:t> for incorrect statement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AE125-3ED9-CF97-B5B7-0978147BC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088" y="5832475"/>
            <a:ext cx="935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7030A0"/>
                </a:solidFill>
                <a:latin typeface="Bell MT" panose="02020503060305020303" pitchFamily="18" charset="0"/>
                <a:cs typeface="Times New Roman" panose="02020603050405020304" pitchFamily="18" charset="0"/>
              </a:rPr>
              <a:t>Let’s check the answer</a:t>
            </a:r>
          </a:p>
        </p:txBody>
      </p:sp>
      <p:pic>
        <p:nvPicPr>
          <p:cNvPr id="26641" name="Picture 2" descr="Homework Images | Free Vectors, Stock Photos &amp; PSD">
            <a:extLst>
              <a:ext uri="{FF2B5EF4-FFF2-40B4-BE49-F238E27FC236}">
                <a16:creationId xmlns:a16="http://schemas.microsoft.com/office/drawing/2014/main" id="{DE40A405-6C9F-6761-5DAC-33788A1A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117475"/>
            <a:ext cx="2057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98EE13-A126-F082-5CC3-9C02093F0CE7}"/>
              </a:ext>
            </a:extLst>
          </p:cNvPr>
          <p:cNvSpPr txBox="1"/>
          <p:nvPr/>
        </p:nvSpPr>
        <p:spPr>
          <a:xfrm>
            <a:off x="9170988" y="2692400"/>
            <a:ext cx="1166812" cy="522288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5E5BAF-B90D-0B64-8334-44E8A8D6F6A7}"/>
              </a:ext>
            </a:extLst>
          </p:cNvPr>
          <p:cNvSpPr txBox="1"/>
          <p:nvPr/>
        </p:nvSpPr>
        <p:spPr>
          <a:xfrm>
            <a:off x="10364788" y="2678113"/>
            <a:ext cx="1166812" cy="5238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06DAED-6582-D815-C8E7-2B2680838DA2}"/>
              </a:ext>
            </a:extLst>
          </p:cNvPr>
          <p:cNvSpPr txBox="1"/>
          <p:nvPr/>
        </p:nvSpPr>
        <p:spPr>
          <a:xfrm>
            <a:off x="9148763" y="4384675"/>
            <a:ext cx="1165225" cy="522288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A0E97E-ABD5-4212-9BD2-AED747176A75}"/>
              </a:ext>
            </a:extLst>
          </p:cNvPr>
          <p:cNvSpPr txBox="1"/>
          <p:nvPr/>
        </p:nvSpPr>
        <p:spPr>
          <a:xfrm>
            <a:off x="10342563" y="4397375"/>
            <a:ext cx="1165225" cy="5238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F764F3-B0DD-4174-CEA8-01078BE3765C}"/>
              </a:ext>
            </a:extLst>
          </p:cNvPr>
          <p:cNvSpPr txBox="1"/>
          <p:nvPr/>
        </p:nvSpPr>
        <p:spPr>
          <a:xfrm>
            <a:off x="9197975" y="5299075"/>
            <a:ext cx="1166813" cy="523875"/>
          </a:xfrm>
          <a:prstGeom prst="rect">
            <a:avLst/>
          </a:prstGeom>
          <a:solidFill>
            <a:srgbClr val="87CA3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A96429-DB13-CD4E-2E26-A659E8B4DDA7}"/>
              </a:ext>
            </a:extLst>
          </p:cNvPr>
          <p:cNvSpPr txBox="1"/>
          <p:nvPr/>
        </p:nvSpPr>
        <p:spPr>
          <a:xfrm>
            <a:off x="10391775" y="5299075"/>
            <a:ext cx="1166813" cy="5238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0957 -0.001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9792 -0.0013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" grpId="0" animBg="1"/>
      <p:bldP spid="8" grpId="0" animBg="1"/>
      <p:bldP spid="10" grpId="0" animBg="1"/>
      <p:bldP spid="13" grpId="0" animBg="1"/>
      <p:bldP spid="20" grpId="0" animBg="1"/>
      <p:bldP spid="22" grpId="0" animBg="1"/>
      <p:bldP spid="22" grpId="1" animBg="1"/>
      <p:bldP spid="25" grpId="0" animBg="1"/>
      <p:bldP spid="25" grpId="1" animBg="1"/>
      <p:bldP spid="26" grpId="0" animBg="1"/>
      <p:bldP spid="11" grpId="0"/>
      <p:bldP spid="14" grpId="0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7044B6-488F-62A7-87F2-AEB592595C42}"/>
              </a:ext>
            </a:extLst>
          </p:cNvPr>
          <p:cNvGraphicFramePr>
            <a:graphicFrameLocks noGrp="1"/>
          </p:cNvGraphicFramePr>
          <p:nvPr/>
        </p:nvGraphicFramePr>
        <p:xfrm>
          <a:off x="1306513" y="2084388"/>
          <a:ext cx="9578975" cy="389572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497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8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Column-A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Column-B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1.Called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Begin 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2.Laughed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 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3.Began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2C2CD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4.Felt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 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5.Saw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6.Stood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2C2CD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Laugh </a:t>
                      </a:r>
                    </a:p>
                  </a:txBody>
                  <a:tcPr marL="91436" marR="91436"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6CF9FF-0DD2-3A62-E241-0E111A0EA4F8}"/>
              </a:ext>
            </a:extLst>
          </p:cNvPr>
          <p:cNvSpPr txBox="1"/>
          <p:nvPr/>
        </p:nvSpPr>
        <p:spPr>
          <a:xfrm>
            <a:off x="426017" y="1074344"/>
            <a:ext cx="1058631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         TimesNew Roman"/>
              </a:rPr>
              <a:t>Match the words of the column A with present form in column B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B35601A-492C-B210-1217-A3EAEC64E589}"/>
              </a:ext>
            </a:extLst>
          </p:cNvPr>
          <p:cNvSpPr/>
          <p:nvPr/>
        </p:nvSpPr>
        <p:spPr>
          <a:xfrm>
            <a:off x="133995" y="244155"/>
            <a:ext cx="3486026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Pair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0B9EC3-0BF1-CF92-B6B3-CC01CBA25A55}"/>
              </a:ext>
            </a:extLst>
          </p:cNvPr>
          <p:cNvCxnSpPr>
            <a:cxnSpLocks/>
          </p:cNvCxnSpPr>
          <p:nvPr/>
        </p:nvCxnSpPr>
        <p:spPr>
          <a:xfrm>
            <a:off x="2981325" y="2959100"/>
            <a:ext cx="3327400" cy="107315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179E4-2A1F-9AAC-2808-D22CBBACEBFF}"/>
              </a:ext>
            </a:extLst>
          </p:cNvPr>
          <p:cNvCxnSpPr>
            <a:cxnSpLocks/>
          </p:cNvCxnSpPr>
          <p:nvPr/>
        </p:nvCxnSpPr>
        <p:spPr>
          <a:xfrm>
            <a:off x="3154363" y="3684588"/>
            <a:ext cx="3219450" cy="205105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FE104D-6723-7CF5-FC64-3FEB4705B200}"/>
              </a:ext>
            </a:extLst>
          </p:cNvPr>
          <p:cNvCxnSpPr>
            <a:cxnSpLocks/>
          </p:cNvCxnSpPr>
          <p:nvPr/>
        </p:nvCxnSpPr>
        <p:spPr>
          <a:xfrm flipV="1">
            <a:off x="2868613" y="2862263"/>
            <a:ext cx="3440112" cy="119062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983048-31AF-5FBA-DA56-35156F5D5CFF}"/>
              </a:ext>
            </a:extLst>
          </p:cNvPr>
          <p:cNvCxnSpPr>
            <a:cxnSpLocks/>
          </p:cNvCxnSpPr>
          <p:nvPr/>
        </p:nvCxnSpPr>
        <p:spPr>
          <a:xfrm>
            <a:off x="2803525" y="4778375"/>
            <a:ext cx="3505200" cy="484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5B75D7-8953-D429-6B41-6B32CAA0C76D}"/>
              </a:ext>
            </a:extLst>
          </p:cNvPr>
          <p:cNvCxnSpPr>
            <a:cxnSpLocks/>
          </p:cNvCxnSpPr>
          <p:nvPr/>
        </p:nvCxnSpPr>
        <p:spPr>
          <a:xfrm flipV="1">
            <a:off x="3154363" y="4551363"/>
            <a:ext cx="3219450" cy="82073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AFE7AA-5FDD-B443-A51E-056C912272F0}"/>
              </a:ext>
            </a:extLst>
          </p:cNvPr>
          <p:cNvCxnSpPr>
            <a:cxnSpLocks/>
          </p:cNvCxnSpPr>
          <p:nvPr/>
        </p:nvCxnSpPr>
        <p:spPr>
          <a:xfrm flipV="1">
            <a:off x="3325813" y="3632200"/>
            <a:ext cx="2982912" cy="215106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78E3421-9922-13F9-7962-FDAC05C53632}"/>
              </a:ext>
            </a:extLst>
          </p:cNvPr>
          <p:cNvSpPr/>
          <p:nvPr/>
        </p:nvSpPr>
        <p:spPr>
          <a:xfrm>
            <a:off x="6067425" y="501650"/>
            <a:ext cx="5607050" cy="5632450"/>
          </a:xfrm>
          <a:prstGeom prst="rect">
            <a:avLst/>
          </a:prstGeom>
          <a:blipFill dpi="0" rotWithShape="1">
            <a:blip r:embed="rId3" cstate="print">
              <a:lum bright="30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C3EC0A-BF88-F1CA-57B7-2692E0009C7E}"/>
              </a:ext>
            </a:extLst>
          </p:cNvPr>
          <p:cNvSpPr/>
          <p:nvPr/>
        </p:nvSpPr>
        <p:spPr>
          <a:xfrm>
            <a:off x="239713" y="501650"/>
            <a:ext cx="5784850" cy="5632450"/>
          </a:xfrm>
          <a:prstGeom prst="rect">
            <a:avLst/>
          </a:prstGeom>
          <a:blipFill dpi="0" rotWithShape="1">
            <a:blip r:embed="rId4" cstate="print">
              <a:lum bright="20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1D60DC-FE6A-D868-08CD-363328045D1D}"/>
              </a:ext>
            </a:extLst>
          </p:cNvPr>
          <p:cNvSpPr/>
          <p:nvPr/>
        </p:nvSpPr>
        <p:spPr>
          <a:xfrm>
            <a:off x="60325" y="55563"/>
            <a:ext cx="12071350" cy="67532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101" name="Group 86">
            <a:extLst>
              <a:ext uri="{FF2B5EF4-FFF2-40B4-BE49-F238E27FC236}">
                <a16:creationId xmlns:a16="http://schemas.microsoft.com/office/drawing/2014/main" id="{DE3DBE71-A897-5081-2391-673E1DE97D7C}"/>
              </a:ext>
            </a:extLst>
          </p:cNvPr>
          <p:cNvGrpSpPr>
            <a:grpSpLocks/>
          </p:cNvGrpSpPr>
          <p:nvPr/>
        </p:nvGrpSpPr>
        <p:grpSpPr bwMode="auto">
          <a:xfrm>
            <a:off x="5608638" y="731838"/>
            <a:ext cx="911225" cy="5253037"/>
            <a:chOff x="5608010" y="732586"/>
            <a:chExt cx="911759" cy="5252620"/>
          </a:xfrm>
        </p:grpSpPr>
        <p:grpSp>
          <p:nvGrpSpPr>
            <p:cNvPr id="4111" name="Group 9">
              <a:extLst>
                <a:ext uri="{FF2B5EF4-FFF2-40B4-BE49-F238E27FC236}">
                  <a16:creationId xmlns:a16="http://schemas.microsoft.com/office/drawing/2014/main" id="{E0F51450-2679-07FA-8419-74A4939B55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981" y="2819400"/>
              <a:ext cx="907788" cy="3165806"/>
              <a:chOff x="5109341" y="491976"/>
              <a:chExt cx="1851100" cy="5519721"/>
            </a:xfrm>
          </p:grpSpPr>
          <p:grpSp>
            <p:nvGrpSpPr>
              <p:cNvPr id="4161" name="Group 10">
                <a:extLst>
                  <a:ext uri="{FF2B5EF4-FFF2-40B4-BE49-F238E27FC236}">
                    <a16:creationId xmlns:a16="http://schemas.microsoft.com/office/drawing/2014/main" id="{A2CDEE87-2CF0-8787-5D43-4F02A4E80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1976"/>
                <a:ext cx="1834906" cy="335280"/>
                <a:chOff x="5181600" y="646639"/>
                <a:chExt cx="1834906" cy="33528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E90B764D-BB18-4AF2-E5A5-A7B593AFA81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2A7511E-7797-2C99-70B8-9816B4481E0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2F378BDF-6C00-D530-613F-8AC60D3C689D}"/>
                    </a:ext>
                  </a:extLst>
                </p:cNvPr>
                <p:cNvSpPr/>
                <p:nvPr/>
              </p:nvSpPr>
              <p:spPr>
                <a:xfrm rot="16017426">
                  <a:off x="5932862" y="506948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2" name="Group 11">
                <a:extLst>
                  <a:ext uri="{FF2B5EF4-FFF2-40B4-BE49-F238E27FC236}">
                    <a16:creationId xmlns:a16="http://schemas.microsoft.com/office/drawing/2014/main" id="{98FE7332-BC57-5B93-403C-DA7FA49C3F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096533"/>
                <a:ext cx="1834906" cy="335280"/>
                <a:chOff x="5181600" y="646639"/>
                <a:chExt cx="1834906" cy="33528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14E0E37-0CED-F35C-2F3B-2D743D5F73F8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D5EE56E-A4DA-491C-23B5-29370D88DA4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3E1591BF-894E-BC34-19DB-F3A5E9911CE6}"/>
                    </a:ext>
                  </a:extLst>
                </p:cNvPr>
                <p:cNvSpPr/>
                <p:nvPr/>
              </p:nvSpPr>
              <p:spPr>
                <a:xfrm rot="16017426">
                  <a:off x="5930093" y="508508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3" name="Group 12">
                <a:extLst>
                  <a:ext uri="{FF2B5EF4-FFF2-40B4-BE49-F238E27FC236}">
                    <a16:creationId xmlns:a16="http://schemas.microsoft.com/office/drawing/2014/main" id="{60E547FC-4DA3-22F7-04D4-12F0A15CA0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773680"/>
                <a:ext cx="1834906" cy="335280"/>
                <a:chOff x="5181600" y="646639"/>
                <a:chExt cx="1834906" cy="33528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59BD87E5-53CB-21C5-C419-51763E608844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7A7922D-0EA5-26AD-88A8-ED05E5344B02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2805030D-0E54-1932-796B-77298AA936A4}"/>
                    </a:ext>
                  </a:extLst>
                </p:cNvPr>
                <p:cNvSpPr/>
                <p:nvPr/>
              </p:nvSpPr>
              <p:spPr>
                <a:xfrm rot="16017426">
                  <a:off x="5932862" y="506669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4" name="Group 13">
                <a:extLst>
                  <a:ext uri="{FF2B5EF4-FFF2-40B4-BE49-F238E27FC236}">
                    <a16:creationId xmlns:a16="http://schemas.microsoft.com/office/drawing/2014/main" id="{F255CC8A-6ED7-F134-0891-297DCCB93E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2343772"/>
                <a:ext cx="1834906" cy="335280"/>
                <a:chOff x="5181600" y="646639"/>
                <a:chExt cx="1834906" cy="33528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91B4147-2829-89FA-C163-116576C78BDE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57BA0AF-E454-90A6-FEEC-341C18DF13E2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10C96F4A-2E82-2C2E-08AD-3DF561678EAC}"/>
                    </a:ext>
                  </a:extLst>
                </p:cNvPr>
                <p:cNvSpPr/>
                <p:nvPr/>
              </p:nvSpPr>
              <p:spPr>
                <a:xfrm rot="16017426">
                  <a:off x="5932862" y="506714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5" name="Group 14">
                <a:extLst>
                  <a:ext uri="{FF2B5EF4-FFF2-40B4-BE49-F238E27FC236}">
                    <a16:creationId xmlns:a16="http://schemas.microsoft.com/office/drawing/2014/main" id="{32433A8C-80DB-C36F-5748-6FAB5E24A4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27974"/>
                <a:ext cx="1834906" cy="335280"/>
                <a:chOff x="5181600" y="646639"/>
                <a:chExt cx="1834906" cy="33528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CBDD4F7-C3D0-C21A-CC39-040FAF49516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1042E90-D4E0-5371-2910-9BF38CA45672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A89A6089-B83E-3196-CEAA-76B5B4B23C94}"/>
                    </a:ext>
                  </a:extLst>
                </p:cNvPr>
                <p:cNvSpPr/>
                <p:nvPr/>
              </p:nvSpPr>
              <p:spPr>
                <a:xfrm rot="16017426">
                  <a:off x="5934244" y="508889"/>
                  <a:ext cx="318282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6" name="Group 15">
                <a:extLst>
                  <a:ext uri="{FF2B5EF4-FFF2-40B4-BE49-F238E27FC236}">
                    <a16:creationId xmlns:a16="http://schemas.microsoft.com/office/drawing/2014/main" id="{45EAC60A-59C3-D072-F5E1-8FCEADE454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739" y="42254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D680BB1-AB02-DE8F-19B0-53C8E2D94186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B75C472-B4CA-3838-0A5D-00A9C609DB1B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0BFBE1CC-FE64-8D54-3BA2-3C1C5C421529}"/>
                    </a:ext>
                  </a:extLst>
                </p:cNvPr>
                <p:cNvSpPr/>
                <p:nvPr/>
              </p:nvSpPr>
              <p:spPr>
                <a:xfrm rot="16017426">
                  <a:off x="5933939" y="50700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7" name="Group 16">
                <a:extLst>
                  <a:ext uri="{FF2B5EF4-FFF2-40B4-BE49-F238E27FC236}">
                    <a16:creationId xmlns:a16="http://schemas.microsoft.com/office/drawing/2014/main" id="{743BB3BD-C071-EFE1-192D-93D7D7927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9341" y="5676417"/>
                <a:ext cx="1834906" cy="335280"/>
                <a:chOff x="5181600" y="646639"/>
                <a:chExt cx="1834906" cy="33528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A18BF44-0EA6-D88F-0F0C-CFE106AC4280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7B59BF9-7CE9-6D86-54FB-24D7805C46C1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307AC0B2-010D-6CFA-4FC5-9AE84CB88EF8}"/>
                    </a:ext>
                  </a:extLst>
                </p:cNvPr>
                <p:cNvSpPr/>
                <p:nvPr/>
              </p:nvSpPr>
              <p:spPr>
                <a:xfrm rot="16017426">
                  <a:off x="5932860" y="50632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8" name="Group 17">
                <a:extLst>
                  <a:ext uri="{FF2B5EF4-FFF2-40B4-BE49-F238E27FC236}">
                    <a16:creationId xmlns:a16="http://schemas.microsoft.com/office/drawing/2014/main" id="{31A4D472-B801-375E-E6E3-84C4E64A4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3559892"/>
                <a:ext cx="1834906" cy="335280"/>
                <a:chOff x="5181600" y="646639"/>
                <a:chExt cx="1834906" cy="33528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275DEAE5-C5BD-E992-A664-4A033571FCCD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EC8E66-A79F-3C58-28EB-EE5D92AB11D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150927E1-235B-D283-CEC6-4EA2BEF003AF}"/>
                    </a:ext>
                  </a:extLst>
                </p:cNvPr>
                <p:cNvSpPr/>
                <p:nvPr/>
              </p:nvSpPr>
              <p:spPr>
                <a:xfrm rot="16017426">
                  <a:off x="5928542" y="505595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69" name="Group 18">
                <a:extLst>
                  <a:ext uri="{FF2B5EF4-FFF2-40B4-BE49-F238E27FC236}">
                    <a16:creationId xmlns:a16="http://schemas.microsoft.com/office/drawing/2014/main" id="{EEB32032-E6A8-8FA1-111A-14521D8A99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29318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F5B2FEE-19E2-2DBD-A2E3-D13E702E3324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CE7DDEA-3B99-D7B4-422A-7EC92F3FACB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8C4EBBD6-00B6-EE5F-9B8A-822D8117ECFF}"/>
                    </a:ext>
                  </a:extLst>
                </p:cNvPr>
                <p:cNvSpPr/>
                <p:nvPr/>
              </p:nvSpPr>
              <p:spPr>
                <a:xfrm rot="16017426">
                  <a:off x="5925774" y="508113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4112" name="Group 85">
              <a:extLst>
                <a:ext uri="{FF2B5EF4-FFF2-40B4-BE49-F238E27FC236}">
                  <a16:creationId xmlns:a16="http://schemas.microsoft.com/office/drawing/2014/main" id="{E91FC909-573C-CFD7-0681-874A0CEE9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8010" y="732586"/>
              <a:ext cx="902494" cy="1951885"/>
              <a:chOff x="4487216" y="580554"/>
              <a:chExt cx="902494" cy="1951885"/>
            </a:xfrm>
          </p:grpSpPr>
          <p:grpSp>
            <p:nvGrpSpPr>
              <p:cNvPr id="4113" name="Group 48">
                <a:extLst>
                  <a:ext uri="{FF2B5EF4-FFF2-40B4-BE49-F238E27FC236}">
                    <a16:creationId xmlns:a16="http://schemas.microsoft.com/office/drawing/2014/main" id="{B4E4F77D-6C24-0BE0-F27F-90F4BC0381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580554"/>
                <a:ext cx="899846" cy="192298"/>
                <a:chOff x="5181600" y="646639"/>
                <a:chExt cx="1834906" cy="335280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7F1EBE06-22BF-9DF3-A7C2-4E90CD9F933C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A23E6EA-11C8-5542-69B7-D39D0D177A8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5" name="Arc 84">
                  <a:extLst>
                    <a:ext uri="{FF2B5EF4-FFF2-40B4-BE49-F238E27FC236}">
                      <a16:creationId xmlns:a16="http://schemas.microsoft.com/office/drawing/2014/main" id="{7A8C15BD-44CB-CB57-CD5A-AB39E7AC333A}"/>
                    </a:ext>
                  </a:extLst>
                </p:cNvPr>
                <p:cNvSpPr/>
                <p:nvPr/>
              </p:nvSpPr>
              <p:spPr>
                <a:xfrm rot="16017426">
                  <a:off x="5933939" y="507553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14" name="Group 49">
                <a:extLst>
                  <a:ext uri="{FF2B5EF4-FFF2-40B4-BE49-F238E27FC236}">
                    <a16:creationId xmlns:a16="http://schemas.microsoft.com/office/drawing/2014/main" id="{53905280-7147-A2E1-04D7-E29A9D51D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927294"/>
                <a:ext cx="899846" cy="192298"/>
                <a:chOff x="5181600" y="646639"/>
                <a:chExt cx="1834906" cy="335280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15BDE1D8-305A-8875-F76B-86F221DD301D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FDC0F716-1DDF-49A2-8A08-F69F2624FB10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689F5ED6-25C8-CA7C-A521-D1AF0E08DFD8}"/>
                    </a:ext>
                  </a:extLst>
                </p:cNvPr>
                <p:cNvSpPr/>
                <p:nvPr/>
              </p:nvSpPr>
              <p:spPr>
                <a:xfrm rot="16017426">
                  <a:off x="5935323" y="510496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15" name="Group 50">
                <a:extLst>
                  <a:ext uri="{FF2B5EF4-FFF2-40B4-BE49-F238E27FC236}">
                    <a16:creationId xmlns:a16="http://schemas.microsoft.com/office/drawing/2014/main" id="{12BCBBBF-520E-6946-D1B0-A9CDEDDE11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315668"/>
                <a:ext cx="899846" cy="192298"/>
                <a:chOff x="5181600" y="646639"/>
                <a:chExt cx="1834906" cy="33528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6153044B-C6BF-CDE0-C334-1648AE1F8AA0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E291EEB4-7221-D845-F744-A0A9ED6E6E6C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B1AF5BA2-CD5D-091F-FECE-CC3C47A44E4A}"/>
                    </a:ext>
                  </a:extLst>
                </p:cNvPr>
                <p:cNvSpPr/>
                <p:nvPr/>
              </p:nvSpPr>
              <p:spPr>
                <a:xfrm rot="16017426">
                  <a:off x="5933939" y="507274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16" name="Group 52">
                <a:extLst>
                  <a:ext uri="{FF2B5EF4-FFF2-40B4-BE49-F238E27FC236}">
                    <a16:creationId xmlns:a16="http://schemas.microsoft.com/office/drawing/2014/main" id="{A375DF12-F1B6-544F-4C31-E914885817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642642"/>
                <a:ext cx="899846" cy="192298"/>
                <a:chOff x="5181600" y="646639"/>
                <a:chExt cx="1834906" cy="33528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A13A031-DDF4-673D-5D13-D88F7639BFC0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77316F1E-F721-E9AC-4E2E-90C34644A5D6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E3AE3F3D-256C-A7AD-1998-5D6EFB2027D5}"/>
                    </a:ext>
                  </a:extLst>
                </p:cNvPr>
                <p:cNvSpPr/>
                <p:nvPr/>
              </p:nvSpPr>
              <p:spPr>
                <a:xfrm rot="16017426">
                  <a:off x="5933939" y="507318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17" name="Group 56">
                <a:extLst>
                  <a:ext uri="{FF2B5EF4-FFF2-40B4-BE49-F238E27FC236}">
                    <a16:creationId xmlns:a16="http://schemas.microsoft.com/office/drawing/2014/main" id="{C2E67255-A905-7C04-5E04-F2B4BA519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2340141"/>
                <a:ext cx="899846" cy="192298"/>
                <a:chOff x="5181600" y="646639"/>
                <a:chExt cx="1834906" cy="33528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409D6118-4A6F-B889-4460-2E219FDDFCE7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BE22B0B4-1272-2947-DBA2-28EEED0368A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CAC23DDB-7EA2-6955-A876-C3E2F1A0B18F}"/>
                    </a:ext>
                  </a:extLst>
                </p:cNvPr>
                <p:cNvSpPr/>
                <p:nvPr/>
              </p:nvSpPr>
              <p:spPr>
                <a:xfrm rot="16017426">
                  <a:off x="5934244" y="510350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4118" name="Group 57">
                <a:extLst>
                  <a:ext uri="{FF2B5EF4-FFF2-40B4-BE49-F238E27FC236}">
                    <a16:creationId xmlns:a16="http://schemas.microsoft.com/office/drawing/2014/main" id="{124CE0EE-A9C9-725A-65D0-E636BF7372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1979951"/>
                <a:ext cx="899846" cy="192298"/>
                <a:chOff x="5181600" y="646639"/>
                <a:chExt cx="1834906" cy="33528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E0464E5-B777-F277-4601-695C54E8D91C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9878377D-299E-FD6F-BBC6-F53D9298B23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6E9AF4DC-7D5B-9067-3BF3-EC94C6391D73}"/>
                    </a:ext>
                  </a:extLst>
                </p:cNvPr>
                <p:cNvSpPr/>
                <p:nvPr/>
              </p:nvSpPr>
              <p:spPr>
                <a:xfrm rot="16017426">
                  <a:off x="5932860" y="508716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256B2A7-8D09-0880-677C-2A4B434E2DC9}"/>
              </a:ext>
            </a:extLst>
          </p:cNvPr>
          <p:cNvSpPr txBox="1">
            <a:spLocks/>
          </p:cNvSpPr>
          <p:nvPr/>
        </p:nvSpPr>
        <p:spPr>
          <a:xfrm>
            <a:off x="7613953" y="737902"/>
            <a:ext cx="3629236" cy="8909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152400" dir="12060000" sx="106000" sy="106000" algn="t" rotWithShape="0">
              <a:prstClr val="black">
                <a:alpha val="71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Times New Roman" panose="02020603050405020304" pitchFamily="18" charset="0"/>
              </a:rPr>
              <a:t>Presented By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CA58FE-F9BE-F9AE-BC5E-18D46A356E38}"/>
              </a:ext>
            </a:extLst>
          </p:cNvPr>
          <p:cNvGrpSpPr>
            <a:grpSpLocks/>
          </p:cNvGrpSpPr>
          <p:nvPr/>
        </p:nvGrpSpPr>
        <p:grpSpPr bwMode="auto">
          <a:xfrm>
            <a:off x="6748463" y="2759075"/>
            <a:ext cx="5203825" cy="1911350"/>
            <a:chOff x="7220978" y="2472894"/>
            <a:chExt cx="5205408" cy="19122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FA864F-AC6B-B712-89E3-4AD8763BF8A8}"/>
                </a:ext>
              </a:extLst>
            </p:cNvPr>
            <p:cNvSpPr/>
            <p:nvPr/>
          </p:nvSpPr>
          <p:spPr>
            <a:xfrm>
              <a:off x="7220978" y="2969348"/>
              <a:ext cx="4649935" cy="14157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Assistant Teacher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Haripur Government Primary School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Haripur ,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Thakurgaon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rPr>
                <a:t> .</a:t>
              </a:r>
              <a:endPara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Phone: 01716437086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+mn-lt"/>
                </a:rPr>
                <a:t>Email:hafizict5@gmail.com</a:t>
              </a:r>
            </a:p>
          </p:txBody>
        </p:sp>
        <p:grpSp>
          <p:nvGrpSpPr>
            <p:cNvPr id="4108" name="Group 66">
              <a:extLst>
                <a:ext uri="{FF2B5EF4-FFF2-40B4-BE49-F238E27FC236}">
                  <a16:creationId xmlns:a16="http://schemas.microsoft.com/office/drawing/2014/main" id="{A8B0C776-F9D8-0CA9-8586-A841CD832A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5698" y="2472894"/>
              <a:ext cx="5140688" cy="659584"/>
              <a:chOff x="6730226" y="2417468"/>
              <a:chExt cx="5140688" cy="65958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33AFF95-3227-A898-CDF0-CB4CFDD12338}"/>
                  </a:ext>
                </a:extLst>
              </p:cNvPr>
              <p:cNvSpPr txBox="1"/>
              <p:nvPr/>
            </p:nvSpPr>
            <p:spPr>
              <a:xfrm>
                <a:off x="6768725" y="2430174"/>
                <a:ext cx="5102189" cy="6464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solidFill>
                      <a:srgbClr val="FFC000"/>
                    </a:solidFill>
                    <a:latin typeface="+mn-lt"/>
                  </a:rPr>
                  <a:t>Md . </a:t>
                </a:r>
                <a:r>
                  <a:rPr lang="en-US" sz="3600" b="1" dirty="0" err="1">
                    <a:solidFill>
                      <a:srgbClr val="FFC000"/>
                    </a:solidFill>
                    <a:latin typeface="+mn-lt"/>
                  </a:rPr>
                  <a:t>Hafizur</a:t>
                </a:r>
                <a:r>
                  <a:rPr lang="en-US" sz="3600" b="1" dirty="0">
                    <a:solidFill>
                      <a:srgbClr val="FFC000"/>
                    </a:solidFill>
                    <a:latin typeface="+mn-lt"/>
                  </a:rPr>
                  <a:t> Rahman</a:t>
                </a:r>
                <a:endParaRPr lang="en-US" sz="36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EEDC51-1DE9-5AD8-818A-666A0EB7AEAD}"/>
                  </a:ext>
                </a:extLst>
              </p:cNvPr>
              <p:cNvSpPr txBox="1"/>
              <p:nvPr/>
            </p:nvSpPr>
            <p:spPr>
              <a:xfrm>
                <a:off x="6730613" y="2417468"/>
                <a:ext cx="4330430" cy="64640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atin typeface="+mn-lt"/>
                  </a:rPr>
                  <a:t>Md . </a:t>
                </a:r>
                <a:r>
                  <a:rPr lang="en-US" sz="3600" b="1" dirty="0" err="1">
                    <a:latin typeface="+mn-lt"/>
                  </a:rPr>
                  <a:t>Hafizur</a:t>
                </a:r>
                <a:r>
                  <a:rPr lang="en-US" sz="3600" b="1" dirty="0">
                    <a:latin typeface="+mn-lt"/>
                  </a:rPr>
                  <a:t> Rahman</a:t>
                </a:r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</a:endParaRPr>
              </a:p>
            </p:txBody>
          </p:sp>
        </p:grpSp>
      </p:grpSp>
      <p:grpSp>
        <p:nvGrpSpPr>
          <p:cNvPr id="4104" name="Group 8">
            <a:extLst>
              <a:ext uri="{FF2B5EF4-FFF2-40B4-BE49-F238E27FC236}">
                <a16:creationId xmlns:a16="http://schemas.microsoft.com/office/drawing/2014/main" id="{786CF588-9BE7-DD36-C19B-757BB5DD68CB}"/>
              </a:ext>
            </a:extLst>
          </p:cNvPr>
          <p:cNvGrpSpPr>
            <a:grpSpLocks/>
          </p:cNvGrpSpPr>
          <p:nvPr/>
        </p:nvGrpSpPr>
        <p:grpSpPr bwMode="auto">
          <a:xfrm>
            <a:off x="1039813" y="592138"/>
            <a:ext cx="4681537" cy="5400675"/>
            <a:chOff x="1039344" y="592532"/>
            <a:chExt cx="4682544" cy="5400159"/>
          </a:xfrm>
        </p:grpSpPr>
        <p:pic>
          <p:nvPicPr>
            <p:cNvPr id="4105" name="Picture 2">
              <a:extLst>
                <a:ext uri="{FF2B5EF4-FFF2-40B4-BE49-F238E27FC236}">
                  <a16:creationId xmlns:a16="http://schemas.microsoft.com/office/drawing/2014/main" id="{95984517-ABDE-0B2C-B876-923EEF1B2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344" y="592532"/>
              <a:ext cx="4682544" cy="5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7">
              <a:extLst>
                <a:ext uri="{FF2B5EF4-FFF2-40B4-BE49-F238E27FC236}">
                  <a16:creationId xmlns:a16="http://schemas.microsoft.com/office/drawing/2014/main" id="{6C7F7E31-8CD3-0718-8BDC-D63C2158C9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64"/>
            <a:stretch>
              <a:fillRect/>
            </a:stretch>
          </p:blipFill>
          <p:spPr bwMode="auto">
            <a:xfrm>
              <a:off x="2317484" y="1882214"/>
              <a:ext cx="2096144" cy="2483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A9E4F5A-A8D8-2806-D335-024572010748}"/>
              </a:ext>
            </a:extLst>
          </p:cNvPr>
          <p:cNvSpPr/>
          <p:nvPr/>
        </p:nvSpPr>
        <p:spPr>
          <a:xfrm>
            <a:off x="293493" y="3876720"/>
            <a:ext cx="2590800" cy="8178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</a:rPr>
              <a:t>Lion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CB339A17-2521-F13E-45CA-05A1F072F32E}"/>
              </a:ext>
            </a:extLst>
          </p:cNvPr>
          <p:cNvSpPr/>
          <p:nvPr/>
        </p:nvSpPr>
        <p:spPr>
          <a:xfrm>
            <a:off x="293493" y="2955980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Tortoise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70859315-D6BE-A206-52DB-62578B47C805}"/>
              </a:ext>
            </a:extLst>
          </p:cNvPr>
          <p:cNvSpPr/>
          <p:nvPr/>
        </p:nvSpPr>
        <p:spPr>
          <a:xfrm>
            <a:off x="293493" y="2006776"/>
            <a:ext cx="2590800" cy="8485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Hare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         TimesNew Roman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C2573107-FD5B-F149-7153-C1B82CC7EBD3}"/>
              </a:ext>
            </a:extLst>
          </p:cNvPr>
          <p:cNvSpPr/>
          <p:nvPr/>
        </p:nvSpPr>
        <p:spPr>
          <a:xfrm>
            <a:off x="293493" y="168525"/>
            <a:ext cx="3127365" cy="694342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work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         TimesNew Roman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9E164CB0-6BDE-0697-A789-D466ED6D7F2E}"/>
              </a:ext>
            </a:extLst>
          </p:cNvPr>
          <p:cNvSpPr/>
          <p:nvPr/>
        </p:nvSpPr>
        <p:spPr>
          <a:xfrm>
            <a:off x="293493" y="1163468"/>
            <a:ext cx="2590800" cy="78231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  <a:cs typeface="NikoshBAN" panose="02000000000000000000" pitchFamily="2" charset="0"/>
              </a:rPr>
              <a:t>Group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         TimesNew Roman"/>
              </a:rPr>
              <a:t>Tiger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6ECB56-3BB3-8DAD-9B02-D0495B5A15F3}"/>
              </a:ext>
            </a:extLst>
          </p:cNvPr>
          <p:cNvSpPr/>
          <p:nvPr/>
        </p:nvSpPr>
        <p:spPr>
          <a:xfrm>
            <a:off x="3420858" y="4178410"/>
            <a:ext cx="7781551" cy="1815882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rgbClr val="222222"/>
                </a:solidFill>
                <a:latin typeface="Book Antiqua" panose="02040602050305030304" pitchFamily="18" charset="0"/>
              </a:rPr>
              <a:t>Have you experienced any race ?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222222"/>
                </a:solidFill>
                <a:latin typeface="Book Antiqua" panose="02040602050305030304" pitchFamily="18" charset="0"/>
              </a:rPr>
              <a:t>- Have you participate in a race ? 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222222"/>
                </a:solidFill>
                <a:latin typeface="Book Antiqua" panose="02040602050305030304" pitchFamily="18" charset="0"/>
              </a:rPr>
              <a:t>When was it?</a:t>
            </a: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solidFill>
                  <a:srgbClr val="222222"/>
                </a:solidFill>
                <a:latin typeface="Book Antiqua" panose="02040602050305030304" pitchFamily="18" charset="0"/>
              </a:rPr>
              <a:t>Who won the race</a:t>
            </a:r>
          </a:p>
        </p:txBody>
      </p:sp>
      <p:pic>
        <p:nvPicPr>
          <p:cNvPr id="2050" name="Picture 2" descr="শিক্ষক বাতায়ন">
            <a:extLst>
              <a:ext uri="{FF2B5EF4-FFF2-40B4-BE49-F238E27FC236}">
                <a16:creationId xmlns:a16="http://schemas.microsoft.com/office/drawing/2014/main" id="{1D83E324-E2E8-25DD-BBF6-E365F697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0361" y="298224"/>
            <a:ext cx="4393500" cy="3295125"/>
          </a:xfrm>
          <a:prstGeom prst="ellipse">
            <a:avLst/>
          </a:prstGeom>
          <a:ln w="9525" cap="rnd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8483060-065D-1DCB-9C08-441DBE451AC5}"/>
              </a:ext>
            </a:extLst>
          </p:cNvPr>
          <p:cNvSpPr txBox="1"/>
          <p:nvPr/>
        </p:nvSpPr>
        <p:spPr>
          <a:xfrm>
            <a:off x="237510" y="220708"/>
            <a:ext cx="3527199" cy="1029653"/>
          </a:xfrm>
          <a:prstGeom prst="frame">
            <a:avLst>
              <a:gd name="adj1" fmla="val 1574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</a:t>
            </a:r>
            <a:r>
              <a:rPr lang="en-US" sz="4000" b="1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Evaluation</a:t>
            </a:r>
          </a:p>
        </p:txBody>
      </p:sp>
      <p:pic>
        <p:nvPicPr>
          <p:cNvPr id="29701" name="Picture 2" descr="Cartoon Blue Bird Sitting On Tree Branch Stock Illustration - Download  Image Now - Talking, Tree, Cartoon - iStock">
            <a:extLst>
              <a:ext uri="{FF2B5EF4-FFF2-40B4-BE49-F238E27FC236}">
                <a16:creationId xmlns:a16="http://schemas.microsoft.com/office/drawing/2014/main" id="{7D9A905E-FFCA-EDC5-BA97-BC72975A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250825"/>
            <a:ext cx="21240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371CE-1154-B377-684B-0E1FA0DB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819525"/>
            <a:ext cx="82534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4.Who was the fastest and who was the slowest animal in the forest?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34178-E6A1-F9E7-4E38-05EE5A738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916488"/>
            <a:ext cx="76025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5.Why do you think the tortoise want to have a race with the hare?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FC7DE-F898-CD47-F051-913AC601F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2278063"/>
            <a:ext cx="7421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2.Where did they start the race from?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B4CDF-AFD7-C8DD-208D-86D2F379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522413"/>
            <a:ext cx="5589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1.Where did they finish?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AF374-1ABD-8387-2FF7-283850BC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3063875"/>
            <a:ext cx="6891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3.Who came to watch the race?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989C70-A9EC-A6FC-E9F6-E9AC6700FCB6}"/>
              </a:ext>
            </a:extLst>
          </p:cNvPr>
          <p:cNvSpPr/>
          <p:nvPr/>
        </p:nvSpPr>
        <p:spPr>
          <a:xfrm>
            <a:off x="176359" y="212395"/>
            <a:ext cx="4273721" cy="9088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158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One day one word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149B2B5-A167-D8F2-2936-FE58AF042EE2}"/>
              </a:ext>
            </a:extLst>
          </p:cNvPr>
          <p:cNvSpPr/>
          <p:nvPr/>
        </p:nvSpPr>
        <p:spPr>
          <a:xfrm>
            <a:off x="2491740" y="2008475"/>
            <a:ext cx="4556760" cy="858857"/>
          </a:xfrm>
          <a:prstGeom prst="frame">
            <a:avLst/>
          </a:prstGeom>
          <a:solidFill>
            <a:schemeClr val="accent6">
              <a:lumMod val="50000"/>
            </a:schemeClr>
          </a:solidFill>
          <a:ln w="158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Bodoni MT" panose="02070603080606020203" pitchFamily="18" charset="0"/>
                <a:cs typeface="Nikosh" pitchFamily="2" charset="0"/>
              </a:rPr>
              <a:t>Hurry up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doni MT" panose="02070603080606020203" pitchFamily="18" charset="0"/>
              <a:cs typeface="Times New Roman" pitchFamily="18" charset="0"/>
            </a:endParaRPr>
          </a:p>
        </p:txBody>
      </p:sp>
      <p:sp>
        <p:nvSpPr>
          <p:cNvPr id="4" name="Right Arrow 21">
            <a:extLst>
              <a:ext uri="{FF2B5EF4-FFF2-40B4-BE49-F238E27FC236}">
                <a16:creationId xmlns:a16="http://schemas.microsoft.com/office/drawing/2014/main" id="{6F245CD8-62B4-AC67-73F5-ED16008AECE7}"/>
              </a:ext>
            </a:extLst>
          </p:cNvPr>
          <p:cNvSpPr/>
          <p:nvPr/>
        </p:nvSpPr>
        <p:spPr>
          <a:xfrm>
            <a:off x="7121525" y="2065338"/>
            <a:ext cx="898525" cy="708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BD6760-FE75-8383-9D5A-2D119B23880B}"/>
              </a:ext>
            </a:extLst>
          </p:cNvPr>
          <p:cNvSpPr/>
          <p:nvPr/>
        </p:nvSpPr>
        <p:spPr>
          <a:xfrm>
            <a:off x="8169275" y="2130425"/>
            <a:ext cx="3138488" cy="70802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তারাতারি</a:t>
            </a:r>
            <a:r>
              <a:rPr lang="en-US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জলদি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23">
            <a:extLst>
              <a:ext uri="{FF2B5EF4-FFF2-40B4-BE49-F238E27FC236}">
                <a16:creationId xmlns:a16="http://schemas.microsoft.com/office/drawing/2014/main" id="{C4564239-E38A-7B14-9211-B4825384C87E}"/>
              </a:ext>
            </a:extLst>
          </p:cNvPr>
          <p:cNvSpPr/>
          <p:nvPr/>
        </p:nvSpPr>
        <p:spPr>
          <a:xfrm rot="5400000">
            <a:off x="4626769" y="3158332"/>
            <a:ext cx="606425" cy="611187"/>
          </a:xfrm>
          <a:prstGeom prst="rightArrow">
            <a:avLst/>
          </a:prstGeom>
          <a:solidFill>
            <a:srgbClr val="00B0F0"/>
          </a:solidFill>
          <a:ln w="158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43BBF5CD-77DF-3428-6CEE-E174DBA813E9}"/>
              </a:ext>
            </a:extLst>
          </p:cNvPr>
          <p:cNvSpPr/>
          <p:nvPr/>
        </p:nvSpPr>
        <p:spPr>
          <a:xfrm>
            <a:off x="2737631" y="3871301"/>
            <a:ext cx="4384357" cy="952619"/>
          </a:xfrm>
          <a:prstGeom prst="downArrowCallout">
            <a:avLst>
              <a:gd name="adj1" fmla="val 46316"/>
              <a:gd name="adj2" fmla="val 42189"/>
              <a:gd name="adj3" fmla="val 25061"/>
              <a:gd name="adj4" fmla="val 67304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sentence making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AC783A-8DA2-9A69-5076-D41F77092163}"/>
              </a:ext>
            </a:extLst>
          </p:cNvPr>
          <p:cNvSpPr/>
          <p:nvPr/>
        </p:nvSpPr>
        <p:spPr>
          <a:xfrm>
            <a:off x="1046496" y="5208177"/>
            <a:ext cx="1065201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rgbClr val="009900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doni MT" panose="02070603080606020203" pitchFamily="18" charset="0"/>
                <a:cs typeface="Times New Roman" pitchFamily="18" charset="0"/>
              </a:rPr>
              <a:t>Hurry up , you are so slow</a:t>
            </a:r>
            <a:r>
              <a:rPr lang="en-US" sz="3600" b="1" dirty="0">
                <a:solidFill>
                  <a:sysClr val="windowText" lastClr="000000"/>
                </a:solidFill>
                <a:latin typeface="Bodoni MT" panose="02070603080606020203" pitchFamily="18" charset="0"/>
                <a:cs typeface="Nikosh" pitchFamily="2" charset="0"/>
              </a:rPr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485DF3-52B6-D5F2-5953-1B2876AE0652}"/>
              </a:ext>
            </a:extLst>
          </p:cNvPr>
          <p:cNvSpPr/>
          <p:nvPr/>
        </p:nvSpPr>
        <p:spPr>
          <a:xfrm>
            <a:off x="313031" y="3853968"/>
            <a:ext cx="11597640" cy="1718472"/>
          </a:xfrm>
          <a:prstGeom prst="rect">
            <a:avLst/>
          </a:prstGeom>
          <a:noFill/>
          <a:ln w="28575" cmpd="thickThin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27432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ell MT" panose="02020503060305020303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ysClr val="windowText" lastClr="0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Bell MT" panose="02020503060305020303" pitchFamily="18" charset="0"/>
              </a:rPr>
              <a:t>    </a:t>
            </a:r>
            <a:r>
              <a:rPr lang="en-US" sz="3600" b="1" dirty="0">
                <a:solidFill>
                  <a:sysClr val="windowText" lastClr="000000"/>
                </a:solidFill>
                <a:latin typeface="Bell MT" panose="02020503060305020303" pitchFamily="18" charset="0"/>
              </a:rPr>
              <a:t>Write 5 sentences About “Your Daily routine”.</a:t>
            </a:r>
          </a:p>
          <a:p>
            <a:pPr marL="1143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ysClr val="windowText" lastClr="0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Bell MT" panose="02020503060305020303" pitchFamily="18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21EF67BE-028C-A75F-4F8C-AAD52CA2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40200"/>
            <a:ext cx="3159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FCAC1B-EC94-BA03-B1BA-06E7F957F9CF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354013"/>
            <a:ext cx="2517775" cy="2649537"/>
            <a:chOff x="558423" y="354133"/>
            <a:chExt cx="2518825" cy="2649899"/>
          </a:xfrm>
        </p:grpSpPr>
        <p:sp>
          <p:nvSpPr>
            <p:cNvPr id="3" name="Rectangular Callout 4">
              <a:extLst>
                <a:ext uri="{FF2B5EF4-FFF2-40B4-BE49-F238E27FC236}">
                  <a16:creationId xmlns:a16="http://schemas.microsoft.com/office/drawing/2014/main" id="{8A09ABFA-F036-80F4-61BA-4D1BE10210B1}"/>
                </a:ext>
              </a:extLst>
            </p:cNvPr>
            <p:cNvSpPr/>
            <p:nvPr/>
          </p:nvSpPr>
          <p:spPr>
            <a:xfrm>
              <a:off x="656889" y="435106"/>
              <a:ext cx="2420359" cy="2487953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ular Callout 4">
              <a:extLst>
                <a:ext uri="{FF2B5EF4-FFF2-40B4-BE49-F238E27FC236}">
                  <a16:creationId xmlns:a16="http://schemas.microsoft.com/office/drawing/2014/main" id="{8B52A4C6-A87C-B5B6-B498-1A31A3482DED}"/>
                </a:ext>
              </a:extLst>
            </p:cNvPr>
            <p:cNvSpPr/>
            <p:nvPr/>
          </p:nvSpPr>
          <p:spPr>
            <a:xfrm>
              <a:off x="558423" y="354133"/>
              <a:ext cx="2518825" cy="2649899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২-কাঠা (৩-শতক) জায়গায় অল্পখরচে ৫ রুমের টিনশেড বাড়ির প্লান ও ডিজাইন ||  tin shed house design - YouTube">
            <a:extLst>
              <a:ext uri="{FF2B5EF4-FFF2-40B4-BE49-F238E27FC236}">
                <a16:creationId xmlns:a16="http://schemas.microsoft.com/office/drawing/2014/main" id="{52B26BF1-A026-32B1-D614-ACA78D9C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51" y="653268"/>
            <a:ext cx="5268912" cy="296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F420A-7665-DAC8-C26A-BC3295AD224D}"/>
              </a:ext>
            </a:extLst>
          </p:cNvPr>
          <p:cNvSpPr txBox="1"/>
          <p:nvPr/>
        </p:nvSpPr>
        <p:spPr>
          <a:xfrm>
            <a:off x="911225" y="1054100"/>
            <a:ext cx="18145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 Task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rious Questions: Why is there no such thing as a truly blue rose? And  will we ever have one? - Country Life">
            <a:extLst>
              <a:ext uri="{FF2B5EF4-FFF2-40B4-BE49-F238E27FC236}">
                <a16:creationId xmlns:a16="http://schemas.microsoft.com/office/drawing/2014/main" id="{7CC7B14F-1610-4ADB-882A-C046C1B3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627" y="480391"/>
            <a:ext cx="9589121" cy="589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291F43-D253-9EF8-9071-854BF1AE7108}"/>
              </a:ext>
            </a:extLst>
          </p:cNvPr>
          <p:cNvSpPr txBox="1"/>
          <p:nvPr/>
        </p:nvSpPr>
        <p:spPr>
          <a:xfrm>
            <a:off x="1065627" y="703500"/>
            <a:ext cx="40690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Good Bye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F381A84-D140-2050-019D-4DBA5015BA50}"/>
              </a:ext>
            </a:extLst>
          </p:cNvPr>
          <p:cNvSpPr/>
          <p:nvPr/>
        </p:nvSpPr>
        <p:spPr>
          <a:xfrm>
            <a:off x="6067425" y="501650"/>
            <a:ext cx="5607050" cy="5632450"/>
          </a:xfrm>
          <a:prstGeom prst="rect">
            <a:avLst/>
          </a:prstGeom>
          <a:blipFill dpi="0" rotWithShape="1">
            <a:blip r:embed="rId3" cstate="print">
              <a:lum bright="30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FE42D67-5DAA-6995-E4C8-01050C96D868}"/>
              </a:ext>
            </a:extLst>
          </p:cNvPr>
          <p:cNvSpPr/>
          <p:nvPr/>
        </p:nvSpPr>
        <p:spPr>
          <a:xfrm>
            <a:off x="239713" y="501650"/>
            <a:ext cx="5784850" cy="5632450"/>
          </a:xfrm>
          <a:prstGeom prst="rect">
            <a:avLst/>
          </a:prstGeom>
          <a:blipFill dpi="0" rotWithShape="1">
            <a:blip r:embed="rId4" cstate="print">
              <a:lum bright="20000"/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9A9E7-A0D2-2B83-C021-E2B62CD275BE}"/>
              </a:ext>
            </a:extLst>
          </p:cNvPr>
          <p:cNvSpPr txBox="1"/>
          <p:nvPr/>
        </p:nvSpPr>
        <p:spPr>
          <a:xfrm>
            <a:off x="6461125" y="2582863"/>
            <a:ext cx="5491163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Subject : English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Class: Five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Time: 40 minutes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Times New Roman" pitchFamily="18" charset="0"/>
              </a:rPr>
              <a:t>Date: 20-12-2022</a:t>
            </a:r>
            <a:endParaRPr lang="en-US" sz="32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AFDA64-C282-EA29-F77D-C284F7CC159F}"/>
              </a:ext>
            </a:extLst>
          </p:cNvPr>
          <p:cNvSpPr txBox="1">
            <a:spLocks/>
          </p:cNvSpPr>
          <p:nvPr/>
        </p:nvSpPr>
        <p:spPr>
          <a:xfrm>
            <a:off x="7285038" y="1162050"/>
            <a:ext cx="3616325" cy="7254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000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Lesson Identity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A1CFEC-D527-A476-6AE0-8F81CF0C0F17}"/>
              </a:ext>
            </a:extLst>
          </p:cNvPr>
          <p:cNvSpPr/>
          <p:nvPr/>
        </p:nvSpPr>
        <p:spPr>
          <a:xfrm>
            <a:off x="60325" y="55563"/>
            <a:ext cx="12071350" cy="67532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1580C6-CB35-AEF5-DBE4-2497DAAC5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37" y="1373968"/>
            <a:ext cx="3161010" cy="36479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6152" name="Group 86">
            <a:extLst>
              <a:ext uri="{FF2B5EF4-FFF2-40B4-BE49-F238E27FC236}">
                <a16:creationId xmlns:a16="http://schemas.microsoft.com/office/drawing/2014/main" id="{814944D2-9F9F-0494-5116-8C542120B235}"/>
              </a:ext>
            </a:extLst>
          </p:cNvPr>
          <p:cNvGrpSpPr>
            <a:grpSpLocks/>
          </p:cNvGrpSpPr>
          <p:nvPr/>
        </p:nvGrpSpPr>
        <p:grpSpPr bwMode="auto">
          <a:xfrm>
            <a:off x="5608638" y="731838"/>
            <a:ext cx="911225" cy="5253037"/>
            <a:chOff x="5608010" y="732586"/>
            <a:chExt cx="911759" cy="5252620"/>
          </a:xfrm>
        </p:grpSpPr>
        <p:grpSp>
          <p:nvGrpSpPr>
            <p:cNvPr id="6153" name="Group 9">
              <a:extLst>
                <a:ext uri="{FF2B5EF4-FFF2-40B4-BE49-F238E27FC236}">
                  <a16:creationId xmlns:a16="http://schemas.microsoft.com/office/drawing/2014/main" id="{5ABD98A3-ECD8-B6A9-C784-8EA79B48B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981" y="2819400"/>
              <a:ext cx="907788" cy="3165806"/>
              <a:chOff x="5109341" y="491976"/>
              <a:chExt cx="1851100" cy="5519721"/>
            </a:xfrm>
          </p:grpSpPr>
          <p:grpSp>
            <p:nvGrpSpPr>
              <p:cNvPr id="6203" name="Group 10">
                <a:extLst>
                  <a:ext uri="{FF2B5EF4-FFF2-40B4-BE49-F238E27FC236}">
                    <a16:creationId xmlns:a16="http://schemas.microsoft.com/office/drawing/2014/main" id="{B81C4994-5147-76B8-31DE-0FBD41FD0A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1976"/>
                <a:ext cx="1834906" cy="335280"/>
                <a:chOff x="5181600" y="646639"/>
                <a:chExt cx="1834906" cy="335280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B2B42CCC-6BED-B2B6-7AEE-E511021C58F7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24F73B7E-4D31-4E8B-75FF-2AC9F276242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75F33E80-2BEF-AD4F-7899-A7C34C9E61E1}"/>
                    </a:ext>
                  </a:extLst>
                </p:cNvPr>
                <p:cNvSpPr/>
                <p:nvPr/>
              </p:nvSpPr>
              <p:spPr>
                <a:xfrm rot="16017426">
                  <a:off x="5932862" y="506948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204" name="Group 11">
                <a:extLst>
                  <a:ext uri="{FF2B5EF4-FFF2-40B4-BE49-F238E27FC236}">
                    <a16:creationId xmlns:a16="http://schemas.microsoft.com/office/drawing/2014/main" id="{100A3555-ABB6-19B6-C298-827D4D066F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096533"/>
                <a:ext cx="1834906" cy="335280"/>
                <a:chOff x="5181600" y="646639"/>
                <a:chExt cx="1834906" cy="33528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28B5DA5-6864-024F-B067-A2D1FE9E5E6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EB64AFD-3DD1-0377-B721-90BD4A60183E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8574E847-30DB-3B20-F05D-DB2368B904F5}"/>
                    </a:ext>
                  </a:extLst>
                </p:cNvPr>
                <p:cNvSpPr/>
                <p:nvPr/>
              </p:nvSpPr>
              <p:spPr>
                <a:xfrm rot="16017426">
                  <a:off x="5930093" y="508508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205" name="Group 12">
                <a:extLst>
                  <a:ext uri="{FF2B5EF4-FFF2-40B4-BE49-F238E27FC236}">
                    <a16:creationId xmlns:a16="http://schemas.microsoft.com/office/drawing/2014/main" id="{0509996C-0617-E544-86D0-3A3420CC69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1773680"/>
                <a:ext cx="1834906" cy="335280"/>
                <a:chOff x="5181600" y="646639"/>
                <a:chExt cx="1834906" cy="33528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F9323FB2-7E50-AC2A-2CC1-D3BFD430DE0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BAEB52A-8204-6F4A-502D-85224767734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69A22E9A-A7AC-45DC-0470-0CAD89C15777}"/>
                    </a:ext>
                  </a:extLst>
                </p:cNvPr>
                <p:cNvSpPr/>
                <p:nvPr/>
              </p:nvSpPr>
              <p:spPr>
                <a:xfrm rot="16017426">
                  <a:off x="5932862" y="506669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206" name="Group 13">
                <a:extLst>
                  <a:ext uri="{FF2B5EF4-FFF2-40B4-BE49-F238E27FC236}">
                    <a16:creationId xmlns:a16="http://schemas.microsoft.com/office/drawing/2014/main" id="{2810F216-784D-86B2-3D61-94BD506173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2343772"/>
                <a:ext cx="1834906" cy="335280"/>
                <a:chOff x="5181600" y="646639"/>
                <a:chExt cx="1834906" cy="335280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CDF56E5-DF57-48E2-A60E-5D20FAC2F1F4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3A419A9-1266-7505-7656-AE85C35BEF69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4ABC2B3A-4E46-60F8-FC05-2F308D2F7D9C}"/>
                    </a:ext>
                  </a:extLst>
                </p:cNvPr>
                <p:cNvSpPr/>
                <p:nvPr/>
              </p:nvSpPr>
              <p:spPr>
                <a:xfrm rot="16017426">
                  <a:off x="5932862" y="506714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207" name="Group 14">
                <a:extLst>
                  <a:ext uri="{FF2B5EF4-FFF2-40B4-BE49-F238E27FC236}">
                    <a16:creationId xmlns:a16="http://schemas.microsoft.com/office/drawing/2014/main" id="{1C0B45E7-38D1-E125-AE92-F3C01D4E3C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5535" y="4927974"/>
                <a:ext cx="1834906" cy="335280"/>
                <a:chOff x="5181600" y="646639"/>
                <a:chExt cx="1834906" cy="33528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5B4A1CA-A128-5144-3EB0-8BE8A4F9CF95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11EAF8E7-F31F-2B31-B72A-EE2AAC5BAC5A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8542A534-14B6-610C-74EA-57BFA97564B4}"/>
                    </a:ext>
                  </a:extLst>
                </p:cNvPr>
                <p:cNvSpPr/>
                <p:nvPr/>
              </p:nvSpPr>
              <p:spPr>
                <a:xfrm rot="16017426">
                  <a:off x="5934244" y="508889"/>
                  <a:ext cx="318282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208" name="Group 15">
                <a:extLst>
                  <a:ext uri="{FF2B5EF4-FFF2-40B4-BE49-F238E27FC236}">
                    <a16:creationId xmlns:a16="http://schemas.microsoft.com/office/drawing/2014/main" id="{95E14DF0-3AE5-2D28-9525-453636E348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4739" y="42254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20D063A-8327-A8BF-BC2F-D5D027459E58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A78DA908-1AE4-9C28-9B3B-85C2D7291206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4A32DBEE-2F30-0B1A-9244-CA078F1FC20B}"/>
                    </a:ext>
                  </a:extLst>
                </p:cNvPr>
                <p:cNvSpPr/>
                <p:nvPr/>
              </p:nvSpPr>
              <p:spPr>
                <a:xfrm rot="16017426">
                  <a:off x="5933939" y="50700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209" name="Group 16">
                <a:extLst>
                  <a:ext uri="{FF2B5EF4-FFF2-40B4-BE49-F238E27FC236}">
                    <a16:creationId xmlns:a16="http://schemas.microsoft.com/office/drawing/2014/main" id="{3446A6E1-0AAA-AC8D-96A6-30246DA8E8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9341" y="5676417"/>
                <a:ext cx="1834906" cy="335280"/>
                <a:chOff x="5181600" y="646639"/>
                <a:chExt cx="1834906" cy="335280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109359D-EFAF-441D-FC0C-89A759D6B62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59BFCF1-5F4F-9630-0361-53C2650002CD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D4364498-BFF8-8D30-7B97-08796BBA9231}"/>
                    </a:ext>
                  </a:extLst>
                </p:cNvPr>
                <p:cNvSpPr/>
                <p:nvPr/>
              </p:nvSpPr>
              <p:spPr>
                <a:xfrm rot="16017426">
                  <a:off x="5932860" y="506327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210" name="Group 17">
                <a:extLst>
                  <a:ext uri="{FF2B5EF4-FFF2-40B4-BE49-F238E27FC236}">
                    <a16:creationId xmlns:a16="http://schemas.microsoft.com/office/drawing/2014/main" id="{497305B4-635E-2D93-8A24-7A4DC2A33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3559892"/>
                <a:ext cx="1834906" cy="335280"/>
                <a:chOff x="5181600" y="646639"/>
                <a:chExt cx="1834906" cy="335280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CA94E37-71D5-DF12-FE70-E1187DE8003C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C08C388-C046-5B8B-D883-0108F14E431D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Arc 24">
                  <a:extLst>
                    <a:ext uri="{FF2B5EF4-FFF2-40B4-BE49-F238E27FC236}">
                      <a16:creationId xmlns:a16="http://schemas.microsoft.com/office/drawing/2014/main" id="{32AA2B75-F737-EBC0-4023-7C7A7388B7A5}"/>
                    </a:ext>
                  </a:extLst>
                </p:cNvPr>
                <p:cNvSpPr/>
                <p:nvPr/>
              </p:nvSpPr>
              <p:spPr>
                <a:xfrm rot="16017426">
                  <a:off x="5928542" y="505595"/>
                  <a:ext cx="321049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211" name="Group 18">
                <a:extLst>
                  <a:ext uri="{FF2B5EF4-FFF2-40B4-BE49-F238E27FC236}">
                    <a16:creationId xmlns:a16="http://schemas.microsoft.com/office/drawing/2014/main" id="{8565E9A4-F5B7-5B39-5132-CC361AF3D4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0137" y="2931885"/>
                <a:ext cx="1834906" cy="335280"/>
                <a:chOff x="5181600" y="646639"/>
                <a:chExt cx="1834906" cy="335280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F802A8D6-EF29-DD93-DC8A-7F58268558A2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7256031-F708-6131-2942-1EDA276ABB74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34612E98-AF64-95A7-6C86-AA9676210E75}"/>
                    </a:ext>
                  </a:extLst>
                </p:cNvPr>
                <p:cNvSpPr/>
                <p:nvPr/>
              </p:nvSpPr>
              <p:spPr>
                <a:xfrm rot="16017426">
                  <a:off x="5925774" y="508113"/>
                  <a:ext cx="326584" cy="602458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6154" name="Group 85">
              <a:extLst>
                <a:ext uri="{FF2B5EF4-FFF2-40B4-BE49-F238E27FC236}">
                  <a16:creationId xmlns:a16="http://schemas.microsoft.com/office/drawing/2014/main" id="{801A7353-B9A9-AD06-3148-4E4BCCDC6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8010" y="732586"/>
              <a:ext cx="902494" cy="1951885"/>
              <a:chOff x="4487216" y="580554"/>
              <a:chExt cx="902494" cy="1951885"/>
            </a:xfrm>
          </p:grpSpPr>
          <p:grpSp>
            <p:nvGrpSpPr>
              <p:cNvPr id="6155" name="Group 48">
                <a:extLst>
                  <a:ext uri="{FF2B5EF4-FFF2-40B4-BE49-F238E27FC236}">
                    <a16:creationId xmlns:a16="http://schemas.microsoft.com/office/drawing/2014/main" id="{3051A13D-2AE6-5F8D-D8EB-FDCCB4750D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580554"/>
                <a:ext cx="899846" cy="192298"/>
                <a:chOff x="5181600" y="646639"/>
                <a:chExt cx="1834906" cy="335280"/>
              </a:xfrm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63A9765-E3E4-E236-F26F-174C6B6E10C4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059867A-9A17-43F1-19FC-061FBCDE626B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5" name="Arc 84">
                  <a:extLst>
                    <a:ext uri="{FF2B5EF4-FFF2-40B4-BE49-F238E27FC236}">
                      <a16:creationId xmlns:a16="http://schemas.microsoft.com/office/drawing/2014/main" id="{D6E6E59A-BFF7-C707-6C00-60541426015C}"/>
                    </a:ext>
                  </a:extLst>
                </p:cNvPr>
                <p:cNvSpPr/>
                <p:nvPr/>
              </p:nvSpPr>
              <p:spPr>
                <a:xfrm rot="16017426">
                  <a:off x="5933939" y="507553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156" name="Group 49">
                <a:extLst>
                  <a:ext uri="{FF2B5EF4-FFF2-40B4-BE49-F238E27FC236}">
                    <a16:creationId xmlns:a16="http://schemas.microsoft.com/office/drawing/2014/main" id="{AC49A57B-E221-6E0B-38C1-7315D761ED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927294"/>
                <a:ext cx="899846" cy="192298"/>
                <a:chOff x="5181600" y="646639"/>
                <a:chExt cx="1834906" cy="335280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65C34655-22C1-CF22-3CA8-ABDEBFF048E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DC709AD-EA68-E220-0C79-2C1E03100378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7C456469-7DF9-1193-0B87-F48CE8A57A94}"/>
                    </a:ext>
                  </a:extLst>
                </p:cNvPr>
                <p:cNvSpPr/>
                <p:nvPr/>
              </p:nvSpPr>
              <p:spPr>
                <a:xfrm rot="16017426">
                  <a:off x="5935323" y="510496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157" name="Group 50">
                <a:extLst>
                  <a:ext uri="{FF2B5EF4-FFF2-40B4-BE49-F238E27FC236}">
                    <a16:creationId xmlns:a16="http://schemas.microsoft.com/office/drawing/2014/main" id="{1E21F1A3-BD61-3C1C-0419-3416AFC10D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315668"/>
                <a:ext cx="899846" cy="192298"/>
                <a:chOff x="5181600" y="646639"/>
                <a:chExt cx="1834906" cy="335280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36A515B-9902-7F33-5903-D581D3A9AD41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7A8E40-F0D0-485F-C213-5917C22734A2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F2BD2FD1-4546-E731-CE43-6BD6F54E2906}"/>
                    </a:ext>
                  </a:extLst>
                </p:cNvPr>
                <p:cNvSpPr/>
                <p:nvPr/>
              </p:nvSpPr>
              <p:spPr>
                <a:xfrm rot="16017426">
                  <a:off x="5933939" y="507274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158" name="Group 52">
                <a:extLst>
                  <a:ext uri="{FF2B5EF4-FFF2-40B4-BE49-F238E27FC236}">
                    <a16:creationId xmlns:a16="http://schemas.microsoft.com/office/drawing/2014/main" id="{8791B1A5-8D22-827A-F1CE-EBE06117AB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9864" y="1642642"/>
                <a:ext cx="899846" cy="192298"/>
                <a:chOff x="5181600" y="646639"/>
                <a:chExt cx="1834906" cy="335280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39C4340-A4C3-F000-4E20-9C2736573709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45BBA41-7A46-FF22-D0FB-97C6E27DBDB7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590824FE-A16D-C0F4-BC79-D35481A67B6A}"/>
                    </a:ext>
                  </a:extLst>
                </p:cNvPr>
                <p:cNvSpPr/>
                <p:nvPr/>
              </p:nvSpPr>
              <p:spPr>
                <a:xfrm rot="16017426">
                  <a:off x="5933939" y="507318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159" name="Group 56">
                <a:extLst>
                  <a:ext uri="{FF2B5EF4-FFF2-40B4-BE49-F238E27FC236}">
                    <a16:creationId xmlns:a16="http://schemas.microsoft.com/office/drawing/2014/main" id="{97ECA351-E5B3-80A5-B386-62C65E761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2340141"/>
                <a:ext cx="899846" cy="192298"/>
                <a:chOff x="5181600" y="646639"/>
                <a:chExt cx="1834906" cy="335280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2513511-ECBC-3591-6DE1-CBE50F5449FF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2517696-02A4-0D66-7941-27592B6E3B27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8B421015-1B03-928E-75AF-8BB2D9673AD7}"/>
                    </a:ext>
                  </a:extLst>
                </p:cNvPr>
                <p:cNvSpPr/>
                <p:nvPr/>
              </p:nvSpPr>
              <p:spPr>
                <a:xfrm rot="16017426">
                  <a:off x="5934244" y="510350"/>
                  <a:ext cx="318280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160" name="Group 57">
                <a:extLst>
                  <a:ext uri="{FF2B5EF4-FFF2-40B4-BE49-F238E27FC236}">
                    <a16:creationId xmlns:a16="http://schemas.microsoft.com/office/drawing/2014/main" id="{780A1B22-2B86-8A86-93F1-9045C2B740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87216" y="1979951"/>
                <a:ext cx="899846" cy="192298"/>
                <a:chOff x="5181600" y="646639"/>
                <a:chExt cx="1834906" cy="33528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194B1B3-5CC5-4743-E20E-6DF13ACF71F4}"/>
                    </a:ext>
                  </a:extLst>
                </p:cNvPr>
                <p:cNvSpPr/>
                <p:nvPr/>
              </p:nvSpPr>
              <p:spPr>
                <a:xfrm>
                  <a:off x="5181600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7B6063EB-0641-CE9D-7015-D73B7F281EB5}"/>
                    </a:ext>
                  </a:extLst>
                </p:cNvPr>
                <p:cNvSpPr/>
                <p:nvPr/>
              </p:nvSpPr>
              <p:spPr>
                <a:xfrm>
                  <a:off x="6345946" y="646639"/>
                  <a:ext cx="670560" cy="335280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619BDEAA-5F7E-DDE9-4CCE-FDD18A92CAA9}"/>
                    </a:ext>
                  </a:extLst>
                </p:cNvPr>
                <p:cNvSpPr/>
                <p:nvPr/>
              </p:nvSpPr>
              <p:spPr>
                <a:xfrm rot="16017426">
                  <a:off x="5932860" y="508716"/>
                  <a:ext cx="321049" cy="599220"/>
                </a:xfrm>
                <a:prstGeom prst="arc">
                  <a:avLst>
                    <a:gd name="adj1" fmla="val 14857916"/>
                    <a:gd name="adj2" fmla="val 6536994"/>
                  </a:avLst>
                </a:prstGeom>
                <a:noFill/>
                <a:ln w="76200">
                  <a:solidFill>
                    <a:srgbClr val="92D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90848D-E488-C7C7-D4A9-EBA475F1C917}"/>
              </a:ext>
            </a:extLst>
          </p:cNvPr>
          <p:cNvSpPr/>
          <p:nvPr/>
        </p:nvSpPr>
        <p:spPr>
          <a:xfrm>
            <a:off x="1283269" y="289562"/>
            <a:ext cx="8273740" cy="150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We shell over come Song together</a:t>
            </a:r>
          </a:p>
        </p:txBody>
      </p:sp>
      <p:pic>
        <p:nvPicPr>
          <p:cNvPr id="8195" name="Picture 2" descr="Kid Sing a Song.vector and Illustration Stock Vector - Illustration of  performer, profession: 118634945">
            <a:extLst>
              <a:ext uri="{FF2B5EF4-FFF2-40B4-BE49-F238E27FC236}">
                <a16:creationId xmlns:a16="http://schemas.microsoft.com/office/drawing/2014/main" id="{61EB0BDD-2A14-799C-0B42-5A8AC6B0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146300"/>
            <a:ext cx="4156075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Little girl singing song Royalty Free Vector Image">
            <a:extLst>
              <a:ext uri="{FF2B5EF4-FFF2-40B4-BE49-F238E27FC236}">
                <a16:creationId xmlns:a16="http://schemas.microsoft.com/office/drawing/2014/main" id="{8F964EE2-5DE4-1CC6-3A2A-AB3C2FC61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0"/>
          <a:stretch>
            <a:fillRect/>
          </a:stretch>
        </p:blipFill>
        <p:spPr bwMode="auto">
          <a:xfrm>
            <a:off x="6735763" y="1960563"/>
            <a:ext cx="3746500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F1DD6F-7B87-92E4-7CAA-054DBE1FD4F5}"/>
              </a:ext>
            </a:extLst>
          </p:cNvPr>
          <p:cNvSpPr/>
          <p:nvPr/>
        </p:nvSpPr>
        <p:spPr>
          <a:xfrm>
            <a:off x="706559" y="73267"/>
            <a:ext cx="10914734" cy="58477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Dear Student ,what do you see in the picture?</a:t>
            </a:r>
          </a:p>
        </p:txBody>
      </p:sp>
      <p:sp>
        <p:nvSpPr>
          <p:cNvPr id="10243" name="AutoShape 6" descr="Playing badminton Vector Art Stock Images | Depositphotos">
            <a:extLst>
              <a:ext uri="{FF2B5EF4-FFF2-40B4-BE49-F238E27FC236}">
                <a16:creationId xmlns:a16="http://schemas.microsoft.com/office/drawing/2014/main" id="{0ED3766B-D546-BC01-D677-A3942E5C75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AutoShape 8" descr="Playing badminton Vector Art Stock Images | Depositphotos">
            <a:extLst>
              <a:ext uri="{FF2B5EF4-FFF2-40B4-BE49-F238E27FC236}">
                <a16:creationId xmlns:a16="http://schemas.microsoft.com/office/drawing/2014/main" id="{B007D858-574D-8465-CB9D-70F44FA19F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5" name="AutoShape 10" descr="Playing badminton Vector Art Stock Images | Depositphotos">
            <a:extLst>
              <a:ext uri="{FF2B5EF4-FFF2-40B4-BE49-F238E27FC236}">
                <a16:creationId xmlns:a16="http://schemas.microsoft.com/office/drawing/2014/main" id="{ED5AFD90-7886-8D25-68E5-6C7E5B8A47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6" name="AutoShape 12" descr="Playing badminton Vector Art Stock Images | Depositphotos">
            <a:extLst>
              <a:ext uri="{FF2B5EF4-FFF2-40B4-BE49-F238E27FC236}">
                <a16:creationId xmlns:a16="http://schemas.microsoft.com/office/drawing/2014/main" id="{A5CD6D40-0365-8FB1-D70F-84CD6D95F8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EB472A-5521-67CE-2DC6-CCB258ADC169}"/>
              </a:ext>
            </a:extLst>
          </p:cNvPr>
          <p:cNvSpPr/>
          <p:nvPr/>
        </p:nvSpPr>
        <p:spPr>
          <a:xfrm>
            <a:off x="286604" y="5625179"/>
            <a:ext cx="11682484" cy="584775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Do you know, which of the two species fastest and slowest animal?</a:t>
            </a:r>
          </a:p>
        </p:txBody>
      </p:sp>
      <p:pic>
        <p:nvPicPr>
          <p:cNvPr id="1026" name="Picture 2" descr="WELCOME BABY RABBITS - LOVE FERPLAST">
            <a:extLst>
              <a:ext uri="{FF2B5EF4-FFF2-40B4-BE49-F238E27FC236}">
                <a16:creationId xmlns:a16="http://schemas.microsoft.com/office/drawing/2014/main" id="{E844CA95-3DEE-BE33-6994-A9B07D644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1047750"/>
            <a:ext cx="5057775" cy="35591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273564-991F-3ABA-2481-8D34AB9C6E47}"/>
              </a:ext>
            </a:extLst>
          </p:cNvPr>
          <p:cNvSpPr txBox="1"/>
          <p:nvPr/>
        </p:nvSpPr>
        <p:spPr>
          <a:xfrm>
            <a:off x="820738" y="4649788"/>
            <a:ext cx="5057775" cy="623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Hare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3CBBC-A160-3021-7BE5-201100757824}"/>
              </a:ext>
            </a:extLst>
          </p:cNvPr>
          <p:cNvSpPr txBox="1"/>
          <p:nvPr/>
        </p:nvSpPr>
        <p:spPr>
          <a:xfrm>
            <a:off x="6253163" y="4645025"/>
            <a:ext cx="5057775" cy="628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Tortoise</a:t>
            </a:r>
            <a:endParaRPr lang="en-GB" sz="2800" dirty="0"/>
          </a:p>
        </p:txBody>
      </p:sp>
      <p:pic>
        <p:nvPicPr>
          <p:cNvPr id="1028" name="Picture 4" descr="Pet Talk: Turtles and Tortoises as Pets - Insite Brazos Valley Magazine —  Be in the know.">
            <a:extLst>
              <a:ext uri="{FF2B5EF4-FFF2-40B4-BE49-F238E27FC236}">
                <a16:creationId xmlns:a16="http://schemas.microsoft.com/office/drawing/2014/main" id="{9034017D-431E-8725-13A7-5D655E672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1084263"/>
            <a:ext cx="5057775" cy="356076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 descr="Playing badminton Vector Art Stock Images | Depositphotos">
            <a:extLst>
              <a:ext uri="{FF2B5EF4-FFF2-40B4-BE49-F238E27FC236}">
                <a16:creationId xmlns:a16="http://schemas.microsoft.com/office/drawing/2014/main" id="{A296B196-1B1E-2967-5D19-C73A1FC20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09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AutoShape 8" descr="Playing badminton Vector Art Stock Images | Depositphotos">
            <a:extLst>
              <a:ext uri="{FF2B5EF4-FFF2-40B4-BE49-F238E27FC236}">
                <a16:creationId xmlns:a16="http://schemas.microsoft.com/office/drawing/2014/main" id="{D91464A8-52EC-3924-46F1-FA9B06DF87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09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AutoShape 10" descr="Playing badminton Vector Art Stock Images | Depositphotos">
            <a:extLst>
              <a:ext uri="{FF2B5EF4-FFF2-40B4-BE49-F238E27FC236}">
                <a16:creationId xmlns:a16="http://schemas.microsoft.com/office/drawing/2014/main" id="{FE016743-2523-D592-83E3-7F32C713AF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09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AutoShape 12" descr="Playing badminton Vector Art Stock Images | Depositphotos">
            <a:extLst>
              <a:ext uri="{FF2B5EF4-FFF2-40B4-BE49-F238E27FC236}">
                <a16:creationId xmlns:a16="http://schemas.microsoft.com/office/drawing/2014/main" id="{CAC8C4D6-082D-82E5-AFD9-65EFEE845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409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7F3C06-C5A4-0AAA-7399-E70FB494008B}"/>
              </a:ext>
            </a:extLst>
          </p:cNvPr>
          <p:cNvSpPr/>
          <p:nvPr/>
        </p:nvSpPr>
        <p:spPr>
          <a:xfrm>
            <a:off x="155575" y="-104775"/>
            <a:ext cx="3632200" cy="769938"/>
          </a:xfrm>
          <a:prstGeom prst="rect">
            <a:avLst/>
          </a:prstGeom>
          <a:noFill/>
          <a:ln w="15875"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Thank 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C5D5F-BC5C-7E29-73D3-F2E6F8EEB67F}"/>
              </a:ext>
            </a:extLst>
          </p:cNvPr>
          <p:cNvSpPr txBox="1"/>
          <p:nvPr/>
        </p:nvSpPr>
        <p:spPr>
          <a:xfrm>
            <a:off x="608013" y="4903788"/>
            <a:ext cx="5057775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Hare is the fastest animal.</a:t>
            </a:r>
            <a:endParaRPr lang="en-GB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60BF4-8EC3-DC24-4764-F63FE45EC211}"/>
              </a:ext>
            </a:extLst>
          </p:cNvPr>
          <p:cNvSpPr txBox="1"/>
          <p:nvPr/>
        </p:nvSpPr>
        <p:spPr>
          <a:xfrm>
            <a:off x="6345238" y="4903788"/>
            <a:ext cx="5057775" cy="5222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Tortoise is the slowest animal.</a:t>
            </a:r>
            <a:endParaRPr lang="en-GB" sz="2800" b="1" dirty="0"/>
          </a:p>
        </p:txBody>
      </p:sp>
      <p:pic>
        <p:nvPicPr>
          <p:cNvPr id="2050" name="Picture 2" descr="Gif Turtle Turtle Walking GIF - Gif Turtle Turtle Walking - Discover &amp;  Share GIFs">
            <a:extLst>
              <a:ext uri="{FF2B5EF4-FFF2-40B4-BE49-F238E27FC236}">
                <a16:creationId xmlns:a16="http://schemas.microsoft.com/office/drawing/2014/main" id="{E3FCD109-0D23-E4F7-6C1E-B4E09307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230313"/>
            <a:ext cx="4743450" cy="32099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nny Running GIF - Bunny Running Run - Discover &amp; Share GIFs">
            <a:extLst>
              <a:ext uri="{FF2B5EF4-FFF2-40B4-BE49-F238E27FC236}">
                <a16:creationId xmlns:a16="http://schemas.microsoft.com/office/drawing/2014/main" id="{3AA80FAE-A0EC-B8C0-C7D9-543776BE0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38200"/>
            <a:ext cx="4005262" cy="39941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813AAC-B9B4-6D62-6B44-FC07CD8F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600700"/>
            <a:ext cx="781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what’s the lesson today?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>
            <a:extLst>
              <a:ext uri="{FF2B5EF4-FFF2-40B4-BE49-F238E27FC236}">
                <a16:creationId xmlns:a16="http://schemas.microsoft.com/office/drawing/2014/main" id="{105E8649-426D-419B-3D43-C268D80FFA60}"/>
              </a:ext>
            </a:extLst>
          </p:cNvPr>
          <p:cNvGrpSpPr>
            <a:grpSpLocks/>
          </p:cNvGrpSpPr>
          <p:nvPr/>
        </p:nvGrpSpPr>
        <p:grpSpPr bwMode="auto">
          <a:xfrm>
            <a:off x="227013" y="198438"/>
            <a:ext cx="11726862" cy="6659562"/>
            <a:chOff x="226875" y="198781"/>
            <a:chExt cx="11726586" cy="6659219"/>
          </a:xfrm>
        </p:grpSpPr>
        <p:pic>
          <p:nvPicPr>
            <p:cNvPr id="3074" name="Picture 2" descr="Forest sketch Images | Free Vectors, Stock Photos &amp; PSD">
              <a:extLst>
                <a:ext uri="{FF2B5EF4-FFF2-40B4-BE49-F238E27FC236}">
                  <a16:creationId xmlns:a16="http://schemas.microsoft.com/office/drawing/2014/main" id="{0C1CD6ED-65C8-7708-A7D9-FD09640F9E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875" y="198781"/>
              <a:ext cx="11726586" cy="64273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43" name="Picture 6" descr="Download Hare PNG Image with No Background - PNGkey.com">
              <a:extLst>
                <a:ext uri="{FF2B5EF4-FFF2-40B4-BE49-F238E27FC236}">
                  <a16:creationId xmlns:a16="http://schemas.microsoft.com/office/drawing/2014/main" id="{4FB9CEA5-F984-572E-0C59-FEF304FA1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46" y="4935931"/>
              <a:ext cx="1088750" cy="1690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8" descr="Box Turtle Crocodiles Tortoise Chinese Pond Turtle PNG, Clipart, Animal,  Animals, Aquarium, Armor, Cartoon Turtle Free">
              <a:extLst>
                <a:ext uri="{FF2B5EF4-FFF2-40B4-BE49-F238E27FC236}">
                  <a16:creationId xmlns:a16="http://schemas.microsoft.com/office/drawing/2014/main" id="{1E9B4BA0-5AA2-02FB-993E-6B0DB3EAE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055" y="5250529"/>
              <a:ext cx="2155135" cy="1607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Picture 10" descr="Wood Signboard Vector Art, Icons, and Graphics for Free Download">
            <a:extLst>
              <a:ext uri="{FF2B5EF4-FFF2-40B4-BE49-F238E27FC236}">
                <a16:creationId xmlns:a16="http://schemas.microsoft.com/office/drawing/2014/main" id="{A5EA3972-8BCF-A985-C105-31FFAAB4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2319338"/>
            <a:ext cx="68294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4C5D4-E35C-382D-1FA2-BB533F8CC97C}"/>
              </a:ext>
            </a:extLst>
          </p:cNvPr>
          <p:cNvSpPr txBox="1"/>
          <p:nvPr/>
        </p:nvSpPr>
        <p:spPr>
          <a:xfrm>
            <a:off x="3662748" y="3105834"/>
            <a:ext cx="5405099" cy="64633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The hare and the tortoise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7EA2C13-8B1F-7809-0E67-3ECAC6F8EA5E}"/>
              </a:ext>
            </a:extLst>
          </p:cNvPr>
          <p:cNvSpPr/>
          <p:nvPr/>
        </p:nvSpPr>
        <p:spPr>
          <a:xfrm>
            <a:off x="407988" y="333375"/>
            <a:ext cx="3536950" cy="806450"/>
          </a:xfrm>
          <a:prstGeom prst="roundRect">
            <a:avLst>
              <a:gd name="adj" fmla="val 1281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Today lesson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09A501-47AD-2E96-B317-6C54059B2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425" y="968375"/>
            <a:ext cx="239712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021DC2-C5F9-2B70-C48F-A9377C742B0E}"/>
              </a:ext>
            </a:extLst>
          </p:cNvPr>
          <p:cNvSpPr/>
          <p:nvPr/>
        </p:nvSpPr>
        <p:spPr>
          <a:xfrm>
            <a:off x="339028" y="211875"/>
            <a:ext cx="5306907" cy="8146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A846EF-B40D-604C-7099-B9A7121DA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2486025"/>
            <a:ext cx="2411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Listening: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3A86A-BACF-3CA0-9554-13D670C848C8}"/>
              </a:ext>
            </a:extLst>
          </p:cNvPr>
          <p:cNvSpPr/>
          <p:nvPr/>
        </p:nvSpPr>
        <p:spPr>
          <a:xfrm>
            <a:off x="433388" y="4759325"/>
            <a:ext cx="11677650" cy="5969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95"/>
              </a:spcAft>
              <a:tabLst>
                <a:tab pos="2545715" algn="ctr"/>
              </a:tabLst>
              <a:defRPr/>
            </a:pPr>
            <a:r>
              <a:rPr lang="en-US" altLang="en-US" sz="32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1.7.1 - </a:t>
            </a:r>
            <a:r>
              <a:rPr lang="en-US" altLang="en-US" sz="2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read paragraphs, dialogues, stories, letters and other text.</a:t>
            </a:r>
            <a:endParaRPr lang="en-US" sz="2800" b="1" dirty="0">
              <a:solidFill>
                <a:srgbClr val="000000"/>
              </a:solidFill>
              <a:effectLst>
                <a:outerShdw blurRad="190500" dist="279400" dir="21540000" algn="bl" rotWithShape="0">
                  <a:prstClr val="black">
                    <a:alpha val="20000"/>
                  </a:prstClr>
                </a:outerShdw>
              </a:effectLst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947EC-5970-3640-5004-68BC2C154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4149725"/>
            <a:ext cx="239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0904F-C006-E89D-06EC-65CE2E900CEB}"/>
              </a:ext>
            </a:extLst>
          </p:cNvPr>
          <p:cNvSpPr txBox="1"/>
          <p:nvPr/>
        </p:nvSpPr>
        <p:spPr>
          <a:xfrm>
            <a:off x="339725" y="1363663"/>
            <a:ext cx="8408988" cy="735012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Book Antiqua" panose="02040602050305030304" pitchFamily="18" charset="0"/>
                <a:cs typeface="NikoshBAN" panose="02000000000000000000" pitchFamily="2" charset="0"/>
              </a:rPr>
              <a:t>By end of the  lesson student will be able to-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C51E88-F855-B40B-5C68-90B8807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3008313"/>
            <a:ext cx="122539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Book Antiqua" panose="02040602050305030304" pitchFamily="18" charset="0"/>
                <a:cs typeface="Times New Roman" panose="02020603050405020304" pitchFamily="18" charset="0"/>
              </a:rPr>
              <a:t>4.2.1-understand and enjoy simple stories. </a:t>
            </a: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3.4.1-understand statements made by the teacher and student.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67A9DA-14EE-B7CF-B037-85BD1F0B3B35}"/>
              </a:ext>
            </a:extLst>
          </p:cNvPr>
          <p:cNvSpPr txBox="1"/>
          <p:nvPr/>
        </p:nvSpPr>
        <p:spPr>
          <a:xfrm>
            <a:off x="437268" y="466060"/>
            <a:ext cx="4197277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Start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6C7D8-A7E5-D888-2894-DF8351F4BCD4}"/>
              </a:ext>
            </a:extLst>
          </p:cNvPr>
          <p:cNvSpPr txBox="1"/>
          <p:nvPr/>
        </p:nvSpPr>
        <p:spPr>
          <a:xfrm>
            <a:off x="270209" y="1932568"/>
            <a:ext cx="5208123" cy="71508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  <a:latin typeface="Book Antiqua" panose="02040602050305030304" pitchFamily="18" charset="0"/>
              </a:rPr>
              <a:t>Begin.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60F3F-1960-D38C-05AC-66F833D9914E}"/>
              </a:ext>
            </a:extLst>
          </p:cNvPr>
          <p:cNvSpPr txBox="1"/>
          <p:nvPr/>
        </p:nvSpPr>
        <p:spPr>
          <a:xfrm>
            <a:off x="1144045" y="3642793"/>
            <a:ext cx="3078624" cy="908864"/>
          </a:xfrm>
          <a:prstGeom prst="roundRect">
            <a:avLst>
              <a:gd name="adj" fmla="val 50000"/>
            </a:avLst>
          </a:prstGeom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Book Antiqua" panose="02040602050305030304" pitchFamily="18" charset="0"/>
                <a:cs typeface="NikoshBAN" panose="02000000000000000000" pitchFamily="2" charset="0"/>
              </a:rPr>
              <a:t>করা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utoShape 2" descr="Please Please GIFs | Tenor">
            <a:extLst>
              <a:ext uri="{FF2B5EF4-FFF2-40B4-BE49-F238E27FC236}">
                <a16:creationId xmlns:a16="http://schemas.microsoft.com/office/drawing/2014/main" id="{14E97868-447C-5BBD-5FAD-948F598B2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42068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8" descr="Thank You So Much Thanks Sticker - Thank You So Much Thanks Thank You -  Discover &amp; Share GIFs">
            <a:extLst>
              <a:ext uri="{FF2B5EF4-FFF2-40B4-BE49-F238E27FC236}">
                <a16:creationId xmlns:a16="http://schemas.microsoft.com/office/drawing/2014/main" id="{6D448D22-5CC0-9CB0-6265-3122098959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435927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1">
            <a:extLst>
              <a:ext uri="{FF2B5EF4-FFF2-40B4-BE49-F238E27FC236}">
                <a16:creationId xmlns:a16="http://schemas.microsoft.com/office/drawing/2014/main" id="{0F4DD06B-83A8-023F-3DE9-57FC492ADF45}"/>
              </a:ext>
            </a:extLst>
          </p:cNvPr>
          <p:cNvSpPr/>
          <p:nvPr/>
        </p:nvSpPr>
        <p:spPr>
          <a:xfrm>
            <a:off x="5935663" y="217488"/>
            <a:ext cx="5657850" cy="6175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         TimesNew Roman"/>
              </a:rPr>
              <a:t>Introducing new words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CEC356A-E14F-BF75-71C6-CC2583E4B739}"/>
              </a:ext>
            </a:extLst>
          </p:cNvPr>
          <p:cNvSpPr/>
          <p:nvPr/>
        </p:nvSpPr>
        <p:spPr>
          <a:xfrm rot="5400000">
            <a:off x="2526787" y="4604010"/>
            <a:ext cx="554976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FA940F6-24A5-3EC7-6CF0-A5295F80C920}"/>
              </a:ext>
            </a:extLst>
          </p:cNvPr>
          <p:cNvSpPr/>
          <p:nvPr/>
        </p:nvSpPr>
        <p:spPr>
          <a:xfrm rot="16200000" flipH="1">
            <a:off x="2553298" y="2832467"/>
            <a:ext cx="507141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4C141B2-0A16-4E19-92D0-F2DC17C8F53F}"/>
              </a:ext>
            </a:extLst>
          </p:cNvPr>
          <p:cNvSpPr/>
          <p:nvPr/>
        </p:nvSpPr>
        <p:spPr>
          <a:xfrm rot="5191745">
            <a:off x="2561166" y="1164593"/>
            <a:ext cx="521573" cy="767930"/>
          </a:xfrm>
          <a:prstGeom prst="rightArrow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25F2E-0350-E149-6570-25DF8D12B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5567363"/>
            <a:ext cx="10037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Lets </a:t>
            </a:r>
            <a:r>
              <a:rPr lang="en-US" altLang="en-US" sz="36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game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432" name="AutoShape 2" descr="Visiting Liberation War Museum | Print Version">
            <a:extLst>
              <a:ext uri="{FF2B5EF4-FFF2-40B4-BE49-F238E27FC236}">
                <a16:creationId xmlns:a16="http://schemas.microsoft.com/office/drawing/2014/main" id="{72B3E1E1-69ED-1C45-9155-99292629A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3" name="AutoShape 4" descr="Visiting Liberation War Museum | Print Version">
            <a:extLst>
              <a:ext uri="{FF2B5EF4-FFF2-40B4-BE49-F238E27FC236}">
                <a16:creationId xmlns:a16="http://schemas.microsoft.com/office/drawing/2014/main" id="{F1E47ACA-8B1A-0D4C-A5D3-0E168013E3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0" name="Picture 2" descr="Free Vector | Race starting line sport illustration">
            <a:extLst>
              <a:ext uri="{FF2B5EF4-FFF2-40B4-BE49-F238E27FC236}">
                <a16:creationId xmlns:a16="http://schemas.microsoft.com/office/drawing/2014/main" id="{92228E47-4DB8-6FDB-990B-472CD6E0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92325"/>
            <a:ext cx="5213350" cy="34750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3814</TotalTime>
  <Words>510</Words>
  <Application>Microsoft Office PowerPoint</Application>
  <PresentationFormat>Widescreen</PresentationFormat>
  <Paragraphs>135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Arial</vt:lpstr>
      <vt:lpstr>Calibri Light</vt:lpstr>
      <vt:lpstr>Century Gothic</vt:lpstr>
      <vt:lpstr>Times New Roman</vt:lpstr>
      <vt:lpstr>NikoshBAN</vt:lpstr>
      <vt:lpstr>Book Antiqua</vt:lpstr>
      <vt:lpstr>         TimesNew Roman</vt:lpstr>
      <vt:lpstr>Bell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FAYEJ JAMAN</cp:lastModifiedBy>
  <cp:revision>369</cp:revision>
  <dcterms:created xsi:type="dcterms:W3CDTF">2022-04-11T04:51:21Z</dcterms:created>
  <dcterms:modified xsi:type="dcterms:W3CDTF">2022-12-20T18:14:31Z</dcterms:modified>
</cp:coreProperties>
</file>