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>
        <p:guide orient="horz" pos="2160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404B8-30DC-A971-7590-4803E8F913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FD537-7957-3169-F1AA-417E5A12B5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9705B-37DD-DA11-C585-6FC5CC017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A860-4EF2-40C9-8E6C-384127EA0FD6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10311-574C-467D-0297-0A6926707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C1373-7B24-FE1E-11E2-96920F4D1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2E18-FC3D-4F7A-B88F-060A2DE5F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2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5BB68-9393-B38F-8CC3-BCD17ECB8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ED04C8-2D62-7D3F-C1C1-44AC9EFA0B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386EC-D3E5-6E29-BE20-7D8E9F861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A860-4EF2-40C9-8E6C-384127EA0FD6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3E026-E5E4-1F00-3564-5A80FEF25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C1B81-AF6E-9ED0-00DE-E47839C83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2E18-FC3D-4F7A-B88F-060A2DE5F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9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40A438-3DCD-761E-A149-CBF8BF9500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5FB056-198B-0B59-AA0D-64E97AB7BB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8C618-A987-C40A-873A-29A0E5836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A860-4EF2-40C9-8E6C-384127EA0FD6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34657-19DA-93D9-CAFC-DDC76DBE8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461BF-1455-FD3E-7798-5BEB7B63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2E18-FC3D-4F7A-B88F-060A2DE5F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27A77-848D-3BF8-6E4A-0ED487391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BA10C-5171-885E-E756-DACFA08B9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30954-835E-AF7E-E4E8-FBCB2C06B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A860-4EF2-40C9-8E6C-384127EA0FD6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35D65-7A71-4472-4B6C-841E13BD3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9C1FD-89B4-493A-A54E-526BEAF3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2E18-FC3D-4F7A-B88F-060A2DE5F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7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E1952-3ACC-7A1D-681A-F5F1BC39D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3C91F1-86FF-6641-28D5-ECDC7BDC9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CEDBE-C691-787A-D38E-44316E875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A860-4EF2-40C9-8E6C-384127EA0FD6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859BB-A5ED-4763-0BC2-826DDCBB0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87F97-4337-5CC3-E162-A70A6D994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2E18-FC3D-4F7A-B88F-060A2DE5F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C2CFE-B04F-9984-AECA-D6713D7C3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51217-1108-41E3-6308-4568E9DC42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327BBF-7C86-B0FE-1562-7933A4812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72205-C412-BF25-FEBA-F8093DF59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A860-4EF2-40C9-8E6C-384127EA0FD6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490B0-050F-2555-5C22-A373D25E6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73885-2B01-BC28-BB82-A943BA09D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2E18-FC3D-4F7A-B88F-060A2DE5F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BC735-0B30-70F2-F70B-DF8FDD8AC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B50D2-BD2C-E88C-D793-6CCED5510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9BF5B-7268-A0BA-3DF5-03B2A528B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35BD21-DFE9-8695-3FB2-8A24D293CC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1E63C2-7337-4BF7-E945-DAE0F2667D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E19964-0B63-7376-D3EF-F27DE0562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A860-4EF2-40C9-8E6C-384127EA0FD6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0049BD-6CBE-1012-4098-F63B2A076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A88F2B-44EE-532E-5840-C1085B1BE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2E18-FC3D-4F7A-B88F-060A2DE5F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6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008B5-71A7-AB7E-4B49-C680A6B0A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BD0BC1-BE2E-1094-8B75-33BE3C29B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A860-4EF2-40C9-8E6C-384127EA0FD6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87D621-5E90-8A02-77F1-681751B49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28CB7-AE55-41E8-3431-AADBF83B1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2E18-FC3D-4F7A-B88F-060A2DE5F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1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218FBC-FDE8-68BD-6ADE-7A055DD08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A860-4EF2-40C9-8E6C-384127EA0FD6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2B9DF4-75E8-6525-30ED-0FCBCF058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C6A234-DCC9-9293-6477-487C35F73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2E18-FC3D-4F7A-B88F-060A2DE5F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2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4D782-9A56-CBB5-55E5-0ADD0D89E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23648-FCA6-4A7A-8A5C-78B3BB503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ECB70C-2A5A-5966-B08B-A714ABCB7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4A14B-35EA-98B4-8563-CD8F103AF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A860-4EF2-40C9-8E6C-384127EA0FD6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E0DE4-CF6D-CD0F-7205-C72CA09E6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249AF8-FED7-5E16-CB11-F80131477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2E18-FC3D-4F7A-B88F-060A2DE5F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2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B400B-1309-F6D9-E5ED-4EDD87CCD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DA02DC-336B-8395-0687-3037BF9671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E5FC16-C165-2E65-EA12-775C1816F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E473B-92A1-2120-8F13-2D99CB7F4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A860-4EF2-40C9-8E6C-384127EA0FD6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15C04-81B3-D3FC-B1DF-2F36CD2DA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820532-538E-A6BE-C2CA-7C0158279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2E18-FC3D-4F7A-B88F-060A2DE5F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4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A932F6-E42E-9815-9E64-E966BC00C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77AF0-0DF1-1C94-ED52-2246DC186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2C300-2FBB-13B3-2051-C7D7268B89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2A860-4EF2-40C9-8E6C-384127EA0FD6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E128A-99F2-31A3-FE26-0156BE51C2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2354A-5AC0-7716-848B-CB35A31F2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F2E18-FC3D-4F7A-B88F-060A2DE5F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1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times.com/sports/soccer/story/2022-12-16/world-cup-title-game-advanc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times.com/sports/soccer/story/2022-12-16/world-cup-title-game-advanc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CE04D2-89DD-25D6-B943-67BC64B1F4E9}"/>
              </a:ext>
            </a:extLst>
          </p:cNvPr>
          <p:cNvSpPr/>
          <p:nvPr/>
        </p:nvSpPr>
        <p:spPr>
          <a:xfrm>
            <a:off x="6166051" y="-14289"/>
            <a:ext cx="5870825" cy="6858000"/>
          </a:xfrm>
          <a:prstGeom prst="rect">
            <a:avLst/>
          </a:prstGeom>
          <a:pattFill prst="pct75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noFill/>
          </a:ln>
          <a:effectLst>
            <a:innerShdw blurRad="635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888D37B-7D2D-ECB1-5EF0-D34D81F70A8F}"/>
              </a:ext>
            </a:extLst>
          </p:cNvPr>
          <p:cNvGrpSpPr/>
          <p:nvPr/>
        </p:nvGrpSpPr>
        <p:grpSpPr>
          <a:xfrm>
            <a:off x="6086443" y="100012"/>
            <a:ext cx="393664" cy="6573177"/>
            <a:chOff x="6086443" y="4762"/>
            <a:chExt cx="393664" cy="657317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B91FB9E-A48A-BAD2-E6A7-B7BCE6BABC06}"/>
                </a:ext>
              </a:extLst>
            </p:cNvPr>
            <p:cNvSpPr/>
            <p:nvPr/>
          </p:nvSpPr>
          <p:spPr>
            <a:xfrm>
              <a:off x="6241615" y="89490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7" name="Arc 6">
              <a:extLst>
                <a:ext uri="{FF2B5EF4-FFF2-40B4-BE49-F238E27FC236}">
                  <a16:creationId xmlns:a16="http://schemas.microsoft.com/office/drawing/2014/main" id="{CF43536A-C709-F614-B468-785736474042}"/>
                </a:ext>
              </a:extLst>
            </p:cNvPr>
            <p:cNvSpPr/>
            <p:nvPr/>
          </p:nvSpPr>
          <p:spPr>
            <a:xfrm>
              <a:off x="6095639" y="4762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7C3423C-D9A7-DD5D-C2A7-26E600A2015E}"/>
                </a:ext>
              </a:extLst>
            </p:cNvPr>
            <p:cNvSpPr/>
            <p:nvPr/>
          </p:nvSpPr>
          <p:spPr>
            <a:xfrm>
              <a:off x="6241615" y="353405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14" name="Arc 13">
              <a:extLst>
                <a:ext uri="{FF2B5EF4-FFF2-40B4-BE49-F238E27FC236}">
                  <a16:creationId xmlns:a16="http://schemas.microsoft.com/office/drawing/2014/main" id="{51C666EC-78CF-0023-F88D-E902A875771E}"/>
                </a:ext>
              </a:extLst>
            </p:cNvPr>
            <p:cNvSpPr/>
            <p:nvPr/>
          </p:nvSpPr>
          <p:spPr>
            <a:xfrm>
              <a:off x="6095639" y="268677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1E2A2E4-B8A1-C88A-B9AD-84EF87E36333}"/>
                </a:ext>
              </a:extLst>
            </p:cNvPr>
            <p:cNvSpPr/>
            <p:nvPr/>
          </p:nvSpPr>
          <p:spPr>
            <a:xfrm>
              <a:off x="6241857" y="616714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24" name="Arc 23">
              <a:extLst>
                <a:ext uri="{FF2B5EF4-FFF2-40B4-BE49-F238E27FC236}">
                  <a16:creationId xmlns:a16="http://schemas.microsoft.com/office/drawing/2014/main" id="{75F5F0AE-0C65-8EDB-F019-982015329A08}"/>
                </a:ext>
              </a:extLst>
            </p:cNvPr>
            <p:cNvSpPr/>
            <p:nvPr/>
          </p:nvSpPr>
          <p:spPr>
            <a:xfrm>
              <a:off x="6095881" y="531986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015CA06-4888-3411-A35B-471CEE8FAD01}"/>
                </a:ext>
              </a:extLst>
            </p:cNvPr>
            <p:cNvSpPr/>
            <p:nvPr/>
          </p:nvSpPr>
          <p:spPr>
            <a:xfrm>
              <a:off x="6242099" y="880023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26" name="Arc 25">
              <a:extLst>
                <a:ext uri="{FF2B5EF4-FFF2-40B4-BE49-F238E27FC236}">
                  <a16:creationId xmlns:a16="http://schemas.microsoft.com/office/drawing/2014/main" id="{D435A059-1485-04BF-36CC-34D390A9C1C5}"/>
                </a:ext>
              </a:extLst>
            </p:cNvPr>
            <p:cNvSpPr/>
            <p:nvPr/>
          </p:nvSpPr>
          <p:spPr>
            <a:xfrm>
              <a:off x="6096123" y="795295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258E9AB-C73D-709C-A731-94D33EBFE038}"/>
                </a:ext>
              </a:extLst>
            </p:cNvPr>
            <p:cNvSpPr/>
            <p:nvPr/>
          </p:nvSpPr>
          <p:spPr>
            <a:xfrm>
              <a:off x="6241615" y="1158757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37D83CE5-2CA1-F465-1DE9-E566BCD7B40E}"/>
                </a:ext>
              </a:extLst>
            </p:cNvPr>
            <p:cNvSpPr/>
            <p:nvPr/>
          </p:nvSpPr>
          <p:spPr>
            <a:xfrm>
              <a:off x="6095639" y="1074029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EDA6F67-4809-1E49-73E7-56D46112A99E}"/>
                </a:ext>
              </a:extLst>
            </p:cNvPr>
            <p:cNvSpPr/>
            <p:nvPr/>
          </p:nvSpPr>
          <p:spPr>
            <a:xfrm>
              <a:off x="6241131" y="1437491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1DBC01DA-7C3A-3D56-829E-061B73CE2957}"/>
                </a:ext>
              </a:extLst>
            </p:cNvPr>
            <p:cNvSpPr/>
            <p:nvPr/>
          </p:nvSpPr>
          <p:spPr>
            <a:xfrm>
              <a:off x="6095155" y="1352763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173B1C7-0490-D7C2-7BBE-F114356ECA09}"/>
                </a:ext>
              </a:extLst>
            </p:cNvPr>
            <p:cNvSpPr/>
            <p:nvPr/>
          </p:nvSpPr>
          <p:spPr>
            <a:xfrm>
              <a:off x="6240647" y="1716225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2A9AD8F7-7887-8AF1-6FDD-6235F9BEE02F}"/>
                </a:ext>
              </a:extLst>
            </p:cNvPr>
            <p:cNvSpPr/>
            <p:nvPr/>
          </p:nvSpPr>
          <p:spPr>
            <a:xfrm>
              <a:off x="6094671" y="1631497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25EC7D3-7C10-4B2B-676D-941F43B71C4C}"/>
                </a:ext>
              </a:extLst>
            </p:cNvPr>
            <p:cNvSpPr/>
            <p:nvPr/>
          </p:nvSpPr>
          <p:spPr>
            <a:xfrm>
              <a:off x="6240163" y="1994959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39" name="Arc 38">
              <a:extLst>
                <a:ext uri="{FF2B5EF4-FFF2-40B4-BE49-F238E27FC236}">
                  <a16:creationId xmlns:a16="http://schemas.microsoft.com/office/drawing/2014/main" id="{83254E25-C714-C546-A853-74D1B5BDBE20}"/>
                </a:ext>
              </a:extLst>
            </p:cNvPr>
            <p:cNvSpPr/>
            <p:nvPr/>
          </p:nvSpPr>
          <p:spPr>
            <a:xfrm>
              <a:off x="6094187" y="1910231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3405D86-2138-85A0-4D00-DD130EDC91A4}"/>
                </a:ext>
              </a:extLst>
            </p:cNvPr>
            <p:cNvSpPr/>
            <p:nvPr/>
          </p:nvSpPr>
          <p:spPr>
            <a:xfrm>
              <a:off x="6239679" y="2273693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41" name="Arc 40">
              <a:extLst>
                <a:ext uri="{FF2B5EF4-FFF2-40B4-BE49-F238E27FC236}">
                  <a16:creationId xmlns:a16="http://schemas.microsoft.com/office/drawing/2014/main" id="{F7FD0736-0877-1F69-44FA-9503407A6B16}"/>
                </a:ext>
              </a:extLst>
            </p:cNvPr>
            <p:cNvSpPr/>
            <p:nvPr/>
          </p:nvSpPr>
          <p:spPr>
            <a:xfrm>
              <a:off x="6093703" y="2188965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FEF1DC6-DFAD-68F3-FBA9-1669A26FFB49}"/>
                </a:ext>
              </a:extLst>
            </p:cNvPr>
            <p:cNvSpPr/>
            <p:nvPr/>
          </p:nvSpPr>
          <p:spPr>
            <a:xfrm>
              <a:off x="6239195" y="2552427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43" name="Arc 42">
              <a:extLst>
                <a:ext uri="{FF2B5EF4-FFF2-40B4-BE49-F238E27FC236}">
                  <a16:creationId xmlns:a16="http://schemas.microsoft.com/office/drawing/2014/main" id="{DA160B55-CD6C-9156-9B0B-EF1ADB29951D}"/>
                </a:ext>
              </a:extLst>
            </p:cNvPr>
            <p:cNvSpPr/>
            <p:nvPr/>
          </p:nvSpPr>
          <p:spPr>
            <a:xfrm>
              <a:off x="6093219" y="2467699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447D10C-EED0-E0E4-5BCB-0909664B40C1}"/>
                </a:ext>
              </a:extLst>
            </p:cNvPr>
            <p:cNvSpPr/>
            <p:nvPr/>
          </p:nvSpPr>
          <p:spPr>
            <a:xfrm>
              <a:off x="6238711" y="2831161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45" name="Arc 44">
              <a:extLst>
                <a:ext uri="{FF2B5EF4-FFF2-40B4-BE49-F238E27FC236}">
                  <a16:creationId xmlns:a16="http://schemas.microsoft.com/office/drawing/2014/main" id="{5F1E9C6A-186B-5D93-7CE9-C8A8A20FAD3D}"/>
                </a:ext>
              </a:extLst>
            </p:cNvPr>
            <p:cNvSpPr/>
            <p:nvPr/>
          </p:nvSpPr>
          <p:spPr>
            <a:xfrm>
              <a:off x="6092735" y="2746433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588596E-2DF0-7AF6-89C3-CB4D598D1FCC}"/>
                </a:ext>
              </a:extLst>
            </p:cNvPr>
            <p:cNvSpPr/>
            <p:nvPr/>
          </p:nvSpPr>
          <p:spPr>
            <a:xfrm>
              <a:off x="6238227" y="3109895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47" name="Arc 46">
              <a:extLst>
                <a:ext uri="{FF2B5EF4-FFF2-40B4-BE49-F238E27FC236}">
                  <a16:creationId xmlns:a16="http://schemas.microsoft.com/office/drawing/2014/main" id="{2540D518-A4DF-9437-4D16-5915A7FCCC4A}"/>
                </a:ext>
              </a:extLst>
            </p:cNvPr>
            <p:cNvSpPr/>
            <p:nvPr/>
          </p:nvSpPr>
          <p:spPr>
            <a:xfrm>
              <a:off x="6092251" y="3025167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C4EF614-4B09-D7D3-78F9-2B8158CEA13D}"/>
                </a:ext>
              </a:extLst>
            </p:cNvPr>
            <p:cNvSpPr/>
            <p:nvPr/>
          </p:nvSpPr>
          <p:spPr>
            <a:xfrm>
              <a:off x="6237743" y="3388629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49" name="Arc 48">
              <a:extLst>
                <a:ext uri="{FF2B5EF4-FFF2-40B4-BE49-F238E27FC236}">
                  <a16:creationId xmlns:a16="http://schemas.microsoft.com/office/drawing/2014/main" id="{744DD72D-5389-830F-2B4A-8251476D08D3}"/>
                </a:ext>
              </a:extLst>
            </p:cNvPr>
            <p:cNvSpPr/>
            <p:nvPr/>
          </p:nvSpPr>
          <p:spPr>
            <a:xfrm>
              <a:off x="6091767" y="3303901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1AD8A7C-D8A1-3110-E4C0-6B87409385B2}"/>
                </a:ext>
              </a:extLst>
            </p:cNvPr>
            <p:cNvSpPr/>
            <p:nvPr/>
          </p:nvSpPr>
          <p:spPr>
            <a:xfrm>
              <a:off x="6237259" y="3667363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51" name="Arc 50">
              <a:extLst>
                <a:ext uri="{FF2B5EF4-FFF2-40B4-BE49-F238E27FC236}">
                  <a16:creationId xmlns:a16="http://schemas.microsoft.com/office/drawing/2014/main" id="{C54A253A-86C8-708C-0AD1-221C47E057B3}"/>
                </a:ext>
              </a:extLst>
            </p:cNvPr>
            <p:cNvSpPr/>
            <p:nvPr/>
          </p:nvSpPr>
          <p:spPr>
            <a:xfrm>
              <a:off x="6091283" y="3582635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57C75E8-21A4-AED8-39B4-C465C23B7612}"/>
                </a:ext>
              </a:extLst>
            </p:cNvPr>
            <p:cNvSpPr/>
            <p:nvPr/>
          </p:nvSpPr>
          <p:spPr>
            <a:xfrm>
              <a:off x="6236775" y="3946097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53" name="Arc 52">
              <a:extLst>
                <a:ext uri="{FF2B5EF4-FFF2-40B4-BE49-F238E27FC236}">
                  <a16:creationId xmlns:a16="http://schemas.microsoft.com/office/drawing/2014/main" id="{877E677A-921D-4EB4-CC5D-8D5E14D468E0}"/>
                </a:ext>
              </a:extLst>
            </p:cNvPr>
            <p:cNvSpPr/>
            <p:nvPr/>
          </p:nvSpPr>
          <p:spPr>
            <a:xfrm>
              <a:off x="6090799" y="3861369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828844A-9E06-0789-28AB-4E6D2AAF6A99}"/>
                </a:ext>
              </a:extLst>
            </p:cNvPr>
            <p:cNvSpPr/>
            <p:nvPr/>
          </p:nvSpPr>
          <p:spPr>
            <a:xfrm>
              <a:off x="6236291" y="4224831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55" name="Arc 54">
              <a:extLst>
                <a:ext uri="{FF2B5EF4-FFF2-40B4-BE49-F238E27FC236}">
                  <a16:creationId xmlns:a16="http://schemas.microsoft.com/office/drawing/2014/main" id="{10A8DBDA-221C-9919-F0E6-53035A1ABD1A}"/>
                </a:ext>
              </a:extLst>
            </p:cNvPr>
            <p:cNvSpPr/>
            <p:nvPr/>
          </p:nvSpPr>
          <p:spPr>
            <a:xfrm>
              <a:off x="6090315" y="4140103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F07C772-0B68-07B5-2C20-54AF7FA06F2B}"/>
                </a:ext>
              </a:extLst>
            </p:cNvPr>
            <p:cNvSpPr/>
            <p:nvPr/>
          </p:nvSpPr>
          <p:spPr>
            <a:xfrm>
              <a:off x="6235807" y="4503565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57" name="Arc 56">
              <a:extLst>
                <a:ext uri="{FF2B5EF4-FFF2-40B4-BE49-F238E27FC236}">
                  <a16:creationId xmlns:a16="http://schemas.microsoft.com/office/drawing/2014/main" id="{F1F2CBE0-016E-A4F9-38F4-14AED6D1BD81}"/>
                </a:ext>
              </a:extLst>
            </p:cNvPr>
            <p:cNvSpPr/>
            <p:nvPr/>
          </p:nvSpPr>
          <p:spPr>
            <a:xfrm>
              <a:off x="6089831" y="4418837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FE9DA328-87DE-1AE9-488D-A969A8BA4A86}"/>
                </a:ext>
              </a:extLst>
            </p:cNvPr>
            <p:cNvSpPr/>
            <p:nvPr/>
          </p:nvSpPr>
          <p:spPr>
            <a:xfrm>
              <a:off x="6235323" y="4782299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59" name="Arc 58">
              <a:extLst>
                <a:ext uri="{FF2B5EF4-FFF2-40B4-BE49-F238E27FC236}">
                  <a16:creationId xmlns:a16="http://schemas.microsoft.com/office/drawing/2014/main" id="{19934089-3373-18D9-336C-39BDB2837D31}"/>
                </a:ext>
              </a:extLst>
            </p:cNvPr>
            <p:cNvSpPr/>
            <p:nvPr/>
          </p:nvSpPr>
          <p:spPr>
            <a:xfrm>
              <a:off x="6089347" y="4697571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76666177-0647-ED38-3C4C-7526BDBD22A0}"/>
                </a:ext>
              </a:extLst>
            </p:cNvPr>
            <p:cNvSpPr/>
            <p:nvPr/>
          </p:nvSpPr>
          <p:spPr>
            <a:xfrm>
              <a:off x="6234839" y="5061033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61" name="Arc 60">
              <a:extLst>
                <a:ext uri="{FF2B5EF4-FFF2-40B4-BE49-F238E27FC236}">
                  <a16:creationId xmlns:a16="http://schemas.microsoft.com/office/drawing/2014/main" id="{E403CBA8-C716-EB58-E122-938AFEA7FE16}"/>
                </a:ext>
              </a:extLst>
            </p:cNvPr>
            <p:cNvSpPr/>
            <p:nvPr/>
          </p:nvSpPr>
          <p:spPr>
            <a:xfrm>
              <a:off x="6088863" y="4976305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85AAE69-3F48-5ED2-3E26-9D8EE6346739}"/>
                </a:ext>
              </a:extLst>
            </p:cNvPr>
            <p:cNvSpPr/>
            <p:nvPr/>
          </p:nvSpPr>
          <p:spPr>
            <a:xfrm>
              <a:off x="6234355" y="5339767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63" name="Arc 62">
              <a:extLst>
                <a:ext uri="{FF2B5EF4-FFF2-40B4-BE49-F238E27FC236}">
                  <a16:creationId xmlns:a16="http://schemas.microsoft.com/office/drawing/2014/main" id="{151CE7CC-33C4-D1C2-7982-DDA02A0312B3}"/>
                </a:ext>
              </a:extLst>
            </p:cNvPr>
            <p:cNvSpPr/>
            <p:nvPr/>
          </p:nvSpPr>
          <p:spPr>
            <a:xfrm>
              <a:off x="6088379" y="5255039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8DEFFBBE-CA89-7BC0-F294-3D198A404002}"/>
                </a:ext>
              </a:extLst>
            </p:cNvPr>
            <p:cNvSpPr/>
            <p:nvPr/>
          </p:nvSpPr>
          <p:spPr>
            <a:xfrm>
              <a:off x="6233871" y="5618501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65" name="Arc 64">
              <a:extLst>
                <a:ext uri="{FF2B5EF4-FFF2-40B4-BE49-F238E27FC236}">
                  <a16:creationId xmlns:a16="http://schemas.microsoft.com/office/drawing/2014/main" id="{3075DCD0-FD5E-5C32-58C9-212B6740BAF1}"/>
                </a:ext>
              </a:extLst>
            </p:cNvPr>
            <p:cNvSpPr/>
            <p:nvPr/>
          </p:nvSpPr>
          <p:spPr>
            <a:xfrm>
              <a:off x="6087895" y="5533773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F659EBA8-CD1E-5CE1-7A51-8719839C0BF9}"/>
                </a:ext>
              </a:extLst>
            </p:cNvPr>
            <p:cNvSpPr/>
            <p:nvPr/>
          </p:nvSpPr>
          <p:spPr>
            <a:xfrm>
              <a:off x="6233387" y="5897235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67" name="Arc 66">
              <a:extLst>
                <a:ext uri="{FF2B5EF4-FFF2-40B4-BE49-F238E27FC236}">
                  <a16:creationId xmlns:a16="http://schemas.microsoft.com/office/drawing/2014/main" id="{4885AC37-CC57-2AA2-CD08-B67439D9E077}"/>
                </a:ext>
              </a:extLst>
            </p:cNvPr>
            <p:cNvSpPr/>
            <p:nvPr/>
          </p:nvSpPr>
          <p:spPr>
            <a:xfrm>
              <a:off x="6087411" y="5812507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4ED0419F-A3C7-5B64-2731-2058FC72A77C}"/>
                </a:ext>
              </a:extLst>
            </p:cNvPr>
            <p:cNvSpPr/>
            <p:nvPr/>
          </p:nvSpPr>
          <p:spPr>
            <a:xfrm>
              <a:off x="6232903" y="6175969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69" name="Arc 68">
              <a:extLst>
                <a:ext uri="{FF2B5EF4-FFF2-40B4-BE49-F238E27FC236}">
                  <a16:creationId xmlns:a16="http://schemas.microsoft.com/office/drawing/2014/main" id="{57F6711E-5942-A079-A68F-7DD505BC98E8}"/>
                </a:ext>
              </a:extLst>
            </p:cNvPr>
            <p:cNvSpPr/>
            <p:nvPr/>
          </p:nvSpPr>
          <p:spPr>
            <a:xfrm>
              <a:off x="6086927" y="6091241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B13CF582-D36C-7BFE-24E0-2DB77E98E4F1}"/>
                </a:ext>
              </a:extLst>
            </p:cNvPr>
            <p:cNvSpPr/>
            <p:nvPr/>
          </p:nvSpPr>
          <p:spPr>
            <a:xfrm>
              <a:off x="6232419" y="6454703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71" name="Arc 70">
              <a:extLst>
                <a:ext uri="{FF2B5EF4-FFF2-40B4-BE49-F238E27FC236}">
                  <a16:creationId xmlns:a16="http://schemas.microsoft.com/office/drawing/2014/main" id="{74CF587C-8AFF-3293-AE75-68F180201348}"/>
                </a:ext>
              </a:extLst>
            </p:cNvPr>
            <p:cNvSpPr/>
            <p:nvPr/>
          </p:nvSpPr>
          <p:spPr>
            <a:xfrm>
              <a:off x="6086443" y="6369975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733392D7-0F31-06D6-B300-B1FB9EFBFA57}"/>
              </a:ext>
            </a:extLst>
          </p:cNvPr>
          <p:cNvSpPr txBox="1"/>
          <p:nvPr/>
        </p:nvSpPr>
        <p:spPr>
          <a:xfrm>
            <a:off x="8088941" y="2611393"/>
            <a:ext cx="2331356" cy="1575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Mohammad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Nazmul 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Hasan</a:t>
            </a:r>
          </a:p>
        </p:txBody>
      </p:sp>
    </p:spTree>
    <p:extLst>
      <p:ext uri="{BB962C8B-B14F-4D97-AF65-F5344CB8AC3E}">
        <p14:creationId xmlns:p14="http://schemas.microsoft.com/office/powerpoint/2010/main" val="3275845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CE04D2-89DD-25D6-B943-67BC64B1F4E9}"/>
              </a:ext>
            </a:extLst>
          </p:cNvPr>
          <p:cNvSpPr/>
          <p:nvPr/>
        </p:nvSpPr>
        <p:spPr>
          <a:xfrm>
            <a:off x="6091448" y="225"/>
            <a:ext cx="5870825" cy="6858000"/>
          </a:xfrm>
          <a:prstGeom prst="rect">
            <a:avLst/>
          </a:prstGeom>
          <a:pattFill prst="pct75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noFill/>
          </a:ln>
          <a:effectLst>
            <a:innerShdw blurRad="635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91FB9E-A48A-BAD2-E6A7-B7BCE6BABC06}"/>
              </a:ext>
            </a:extLst>
          </p:cNvPr>
          <p:cNvSpPr/>
          <p:nvPr/>
        </p:nvSpPr>
        <p:spPr>
          <a:xfrm>
            <a:off x="6148745" y="122834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7E4314F-A32E-C249-5A58-F960DD64A68E}"/>
              </a:ext>
            </a:extLst>
          </p:cNvPr>
          <p:cNvSpPr/>
          <p:nvPr/>
        </p:nvSpPr>
        <p:spPr>
          <a:xfrm>
            <a:off x="163869" y="0"/>
            <a:ext cx="5870825" cy="6858000"/>
          </a:xfrm>
          <a:prstGeom prst="rect">
            <a:avLst/>
          </a:prstGeom>
          <a:pattFill prst="pct75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noFill/>
          </a:ln>
          <a:effectLst>
            <a:innerShdw blurRad="635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925967-F462-E616-B6EF-2E085830DE98}"/>
              </a:ext>
            </a:extLst>
          </p:cNvPr>
          <p:cNvSpPr/>
          <p:nvPr/>
        </p:nvSpPr>
        <p:spPr>
          <a:xfrm>
            <a:off x="5723894" y="122834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CF43536A-C709-F614-B468-785736474042}"/>
              </a:ext>
            </a:extLst>
          </p:cNvPr>
          <p:cNvSpPr/>
          <p:nvPr/>
        </p:nvSpPr>
        <p:spPr>
          <a:xfrm>
            <a:off x="5934683" y="34640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8CF57332-C1BA-9405-7C36-E4753A650DB4}"/>
              </a:ext>
            </a:extLst>
          </p:cNvPr>
          <p:cNvSpPr/>
          <p:nvPr/>
        </p:nvSpPr>
        <p:spPr>
          <a:xfrm>
            <a:off x="6148745" y="357188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206F4393-309C-9C45-6EF4-7D650EE65982}"/>
              </a:ext>
            </a:extLst>
          </p:cNvPr>
          <p:cNvSpPr/>
          <p:nvPr/>
        </p:nvSpPr>
        <p:spPr>
          <a:xfrm>
            <a:off x="5723894" y="357188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19" name="Arc 218">
            <a:extLst>
              <a:ext uri="{FF2B5EF4-FFF2-40B4-BE49-F238E27FC236}">
                <a16:creationId xmlns:a16="http://schemas.microsoft.com/office/drawing/2014/main" id="{D13C7FC0-04A6-CEA3-60DF-962468E6819B}"/>
              </a:ext>
            </a:extLst>
          </p:cNvPr>
          <p:cNvSpPr/>
          <p:nvPr/>
        </p:nvSpPr>
        <p:spPr>
          <a:xfrm>
            <a:off x="5934683" y="268994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1A163365-0654-5723-027B-47D7F7EB3E31}"/>
              </a:ext>
            </a:extLst>
          </p:cNvPr>
          <p:cNvSpPr/>
          <p:nvPr/>
        </p:nvSpPr>
        <p:spPr>
          <a:xfrm>
            <a:off x="6148745" y="591542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29C0D17E-B525-2B2F-E380-E73EB5FBBE63}"/>
              </a:ext>
            </a:extLst>
          </p:cNvPr>
          <p:cNvSpPr/>
          <p:nvPr/>
        </p:nvSpPr>
        <p:spPr>
          <a:xfrm>
            <a:off x="5723894" y="591542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22" name="Arc 221">
            <a:extLst>
              <a:ext uri="{FF2B5EF4-FFF2-40B4-BE49-F238E27FC236}">
                <a16:creationId xmlns:a16="http://schemas.microsoft.com/office/drawing/2014/main" id="{297C4F7E-BF3E-472E-A7EE-3B8A2A8A8C12}"/>
              </a:ext>
            </a:extLst>
          </p:cNvPr>
          <p:cNvSpPr/>
          <p:nvPr/>
        </p:nvSpPr>
        <p:spPr>
          <a:xfrm>
            <a:off x="5934683" y="503348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E9E67963-9ECB-6B87-6387-8E6D47E207E4}"/>
              </a:ext>
            </a:extLst>
          </p:cNvPr>
          <p:cNvSpPr/>
          <p:nvPr/>
        </p:nvSpPr>
        <p:spPr>
          <a:xfrm>
            <a:off x="6148745" y="825896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AB6D9662-EC9E-266E-905E-7971AF480C8E}"/>
              </a:ext>
            </a:extLst>
          </p:cNvPr>
          <p:cNvSpPr/>
          <p:nvPr/>
        </p:nvSpPr>
        <p:spPr>
          <a:xfrm>
            <a:off x="5723894" y="825896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25" name="Arc 224">
            <a:extLst>
              <a:ext uri="{FF2B5EF4-FFF2-40B4-BE49-F238E27FC236}">
                <a16:creationId xmlns:a16="http://schemas.microsoft.com/office/drawing/2014/main" id="{3521FBBD-1B6F-0DF3-1E34-E80F898C9D02}"/>
              </a:ext>
            </a:extLst>
          </p:cNvPr>
          <p:cNvSpPr/>
          <p:nvPr/>
        </p:nvSpPr>
        <p:spPr>
          <a:xfrm>
            <a:off x="5934683" y="737702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11827B02-DB35-6145-36D8-79A649FB719A}"/>
              </a:ext>
            </a:extLst>
          </p:cNvPr>
          <p:cNvSpPr/>
          <p:nvPr/>
        </p:nvSpPr>
        <p:spPr>
          <a:xfrm>
            <a:off x="6148745" y="1060250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0011876D-A1FA-D4C8-444D-709C63A1D824}"/>
              </a:ext>
            </a:extLst>
          </p:cNvPr>
          <p:cNvSpPr/>
          <p:nvPr/>
        </p:nvSpPr>
        <p:spPr>
          <a:xfrm>
            <a:off x="5723894" y="1060250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28" name="Arc 227">
            <a:extLst>
              <a:ext uri="{FF2B5EF4-FFF2-40B4-BE49-F238E27FC236}">
                <a16:creationId xmlns:a16="http://schemas.microsoft.com/office/drawing/2014/main" id="{016910A0-C330-3000-C42B-8F146C28B09E}"/>
              </a:ext>
            </a:extLst>
          </p:cNvPr>
          <p:cNvSpPr/>
          <p:nvPr/>
        </p:nvSpPr>
        <p:spPr>
          <a:xfrm>
            <a:off x="5934683" y="972056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211DECF1-D789-307A-A640-4A076C2BD134}"/>
              </a:ext>
            </a:extLst>
          </p:cNvPr>
          <p:cNvSpPr/>
          <p:nvPr/>
        </p:nvSpPr>
        <p:spPr>
          <a:xfrm>
            <a:off x="6148745" y="1294604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54FBC42F-E273-EA19-3BBA-53708D3E2490}"/>
              </a:ext>
            </a:extLst>
          </p:cNvPr>
          <p:cNvSpPr/>
          <p:nvPr/>
        </p:nvSpPr>
        <p:spPr>
          <a:xfrm>
            <a:off x="5723894" y="1294604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31" name="Arc 230">
            <a:extLst>
              <a:ext uri="{FF2B5EF4-FFF2-40B4-BE49-F238E27FC236}">
                <a16:creationId xmlns:a16="http://schemas.microsoft.com/office/drawing/2014/main" id="{881B429E-9292-250D-C0AF-05EC37DFC6C0}"/>
              </a:ext>
            </a:extLst>
          </p:cNvPr>
          <p:cNvSpPr/>
          <p:nvPr/>
        </p:nvSpPr>
        <p:spPr>
          <a:xfrm>
            <a:off x="5934683" y="1206410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0095664C-12D9-9E3F-57BC-489DAFFDFAA9}"/>
              </a:ext>
            </a:extLst>
          </p:cNvPr>
          <p:cNvSpPr/>
          <p:nvPr/>
        </p:nvSpPr>
        <p:spPr>
          <a:xfrm>
            <a:off x="6148745" y="1528958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AF1F4CC7-084E-E5A8-8E37-290B204A6ED9}"/>
              </a:ext>
            </a:extLst>
          </p:cNvPr>
          <p:cNvSpPr/>
          <p:nvPr/>
        </p:nvSpPr>
        <p:spPr>
          <a:xfrm>
            <a:off x="5723894" y="1528958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34" name="Arc 233">
            <a:extLst>
              <a:ext uri="{FF2B5EF4-FFF2-40B4-BE49-F238E27FC236}">
                <a16:creationId xmlns:a16="http://schemas.microsoft.com/office/drawing/2014/main" id="{E2549C6F-FB7E-92E9-CF56-9FEDE049186C}"/>
              </a:ext>
            </a:extLst>
          </p:cNvPr>
          <p:cNvSpPr/>
          <p:nvPr/>
        </p:nvSpPr>
        <p:spPr>
          <a:xfrm>
            <a:off x="5934683" y="1440764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4C2AC990-6255-FAD4-C722-7DFF78454163}"/>
              </a:ext>
            </a:extLst>
          </p:cNvPr>
          <p:cNvSpPr/>
          <p:nvPr/>
        </p:nvSpPr>
        <p:spPr>
          <a:xfrm>
            <a:off x="6148745" y="1763312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3C66C4FD-DA69-988B-35E3-4BE3843ACFBE}"/>
              </a:ext>
            </a:extLst>
          </p:cNvPr>
          <p:cNvSpPr/>
          <p:nvPr/>
        </p:nvSpPr>
        <p:spPr>
          <a:xfrm>
            <a:off x="5723894" y="1763312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37" name="Arc 236">
            <a:extLst>
              <a:ext uri="{FF2B5EF4-FFF2-40B4-BE49-F238E27FC236}">
                <a16:creationId xmlns:a16="http://schemas.microsoft.com/office/drawing/2014/main" id="{713BEB71-DCD4-1D95-2EF7-A2F003D0A14F}"/>
              </a:ext>
            </a:extLst>
          </p:cNvPr>
          <p:cNvSpPr/>
          <p:nvPr/>
        </p:nvSpPr>
        <p:spPr>
          <a:xfrm>
            <a:off x="5934683" y="1675118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FA5181D3-F835-4E9B-81C2-CF1CEDF85D78}"/>
              </a:ext>
            </a:extLst>
          </p:cNvPr>
          <p:cNvSpPr/>
          <p:nvPr/>
        </p:nvSpPr>
        <p:spPr>
          <a:xfrm>
            <a:off x="6148745" y="1997666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06797E3C-8A41-7036-C7F5-028879C3AD46}"/>
              </a:ext>
            </a:extLst>
          </p:cNvPr>
          <p:cNvSpPr/>
          <p:nvPr/>
        </p:nvSpPr>
        <p:spPr>
          <a:xfrm>
            <a:off x="5723894" y="1997666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40" name="Arc 239">
            <a:extLst>
              <a:ext uri="{FF2B5EF4-FFF2-40B4-BE49-F238E27FC236}">
                <a16:creationId xmlns:a16="http://schemas.microsoft.com/office/drawing/2014/main" id="{39AFFB17-D070-5A97-2E44-B1EACB2E801F}"/>
              </a:ext>
            </a:extLst>
          </p:cNvPr>
          <p:cNvSpPr/>
          <p:nvPr/>
        </p:nvSpPr>
        <p:spPr>
          <a:xfrm>
            <a:off x="5934683" y="1909472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AC416FD2-8B52-3AE0-5AEE-E40A97E00E17}"/>
              </a:ext>
            </a:extLst>
          </p:cNvPr>
          <p:cNvSpPr/>
          <p:nvPr/>
        </p:nvSpPr>
        <p:spPr>
          <a:xfrm>
            <a:off x="6148745" y="2232020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182E47DC-C8ED-FA20-5F68-1EE148AD2BCF}"/>
              </a:ext>
            </a:extLst>
          </p:cNvPr>
          <p:cNvSpPr/>
          <p:nvPr/>
        </p:nvSpPr>
        <p:spPr>
          <a:xfrm>
            <a:off x="5723894" y="2232020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43" name="Arc 242">
            <a:extLst>
              <a:ext uri="{FF2B5EF4-FFF2-40B4-BE49-F238E27FC236}">
                <a16:creationId xmlns:a16="http://schemas.microsoft.com/office/drawing/2014/main" id="{5AEA07B7-34A5-041F-1BA3-6EA73025FD05}"/>
              </a:ext>
            </a:extLst>
          </p:cNvPr>
          <p:cNvSpPr/>
          <p:nvPr/>
        </p:nvSpPr>
        <p:spPr>
          <a:xfrm>
            <a:off x="5934683" y="2143826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FCED8F6E-00AE-E6E4-3CA1-386C6F55F72A}"/>
              </a:ext>
            </a:extLst>
          </p:cNvPr>
          <p:cNvSpPr/>
          <p:nvPr/>
        </p:nvSpPr>
        <p:spPr>
          <a:xfrm>
            <a:off x="6148745" y="2466374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F8D6692C-8B9C-964A-43C1-27F8AF7C2360}"/>
              </a:ext>
            </a:extLst>
          </p:cNvPr>
          <p:cNvSpPr/>
          <p:nvPr/>
        </p:nvSpPr>
        <p:spPr>
          <a:xfrm>
            <a:off x="5723894" y="2466374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46" name="Arc 245">
            <a:extLst>
              <a:ext uri="{FF2B5EF4-FFF2-40B4-BE49-F238E27FC236}">
                <a16:creationId xmlns:a16="http://schemas.microsoft.com/office/drawing/2014/main" id="{280B34F8-9B6A-379B-C087-A91103D73DAE}"/>
              </a:ext>
            </a:extLst>
          </p:cNvPr>
          <p:cNvSpPr/>
          <p:nvPr/>
        </p:nvSpPr>
        <p:spPr>
          <a:xfrm>
            <a:off x="5934683" y="2378180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B432D8B4-D038-28CD-C312-0942903E34D9}"/>
              </a:ext>
            </a:extLst>
          </p:cNvPr>
          <p:cNvSpPr/>
          <p:nvPr/>
        </p:nvSpPr>
        <p:spPr>
          <a:xfrm>
            <a:off x="6148745" y="2700728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89CB46F7-F961-4C96-6268-A7C2F49B7CBB}"/>
              </a:ext>
            </a:extLst>
          </p:cNvPr>
          <p:cNvSpPr/>
          <p:nvPr/>
        </p:nvSpPr>
        <p:spPr>
          <a:xfrm>
            <a:off x="5723894" y="2700728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49" name="Arc 248">
            <a:extLst>
              <a:ext uri="{FF2B5EF4-FFF2-40B4-BE49-F238E27FC236}">
                <a16:creationId xmlns:a16="http://schemas.microsoft.com/office/drawing/2014/main" id="{6A58AE3B-F93F-1222-3D54-9134E1A9BF66}"/>
              </a:ext>
            </a:extLst>
          </p:cNvPr>
          <p:cNvSpPr/>
          <p:nvPr/>
        </p:nvSpPr>
        <p:spPr>
          <a:xfrm>
            <a:off x="5934683" y="2612534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6C883A6A-824D-8C51-F195-8FB7C43F35D4}"/>
              </a:ext>
            </a:extLst>
          </p:cNvPr>
          <p:cNvSpPr/>
          <p:nvPr/>
        </p:nvSpPr>
        <p:spPr>
          <a:xfrm>
            <a:off x="6148745" y="2935082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3A0F6854-DBEB-A1DC-2457-EF03780D2242}"/>
              </a:ext>
            </a:extLst>
          </p:cNvPr>
          <p:cNvSpPr/>
          <p:nvPr/>
        </p:nvSpPr>
        <p:spPr>
          <a:xfrm>
            <a:off x="5723894" y="2935082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52" name="Arc 251">
            <a:extLst>
              <a:ext uri="{FF2B5EF4-FFF2-40B4-BE49-F238E27FC236}">
                <a16:creationId xmlns:a16="http://schemas.microsoft.com/office/drawing/2014/main" id="{1B5B1051-B1F9-D108-AC01-7D12DEF0EDBE}"/>
              </a:ext>
            </a:extLst>
          </p:cNvPr>
          <p:cNvSpPr/>
          <p:nvPr/>
        </p:nvSpPr>
        <p:spPr>
          <a:xfrm>
            <a:off x="5934683" y="2846888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970FC13E-1D36-76D6-6BE1-2C53CDC0A8CE}"/>
              </a:ext>
            </a:extLst>
          </p:cNvPr>
          <p:cNvSpPr/>
          <p:nvPr/>
        </p:nvSpPr>
        <p:spPr>
          <a:xfrm>
            <a:off x="6148745" y="3169436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0A72C712-CBB4-99A2-611F-F72EA09DF229}"/>
              </a:ext>
            </a:extLst>
          </p:cNvPr>
          <p:cNvSpPr/>
          <p:nvPr/>
        </p:nvSpPr>
        <p:spPr>
          <a:xfrm>
            <a:off x="5723894" y="3169436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55" name="Arc 254">
            <a:extLst>
              <a:ext uri="{FF2B5EF4-FFF2-40B4-BE49-F238E27FC236}">
                <a16:creationId xmlns:a16="http://schemas.microsoft.com/office/drawing/2014/main" id="{CAF802A6-8A1A-64A5-28E8-0D2220B236A7}"/>
              </a:ext>
            </a:extLst>
          </p:cNvPr>
          <p:cNvSpPr/>
          <p:nvPr/>
        </p:nvSpPr>
        <p:spPr>
          <a:xfrm>
            <a:off x="5934683" y="3081242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1FBD5CF5-CC5C-8524-556D-19696B004BBD}"/>
              </a:ext>
            </a:extLst>
          </p:cNvPr>
          <p:cNvSpPr/>
          <p:nvPr/>
        </p:nvSpPr>
        <p:spPr>
          <a:xfrm>
            <a:off x="6148745" y="3403790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FBF2DBEE-77EA-7A11-6EBA-60D949EECA77}"/>
              </a:ext>
            </a:extLst>
          </p:cNvPr>
          <p:cNvSpPr/>
          <p:nvPr/>
        </p:nvSpPr>
        <p:spPr>
          <a:xfrm>
            <a:off x="5723894" y="3403790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58" name="Arc 257">
            <a:extLst>
              <a:ext uri="{FF2B5EF4-FFF2-40B4-BE49-F238E27FC236}">
                <a16:creationId xmlns:a16="http://schemas.microsoft.com/office/drawing/2014/main" id="{7C024BA5-E78B-8EE8-BEE3-7AB965CAB240}"/>
              </a:ext>
            </a:extLst>
          </p:cNvPr>
          <p:cNvSpPr/>
          <p:nvPr/>
        </p:nvSpPr>
        <p:spPr>
          <a:xfrm>
            <a:off x="5934683" y="3315596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C9FA3A05-790D-75C7-DAC4-BB79D101599E}"/>
              </a:ext>
            </a:extLst>
          </p:cNvPr>
          <p:cNvSpPr/>
          <p:nvPr/>
        </p:nvSpPr>
        <p:spPr>
          <a:xfrm>
            <a:off x="6148745" y="3638144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277825B4-40F0-4436-B828-235E5C2ECC06}"/>
              </a:ext>
            </a:extLst>
          </p:cNvPr>
          <p:cNvSpPr/>
          <p:nvPr/>
        </p:nvSpPr>
        <p:spPr>
          <a:xfrm>
            <a:off x="5723894" y="3638144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61" name="Arc 260">
            <a:extLst>
              <a:ext uri="{FF2B5EF4-FFF2-40B4-BE49-F238E27FC236}">
                <a16:creationId xmlns:a16="http://schemas.microsoft.com/office/drawing/2014/main" id="{0CB9F12E-6645-0F4C-BCC0-1B6733EDA66A}"/>
              </a:ext>
            </a:extLst>
          </p:cNvPr>
          <p:cNvSpPr/>
          <p:nvPr/>
        </p:nvSpPr>
        <p:spPr>
          <a:xfrm>
            <a:off x="5934683" y="3549950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6AF13DDE-4E8B-F540-310F-4D9AC37C7EA4}"/>
              </a:ext>
            </a:extLst>
          </p:cNvPr>
          <p:cNvSpPr/>
          <p:nvPr/>
        </p:nvSpPr>
        <p:spPr>
          <a:xfrm>
            <a:off x="6148745" y="3872498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1E43ACED-3DFC-4827-9346-69A0EAB80CB6}"/>
              </a:ext>
            </a:extLst>
          </p:cNvPr>
          <p:cNvSpPr/>
          <p:nvPr/>
        </p:nvSpPr>
        <p:spPr>
          <a:xfrm>
            <a:off x="5723894" y="3872498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64" name="Arc 263">
            <a:extLst>
              <a:ext uri="{FF2B5EF4-FFF2-40B4-BE49-F238E27FC236}">
                <a16:creationId xmlns:a16="http://schemas.microsoft.com/office/drawing/2014/main" id="{22F1E2A4-92EC-567A-7B60-BD90707FA0B2}"/>
              </a:ext>
            </a:extLst>
          </p:cNvPr>
          <p:cNvSpPr/>
          <p:nvPr/>
        </p:nvSpPr>
        <p:spPr>
          <a:xfrm>
            <a:off x="5934683" y="3784304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4512B762-95AC-952C-3D10-9C7232412D0F}"/>
              </a:ext>
            </a:extLst>
          </p:cNvPr>
          <p:cNvSpPr/>
          <p:nvPr/>
        </p:nvSpPr>
        <p:spPr>
          <a:xfrm>
            <a:off x="6148745" y="4106852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74A2F2B2-8FFD-C320-6086-063C39932D4C}"/>
              </a:ext>
            </a:extLst>
          </p:cNvPr>
          <p:cNvSpPr/>
          <p:nvPr/>
        </p:nvSpPr>
        <p:spPr>
          <a:xfrm>
            <a:off x="5723894" y="4106852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67" name="Arc 266">
            <a:extLst>
              <a:ext uri="{FF2B5EF4-FFF2-40B4-BE49-F238E27FC236}">
                <a16:creationId xmlns:a16="http://schemas.microsoft.com/office/drawing/2014/main" id="{08643085-F21F-008B-335D-B9A869D02B90}"/>
              </a:ext>
            </a:extLst>
          </p:cNvPr>
          <p:cNvSpPr/>
          <p:nvPr/>
        </p:nvSpPr>
        <p:spPr>
          <a:xfrm>
            <a:off x="5934683" y="4018658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71CAFB4C-0925-0B5E-293B-8517EC63D8D2}"/>
              </a:ext>
            </a:extLst>
          </p:cNvPr>
          <p:cNvSpPr/>
          <p:nvPr/>
        </p:nvSpPr>
        <p:spPr>
          <a:xfrm>
            <a:off x="6148745" y="4341206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8F639C06-F3B3-C1AF-82AD-3F23E5DD260C}"/>
              </a:ext>
            </a:extLst>
          </p:cNvPr>
          <p:cNvSpPr/>
          <p:nvPr/>
        </p:nvSpPr>
        <p:spPr>
          <a:xfrm>
            <a:off x="5723894" y="4341206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70" name="Arc 269">
            <a:extLst>
              <a:ext uri="{FF2B5EF4-FFF2-40B4-BE49-F238E27FC236}">
                <a16:creationId xmlns:a16="http://schemas.microsoft.com/office/drawing/2014/main" id="{DFB56B0F-8366-A22C-AB27-D469F605E865}"/>
              </a:ext>
            </a:extLst>
          </p:cNvPr>
          <p:cNvSpPr/>
          <p:nvPr/>
        </p:nvSpPr>
        <p:spPr>
          <a:xfrm>
            <a:off x="5934683" y="4253012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E0897F19-1FC9-124B-8294-841CB40499B3}"/>
              </a:ext>
            </a:extLst>
          </p:cNvPr>
          <p:cNvSpPr/>
          <p:nvPr/>
        </p:nvSpPr>
        <p:spPr>
          <a:xfrm>
            <a:off x="6148745" y="4575560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C01AAF77-0498-CF3D-7E78-1DA20DCAC25E}"/>
              </a:ext>
            </a:extLst>
          </p:cNvPr>
          <p:cNvSpPr/>
          <p:nvPr/>
        </p:nvSpPr>
        <p:spPr>
          <a:xfrm>
            <a:off x="5723894" y="4575560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73" name="Arc 272">
            <a:extLst>
              <a:ext uri="{FF2B5EF4-FFF2-40B4-BE49-F238E27FC236}">
                <a16:creationId xmlns:a16="http://schemas.microsoft.com/office/drawing/2014/main" id="{48530FD9-030F-8CFD-1D1E-26FD8562DEF3}"/>
              </a:ext>
            </a:extLst>
          </p:cNvPr>
          <p:cNvSpPr/>
          <p:nvPr/>
        </p:nvSpPr>
        <p:spPr>
          <a:xfrm>
            <a:off x="5934683" y="4487366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8E4EDD2F-FA30-2587-D0C1-13A70C19E4BD}"/>
              </a:ext>
            </a:extLst>
          </p:cNvPr>
          <p:cNvSpPr/>
          <p:nvPr/>
        </p:nvSpPr>
        <p:spPr>
          <a:xfrm>
            <a:off x="6148745" y="4809914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13D2D65F-E61D-57A5-2134-D4C2F3A7014F}"/>
              </a:ext>
            </a:extLst>
          </p:cNvPr>
          <p:cNvSpPr/>
          <p:nvPr/>
        </p:nvSpPr>
        <p:spPr>
          <a:xfrm>
            <a:off x="5723894" y="4809914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76" name="Arc 275">
            <a:extLst>
              <a:ext uri="{FF2B5EF4-FFF2-40B4-BE49-F238E27FC236}">
                <a16:creationId xmlns:a16="http://schemas.microsoft.com/office/drawing/2014/main" id="{0E49ACFF-7957-3B32-969D-4F0EAB3EC06F}"/>
              </a:ext>
            </a:extLst>
          </p:cNvPr>
          <p:cNvSpPr/>
          <p:nvPr/>
        </p:nvSpPr>
        <p:spPr>
          <a:xfrm>
            <a:off x="5934683" y="4721720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998A3E94-78B0-A066-22A8-80DADD2D0D2D}"/>
              </a:ext>
            </a:extLst>
          </p:cNvPr>
          <p:cNvSpPr/>
          <p:nvPr/>
        </p:nvSpPr>
        <p:spPr>
          <a:xfrm>
            <a:off x="6148745" y="5044268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47C21505-66F0-AA7D-B2EA-4160A160B139}"/>
              </a:ext>
            </a:extLst>
          </p:cNvPr>
          <p:cNvSpPr/>
          <p:nvPr/>
        </p:nvSpPr>
        <p:spPr>
          <a:xfrm>
            <a:off x="5723894" y="5044268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79" name="Arc 278">
            <a:extLst>
              <a:ext uri="{FF2B5EF4-FFF2-40B4-BE49-F238E27FC236}">
                <a16:creationId xmlns:a16="http://schemas.microsoft.com/office/drawing/2014/main" id="{EC05C6B7-E095-81E0-F0AE-2588E62F3449}"/>
              </a:ext>
            </a:extLst>
          </p:cNvPr>
          <p:cNvSpPr/>
          <p:nvPr/>
        </p:nvSpPr>
        <p:spPr>
          <a:xfrm>
            <a:off x="5934683" y="4956074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143B36F2-1A4E-F28B-E7B8-5DFA97FB5DD5}"/>
              </a:ext>
            </a:extLst>
          </p:cNvPr>
          <p:cNvSpPr/>
          <p:nvPr/>
        </p:nvSpPr>
        <p:spPr>
          <a:xfrm>
            <a:off x="6148745" y="5278622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2384ADD0-DCA2-4AA6-5BCF-AF01D7320338}"/>
              </a:ext>
            </a:extLst>
          </p:cNvPr>
          <p:cNvSpPr/>
          <p:nvPr/>
        </p:nvSpPr>
        <p:spPr>
          <a:xfrm>
            <a:off x="5723894" y="5278622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82" name="Arc 281">
            <a:extLst>
              <a:ext uri="{FF2B5EF4-FFF2-40B4-BE49-F238E27FC236}">
                <a16:creationId xmlns:a16="http://schemas.microsoft.com/office/drawing/2014/main" id="{6803F1F2-BDB9-E2CB-D6CA-992AC1507AC6}"/>
              </a:ext>
            </a:extLst>
          </p:cNvPr>
          <p:cNvSpPr/>
          <p:nvPr/>
        </p:nvSpPr>
        <p:spPr>
          <a:xfrm>
            <a:off x="5934683" y="5190428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CF0C2A18-557F-77FF-21D2-AEF1574434D0}"/>
              </a:ext>
            </a:extLst>
          </p:cNvPr>
          <p:cNvSpPr/>
          <p:nvPr/>
        </p:nvSpPr>
        <p:spPr>
          <a:xfrm>
            <a:off x="6148745" y="5512976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356069B8-20EA-3915-B70B-534E5F1F4AC6}"/>
              </a:ext>
            </a:extLst>
          </p:cNvPr>
          <p:cNvSpPr/>
          <p:nvPr/>
        </p:nvSpPr>
        <p:spPr>
          <a:xfrm>
            <a:off x="5723894" y="5512976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85" name="Arc 284">
            <a:extLst>
              <a:ext uri="{FF2B5EF4-FFF2-40B4-BE49-F238E27FC236}">
                <a16:creationId xmlns:a16="http://schemas.microsoft.com/office/drawing/2014/main" id="{DA7F6A22-9E6A-1925-822A-47A2389F4A92}"/>
              </a:ext>
            </a:extLst>
          </p:cNvPr>
          <p:cNvSpPr/>
          <p:nvPr/>
        </p:nvSpPr>
        <p:spPr>
          <a:xfrm>
            <a:off x="5934683" y="5424782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5553965E-8E9A-B5EA-7EE8-CB3CA3A546AF}"/>
              </a:ext>
            </a:extLst>
          </p:cNvPr>
          <p:cNvSpPr/>
          <p:nvPr/>
        </p:nvSpPr>
        <p:spPr>
          <a:xfrm>
            <a:off x="6148745" y="5747330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6AA2A6A9-CFBB-FC1F-FFB2-4286ADA85A2F}"/>
              </a:ext>
            </a:extLst>
          </p:cNvPr>
          <p:cNvSpPr/>
          <p:nvPr/>
        </p:nvSpPr>
        <p:spPr>
          <a:xfrm>
            <a:off x="5723894" y="5747330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88" name="Arc 287">
            <a:extLst>
              <a:ext uri="{FF2B5EF4-FFF2-40B4-BE49-F238E27FC236}">
                <a16:creationId xmlns:a16="http://schemas.microsoft.com/office/drawing/2014/main" id="{A0F62FFC-F82A-73AD-73F9-477F3CF94AF6}"/>
              </a:ext>
            </a:extLst>
          </p:cNvPr>
          <p:cNvSpPr/>
          <p:nvPr/>
        </p:nvSpPr>
        <p:spPr>
          <a:xfrm>
            <a:off x="5934683" y="5659136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F815C271-7E4B-66CE-421B-2BAE4BA0D89C}"/>
              </a:ext>
            </a:extLst>
          </p:cNvPr>
          <p:cNvSpPr/>
          <p:nvPr/>
        </p:nvSpPr>
        <p:spPr>
          <a:xfrm>
            <a:off x="6148745" y="5981684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C4173411-AC26-B682-2813-93D8EB4FCF67}"/>
              </a:ext>
            </a:extLst>
          </p:cNvPr>
          <p:cNvSpPr/>
          <p:nvPr/>
        </p:nvSpPr>
        <p:spPr>
          <a:xfrm>
            <a:off x="5723894" y="5981684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91" name="Arc 290">
            <a:extLst>
              <a:ext uri="{FF2B5EF4-FFF2-40B4-BE49-F238E27FC236}">
                <a16:creationId xmlns:a16="http://schemas.microsoft.com/office/drawing/2014/main" id="{3F298EDA-F07B-DB7C-C04F-046F15EE289B}"/>
              </a:ext>
            </a:extLst>
          </p:cNvPr>
          <p:cNvSpPr/>
          <p:nvPr/>
        </p:nvSpPr>
        <p:spPr>
          <a:xfrm>
            <a:off x="5934683" y="5893490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0415EF41-A571-CBED-5E88-153A4B6F2C53}"/>
              </a:ext>
            </a:extLst>
          </p:cNvPr>
          <p:cNvSpPr/>
          <p:nvPr/>
        </p:nvSpPr>
        <p:spPr>
          <a:xfrm>
            <a:off x="6148745" y="6216038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93" name="Rectangle 292">
            <a:extLst>
              <a:ext uri="{FF2B5EF4-FFF2-40B4-BE49-F238E27FC236}">
                <a16:creationId xmlns:a16="http://schemas.microsoft.com/office/drawing/2014/main" id="{BB31AE2B-E55F-A65F-95EF-662BE90D577B}"/>
              </a:ext>
            </a:extLst>
          </p:cNvPr>
          <p:cNvSpPr/>
          <p:nvPr/>
        </p:nvSpPr>
        <p:spPr>
          <a:xfrm>
            <a:off x="5723894" y="6216038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94" name="Arc 293">
            <a:extLst>
              <a:ext uri="{FF2B5EF4-FFF2-40B4-BE49-F238E27FC236}">
                <a16:creationId xmlns:a16="http://schemas.microsoft.com/office/drawing/2014/main" id="{EDFF5F96-B6D2-4E90-B384-BC19C24D4527}"/>
              </a:ext>
            </a:extLst>
          </p:cNvPr>
          <p:cNvSpPr/>
          <p:nvPr/>
        </p:nvSpPr>
        <p:spPr>
          <a:xfrm>
            <a:off x="5934683" y="6127844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07FA7591-EBCF-7F1A-702E-8F063998112B}"/>
              </a:ext>
            </a:extLst>
          </p:cNvPr>
          <p:cNvSpPr/>
          <p:nvPr/>
        </p:nvSpPr>
        <p:spPr>
          <a:xfrm>
            <a:off x="6148745" y="6450392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E350B817-1C56-91DE-150C-1AB39B94B388}"/>
              </a:ext>
            </a:extLst>
          </p:cNvPr>
          <p:cNvSpPr/>
          <p:nvPr/>
        </p:nvSpPr>
        <p:spPr>
          <a:xfrm>
            <a:off x="5723894" y="6450392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97" name="Arc 296">
            <a:extLst>
              <a:ext uri="{FF2B5EF4-FFF2-40B4-BE49-F238E27FC236}">
                <a16:creationId xmlns:a16="http://schemas.microsoft.com/office/drawing/2014/main" id="{B5125D81-C031-7D73-4D9B-578704D451F2}"/>
              </a:ext>
            </a:extLst>
          </p:cNvPr>
          <p:cNvSpPr/>
          <p:nvPr/>
        </p:nvSpPr>
        <p:spPr>
          <a:xfrm>
            <a:off x="5934683" y="6362198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98" name="Rectangle 297">
            <a:extLst>
              <a:ext uri="{FF2B5EF4-FFF2-40B4-BE49-F238E27FC236}">
                <a16:creationId xmlns:a16="http://schemas.microsoft.com/office/drawing/2014/main" id="{C1D831CD-3EF8-DA9D-FF00-E73ACE4A9FAE}"/>
              </a:ext>
            </a:extLst>
          </p:cNvPr>
          <p:cNvSpPr/>
          <p:nvPr/>
        </p:nvSpPr>
        <p:spPr>
          <a:xfrm>
            <a:off x="6148745" y="6684746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5EFB9A89-3A94-5735-BD56-215F880085C4}"/>
              </a:ext>
            </a:extLst>
          </p:cNvPr>
          <p:cNvSpPr/>
          <p:nvPr/>
        </p:nvSpPr>
        <p:spPr>
          <a:xfrm>
            <a:off x="5723894" y="6684746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00" name="Arc 299">
            <a:extLst>
              <a:ext uri="{FF2B5EF4-FFF2-40B4-BE49-F238E27FC236}">
                <a16:creationId xmlns:a16="http://schemas.microsoft.com/office/drawing/2014/main" id="{37208BD0-52B1-6932-9156-80D5C25CD098}"/>
              </a:ext>
            </a:extLst>
          </p:cNvPr>
          <p:cNvSpPr/>
          <p:nvPr/>
        </p:nvSpPr>
        <p:spPr>
          <a:xfrm>
            <a:off x="5934683" y="6596552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grpSp>
        <p:nvGrpSpPr>
          <p:cNvPr id="315" name="Group 314">
            <a:extLst>
              <a:ext uri="{FF2B5EF4-FFF2-40B4-BE49-F238E27FC236}">
                <a16:creationId xmlns:a16="http://schemas.microsoft.com/office/drawing/2014/main" id="{506A3834-4C20-1B6E-E5E8-F49F9EE5F664}"/>
              </a:ext>
            </a:extLst>
          </p:cNvPr>
          <p:cNvGrpSpPr/>
          <p:nvPr/>
        </p:nvGrpSpPr>
        <p:grpSpPr>
          <a:xfrm>
            <a:off x="6724357" y="367880"/>
            <a:ext cx="4989309" cy="6204322"/>
            <a:chOff x="6724357" y="367880"/>
            <a:chExt cx="4989309" cy="6204322"/>
          </a:xfrm>
        </p:grpSpPr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25FA19B0-8B51-BC00-E8E5-B3EE3352F060}"/>
                </a:ext>
              </a:extLst>
            </p:cNvPr>
            <p:cNvSpPr txBox="1"/>
            <p:nvPr/>
          </p:nvSpPr>
          <p:spPr>
            <a:xfrm>
              <a:off x="6724357" y="367880"/>
              <a:ext cx="4989309" cy="62043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DBCFBCA0-F1CE-167A-CEE2-B3511D65C8CD}"/>
                </a:ext>
              </a:extLst>
            </p:cNvPr>
            <p:cNvSpPr txBox="1"/>
            <p:nvPr/>
          </p:nvSpPr>
          <p:spPr>
            <a:xfrm>
              <a:off x="6869118" y="868651"/>
              <a:ext cx="4569613" cy="5355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b="0" i="0" dirty="0">
                  <a:solidFill>
                    <a:srgbClr val="000000"/>
                  </a:solidFill>
                  <a:effectLst/>
                  <a:latin typeface="var(--service-font)"/>
                </a:rPr>
                <a:t>DOHA, Qatar — </a:t>
              </a:r>
              <a:r>
                <a:rPr lang="en-US" b="0" i="0" dirty="0"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 A World Cup that opened with a beer ban ended with a champagne toast. A tournament that started with a call for cultural sensitivity finished with a cultural icon being celebrated.</a:t>
              </a:r>
            </a:p>
            <a:p>
              <a:pPr algn="l"/>
              <a:r>
                <a:rPr lang="en-US" b="0" i="0" dirty="0"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The first World Cup held in the Middle East and the first played in a majority-Muslim country will someday be remembered for many things, but for now there’s no reason to look past Sunday’s epic final, which ended with </a:t>
              </a:r>
              <a:r>
                <a:rPr lang="en-US" b="0" i="0" u="sng" dirty="0">
                  <a:solidFill>
                    <a:srgbClr val="000000"/>
                  </a:solidFill>
                  <a:effectLst/>
                  <a:latin typeface="Georgia" panose="02040502050405020303" pitchFamily="18" charset="0"/>
                  <a:hlinkClick r:id="rId2"/>
                </a:rPr>
                <a:t>Lionel Messi</a:t>
              </a:r>
              <a:r>
                <a:rPr lang="en-US" b="0" i="0" dirty="0"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 finally lifting the 14-inch solid gold World Cup trophy as fireworks exploded from the roof of a sold-out 89,000-seat stadium, lighting up the night sky.</a:t>
              </a:r>
            </a:p>
            <a:p>
              <a:pPr algn="l"/>
              <a:r>
                <a:rPr lang="en-US" b="0" i="0" dirty="0"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It was the only prize Messi, widely considered the greatest player in soccer history, had never won. And when he came face to face with it for the first time </a:t>
              </a:r>
              <a:r>
                <a:rPr lang="en-US" b="0" i="0" dirty="0" err="1"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af</a:t>
              </a:r>
              <a:endPara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endParaRPr>
            </a:p>
          </p:txBody>
        </p:sp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4E7EB7D0-9FBA-7746-953D-A0051F7F8CD7}"/>
                </a:ext>
              </a:extLst>
            </p:cNvPr>
            <p:cNvSpPr txBox="1"/>
            <p:nvPr/>
          </p:nvSpPr>
          <p:spPr>
            <a:xfrm>
              <a:off x="8122229" y="485547"/>
              <a:ext cx="17584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World cup- 2022</a:t>
              </a:r>
            </a:p>
          </p:txBody>
        </p:sp>
        <p:sp>
          <p:nvSpPr>
            <p:cNvPr id="308" name="Rectangle: Rounded Corners 307">
              <a:extLst>
                <a:ext uri="{FF2B5EF4-FFF2-40B4-BE49-F238E27FC236}">
                  <a16:creationId xmlns:a16="http://schemas.microsoft.com/office/drawing/2014/main" id="{B60FA827-5CB7-9224-2C89-47796AC84B01}"/>
                </a:ext>
              </a:extLst>
            </p:cNvPr>
            <p:cNvSpPr/>
            <p:nvPr/>
          </p:nvSpPr>
          <p:spPr>
            <a:xfrm>
              <a:off x="10621111" y="6202817"/>
              <a:ext cx="1050582" cy="322548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Page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17551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CE04D2-89DD-25D6-B943-67BC64B1F4E9}"/>
              </a:ext>
            </a:extLst>
          </p:cNvPr>
          <p:cNvSpPr/>
          <p:nvPr/>
        </p:nvSpPr>
        <p:spPr>
          <a:xfrm>
            <a:off x="6091448" y="225"/>
            <a:ext cx="5870825" cy="6858000"/>
          </a:xfrm>
          <a:prstGeom prst="rect">
            <a:avLst/>
          </a:prstGeom>
          <a:pattFill prst="pct75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noFill/>
          </a:ln>
          <a:effectLst>
            <a:innerShdw blurRad="635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91FB9E-A48A-BAD2-E6A7-B7BCE6BABC06}"/>
              </a:ext>
            </a:extLst>
          </p:cNvPr>
          <p:cNvSpPr/>
          <p:nvPr/>
        </p:nvSpPr>
        <p:spPr>
          <a:xfrm>
            <a:off x="6148745" y="122834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7E4314F-A32E-C249-5A58-F960DD64A68E}"/>
              </a:ext>
            </a:extLst>
          </p:cNvPr>
          <p:cNvSpPr/>
          <p:nvPr/>
        </p:nvSpPr>
        <p:spPr>
          <a:xfrm>
            <a:off x="163869" y="0"/>
            <a:ext cx="5870825" cy="6858000"/>
          </a:xfrm>
          <a:prstGeom prst="rect">
            <a:avLst/>
          </a:prstGeom>
          <a:pattFill prst="pct75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noFill/>
          </a:ln>
          <a:effectLst>
            <a:innerShdw blurRad="635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925967-F462-E616-B6EF-2E085830DE98}"/>
              </a:ext>
            </a:extLst>
          </p:cNvPr>
          <p:cNvSpPr/>
          <p:nvPr/>
        </p:nvSpPr>
        <p:spPr>
          <a:xfrm>
            <a:off x="5723894" y="122834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CF43536A-C709-F614-B468-785736474042}"/>
              </a:ext>
            </a:extLst>
          </p:cNvPr>
          <p:cNvSpPr/>
          <p:nvPr/>
        </p:nvSpPr>
        <p:spPr>
          <a:xfrm>
            <a:off x="5934683" y="34640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8CF57332-C1BA-9405-7C36-E4753A650DB4}"/>
              </a:ext>
            </a:extLst>
          </p:cNvPr>
          <p:cNvSpPr/>
          <p:nvPr/>
        </p:nvSpPr>
        <p:spPr>
          <a:xfrm>
            <a:off x="6148745" y="357188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206F4393-309C-9C45-6EF4-7D650EE65982}"/>
              </a:ext>
            </a:extLst>
          </p:cNvPr>
          <p:cNvSpPr/>
          <p:nvPr/>
        </p:nvSpPr>
        <p:spPr>
          <a:xfrm>
            <a:off x="5723894" y="357188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19" name="Arc 218">
            <a:extLst>
              <a:ext uri="{FF2B5EF4-FFF2-40B4-BE49-F238E27FC236}">
                <a16:creationId xmlns:a16="http://schemas.microsoft.com/office/drawing/2014/main" id="{D13C7FC0-04A6-CEA3-60DF-962468E6819B}"/>
              </a:ext>
            </a:extLst>
          </p:cNvPr>
          <p:cNvSpPr/>
          <p:nvPr/>
        </p:nvSpPr>
        <p:spPr>
          <a:xfrm>
            <a:off x="5934683" y="268994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1A163365-0654-5723-027B-47D7F7EB3E31}"/>
              </a:ext>
            </a:extLst>
          </p:cNvPr>
          <p:cNvSpPr/>
          <p:nvPr/>
        </p:nvSpPr>
        <p:spPr>
          <a:xfrm>
            <a:off x="6148745" y="591542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29C0D17E-B525-2B2F-E380-E73EB5FBBE63}"/>
              </a:ext>
            </a:extLst>
          </p:cNvPr>
          <p:cNvSpPr/>
          <p:nvPr/>
        </p:nvSpPr>
        <p:spPr>
          <a:xfrm>
            <a:off x="5723894" y="591542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22" name="Arc 221">
            <a:extLst>
              <a:ext uri="{FF2B5EF4-FFF2-40B4-BE49-F238E27FC236}">
                <a16:creationId xmlns:a16="http://schemas.microsoft.com/office/drawing/2014/main" id="{297C4F7E-BF3E-472E-A7EE-3B8A2A8A8C12}"/>
              </a:ext>
            </a:extLst>
          </p:cNvPr>
          <p:cNvSpPr/>
          <p:nvPr/>
        </p:nvSpPr>
        <p:spPr>
          <a:xfrm>
            <a:off x="5934683" y="503348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E9E67963-9ECB-6B87-6387-8E6D47E207E4}"/>
              </a:ext>
            </a:extLst>
          </p:cNvPr>
          <p:cNvSpPr/>
          <p:nvPr/>
        </p:nvSpPr>
        <p:spPr>
          <a:xfrm>
            <a:off x="6148745" y="825896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AB6D9662-EC9E-266E-905E-7971AF480C8E}"/>
              </a:ext>
            </a:extLst>
          </p:cNvPr>
          <p:cNvSpPr/>
          <p:nvPr/>
        </p:nvSpPr>
        <p:spPr>
          <a:xfrm>
            <a:off x="5723894" y="825896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25" name="Arc 224">
            <a:extLst>
              <a:ext uri="{FF2B5EF4-FFF2-40B4-BE49-F238E27FC236}">
                <a16:creationId xmlns:a16="http://schemas.microsoft.com/office/drawing/2014/main" id="{3521FBBD-1B6F-0DF3-1E34-E80F898C9D02}"/>
              </a:ext>
            </a:extLst>
          </p:cNvPr>
          <p:cNvSpPr/>
          <p:nvPr/>
        </p:nvSpPr>
        <p:spPr>
          <a:xfrm>
            <a:off x="5934683" y="737702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11827B02-DB35-6145-36D8-79A649FB719A}"/>
              </a:ext>
            </a:extLst>
          </p:cNvPr>
          <p:cNvSpPr/>
          <p:nvPr/>
        </p:nvSpPr>
        <p:spPr>
          <a:xfrm>
            <a:off x="6148745" y="1060250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0011876D-A1FA-D4C8-444D-709C63A1D824}"/>
              </a:ext>
            </a:extLst>
          </p:cNvPr>
          <p:cNvSpPr/>
          <p:nvPr/>
        </p:nvSpPr>
        <p:spPr>
          <a:xfrm>
            <a:off x="5723894" y="1060250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28" name="Arc 227">
            <a:extLst>
              <a:ext uri="{FF2B5EF4-FFF2-40B4-BE49-F238E27FC236}">
                <a16:creationId xmlns:a16="http://schemas.microsoft.com/office/drawing/2014/main" id="{016910A0-C330-3000-C42B-8F146C28B09E}"/>
              </a:ext>
            </a:extLst>
          </p:cNvPr>
          <p:cNvSpPr/>
          <p:nvPr/>
        </p:nvSpPr>
        <p:spPr>
          <a:xfrm>
            <a:off x="5934683" y="972056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211DECF1-D789-307A-A640-4A076C2BD134}"/>
              </a:ext>
            </a:extLst>
          </p:cNvPr>
          <p:cNvSpPr/>
          <p:nvPr/>
        </p:nvSpPr>
        <p:spPr>
          <a:xfrm>
            <a:off x="6148745" y="1294604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54FBC42F-E273-EA19-3BBA-53708D3E2490}"/>
              </a:ext>
            </a:extLst>
          </p:cNvPr>
          <p:cNvSpPr/>
          <p:nvPr/>
        </p:nvSpPr>
        <p:spPr>
          <a:xfrm>
            <a:off x="5723894" y="1294604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31" name="Arc 230">
            <a:extLst>
              <a:ext uri="{FF2B5EF4-FFF2-40B4-BE49-F238E27FC236}">
                <a16:creationId xmlns:a16="http://schemas.microsoft.com/office/drawing/2014/main" id="{881B429E-9292-250D-C0AF-05EC37DFC6C0}"/>
              </a:ext>
            </a:extLst>
          </p:cNvPr>
          <p:cNvSpPr/>
          <p:nvPr/>
        </p:nvSpPr>
        <p:spPr>
          <a:xfrm>
            <a:off x="5934683" y="1206410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0095664C-12D9-9E3F-57BC-489DAFFDFAA9}"/>
              </a:ext>
            </a:extLst>
          </p:cNvPr>
          <p:cNvSpPr/>
          <p:nvPr/>
        </p:nvSpPr>
        <p:spPr>
          <a:xfrm>
            <a:off x="6148745" y="1528958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AF1F4CC7-084E-E5A8-8E37-290B204A6ED9}"/>
              </a:ext>
            </a:extLst>
          </p:cNvPr>
          <p:cNvSpPr/>
          <p:nvPr/>
        </p:nvSpPr>
        <p:spPr>
          <a:xfrm>
            <a:off x="5723894" y="1528958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34" name="Arc 233">
            <a:extLst>
              <a:ext uri="{FF2B5EF4-FFF2-40B4-BE49-F238E27FC236}">
                <a16:creationId xmlns:a16="http://schemas.microsoft.com/office/drawing/2014/main" id="{E2549C6F-FB7E-92E9-CF56-9FEDE049186C}"/>
              </a:ext>
            </a:extLst>
          </p:cNvPr>
          <p:cNvSpPr/>
          <p:nvPr/>
        </p:nvSpPr>
        <p:spPr>
          <a:xfrm>
            <a:off x="5934683" y="1440764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4C2AC990-6255-FAD4-C722-7DFF78454163}"/>
              </a:ext>
            </a:extLst>
          </p:cNvPr>
          <p:cNvSpPr/>
          <p:nvPr/>
        </p:nvSpPr>
        <p:spPr>
          <a:xfrm>
            <a:off x="6148745" y="1763312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3C66C4FD-DA69-988B-35E3-4BE3843ACFBE}"/>
              </a:ext>
            </a:extLst>
          </p:cNvPr>
          <p:cNvSpPr/>
          <p:nvPr/>
        </p:nvSpPr>
        <p:spPr>
          <a:xfrm>
            <a:off x="5723894" y="1763312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37" name="Arc 236">
            <a:extLst>
              <a:ext uri="{FF2B5EF4-FFF2-40B4-BE49-F238E27FC236}">
                <a16:creationId xmlns:a16="http://schemas.microsoft.com/office/drawing/2014/main" id="{713BEB71-DCD4-1D95-2EF7-A2F003D0A14F}"/>
              </a:ext>
            </a:extLst>
          </p:cNvPr>
          <p:cNvSpPr/>
          <p:nvPr/>
        </p:nvSpPr>
        <p:spPr>
          <a:xfrm>
            <a:off x="5934683" y="1675118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FA5181D3-F835-4E9B-81C2-CF1CEDF85D78}"/>
              </a:ext>
            </a:extLst>
          </p:cNvPr>
          <p:cNvSpPr/>
          <p:nvPr/>
        </p:nvSpPr>
        <p:spPr>
          <a:xfrm>
            <a:off x="6148745" y="1997666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06797E3C-8A41-7036-C7F5-028879C3AD46}"/>
              </a:ext>
            </a:extLst>
          </p:cNvPr>
          <p:cNvSpPr/>
          <p:nvPr/>
        </p:nvSpPr>
        <p:spPr>
          <a:xfrm>
            <a:off x="5723894" y="1997666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40" name="Arc 239">
            <a:extLst>
              <a:ext uri="{FF2B5EF4-FFF2-40B4-BE49-F238E27FC236}">
                <a16:creationId xmlns:a16="http://schemas.microsoft.com/office/drawing/2014/main" id="{39AFFB17-D070-5A97-2E44-B1EACB2E801F}"/>
              </a:ext>
            </a:extLst>
          </p:cNvPr>
          <p:cNvSpPr/>
          <p:nvPr/>
        </p:nvSpPr>
        <p:spPr>
          <a:xfrm>
            <a:off x="5934683" y="1909472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AC416FD2-8B52-3AE0-5AEE-E40A97E00E17}"/>
              </a:ext>
            </a:extLst>
          </p:cNvPr>
          <p:cNvSpPr/>
          <p:nvPr/>
        </p:nvSpPr>
        <p:spPr>
          <a:xfrm>
            <a:off x="6148745" y="2232020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182E47DC-C8ED-FA20-5F68-1EE148AD2BCF}"/>
              </a:ext>
            </a:extLst>
          </p:cNvPr>
          <p:cNvSpPr/>
          <p:nvPr/>
        </p:nvSpPr>
        <p:spPr>
          <a:xfrm>
            <a:off x="5723894" y="2232020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43" name="Arc 242">
            <a:extLst>
              <a:ext uri="{FF2B5EF4-FFF2-40B4-BE49-F238E27FC236}">
                <a16:creationId xmlns:a16="http://schemas.microsoft.com/office/drawing/2014/main" id="{5AEA07B7-34A5-041F-1BA3-6EA73025FD05}"/>
              </a:ext>
            </a:extLst>
          </p:cNvPr>
          <p:cNvSpPr/>
          <p:nvPr/>
        </p:nvSpPr>
        <p:spPr>
          <a:xfrm>
            <a:off x="5934683" y="2143826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FCED8F6E-00AE-E6E4-3CA1-386C6F55F72A}"/>
              </a:ext>
            </a:extLst>
          </p:cNvPr>
          <p:cNvSpPr/>
          <p:nvPr/>
        </p:nvSpPr>
        <p:spPr>
          <a:xfrm>
            <a:off x="6148745" y="2466374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F8D6692C-8B9C-964A-43C1-27F8AF7C2360}"/>
              </a:ext>
            </a:extLst>
          </p:cNvPr>
          <p:cNvSpPr/>
          <p:nvPr/>
        </p:nvSpPr>
        <p:spPr>
          <a:xfrm>
            <a:off x="5723894" y="2466374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46" name="Arc 245">
            <a:extLst>
              <a:ext uri="{FF2B5EF4-FFF2-40B4-BE49-F238E27FC236}">
                <a16:creationId xmlns:a16="http://schemas.microsoft.com/office/drawing/2014/main" id="{280B34F8-9B6A-379B-C087-A91103D73DAE}"/>
              </a:ext>
            </a:extLst>
          </p:cNvPr>
          <p:cNvSpPr/>
          <p:nvPr/>
        </p:nvSpPr>
        <p:spPr>
          <a:xfrm>
            <a:off x="5934683" y="2378180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B432D8B4-D038-28CD-C312-0942903E34D9}"/>
              </a:ext>
            </a:extLst>
          </p:cNvPr>
          <p:cNvSpPr/>
          <p:nvPr/>
        </p:nvSpPr>
        <p:spPr>
          <a:xfrm>
            <a:off x="6148745" y="2700728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89CB46F7-F961-4C96-6268-A7C2F49B7CBB}"/>
              </a:ext>
            </a:extLst>
          </p:cNvPr>
          <p:cNvSpPr/>
          <p:nvPr/>
        </p:nvSpPr>
        <p:spPr>
          <a:xfrm>
            <a:off x="5723894" y="2700728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49" name="Arc 248">
            <a:extLst>
              <a:ext uri="{FF2B5EF4-FFF2-40B4-BE49-F238E27FC236}">
                <a16:creationId xmlns:a16="http://schemas.microsoft.com/office/drawing/2014/main" id="{6A58AE3B-F93F-1222-3D54-9134E1A9BF66}"/>
              </a:ext>
            </a:extLst>
          </p:cNvPr>
          <p:cNvSpPr/>
          <p:nvPr/>
        </p:nvSpPr>
        <p:spPr>
          <a:xfrm>
            <a:off x="5934683" y="2612534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6C883A6A-824D-8C51-F195-8FB7C43F35D4}"/>
              </a:ext>
            </a:extLst>
          </p:cNvPr>
          <p:cNvSpPr/>
          <p:nvPr/>
        </p:nvSpPr>
        <p:spPr>
          <a:xfrm>
            <a:off x="6148745" y="2935082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3A0F6854-DBEB-A1DC-2457-EF03780D2242}"/>
              </a:ext>
            </a:extLst>
          </p:cNvPr>
          <p:cNvSpPr/>
          <p:nvPr/>
        </p:nvSpPr>
        <p:spPr>
          <a:xfrm>
            <a:off x="5723894" y="2935082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52" name="Arc 251">
            <a:extLst>
              <a:ext uri="{FF2B5EF4-FFF2-40B4-BE49-F238E27FC236}">
                <a16:creationId xmlns:a16="http://schemas.microsoft.com/office/drawing/2014/main" id="{1B5B1051-B1F9-D108-AC01-7D12DEF0EDBE}"/>
              </a:ext>
            </a:extLst>
          </p:cNvPr>
          <p:cNvSpPr/>
          <p:nvPr/>
        </p:nvSpPr>
        <p:spPr>
          <a:xfrm>
            <a:off x="5934683" y="2846888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970FC13E-1D36-76D6-6BE1-2C53CDC0A8CE}"/>
              </a:ext>
            </a:extLst>
          </p:cNvPr>
          <p:cNvSpPr/>
          <p:nvPr/>
        </p:nvSpPr>
        <p:spPr>
          <a:xfrm>
            <a:off x="6148745" y="3169436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0A72C712-CBB4-99A2-611F-F72EA09DF229}"/>
              </a:ext>
            </a:extLst>
          </p:cNvPr>
          <p:cNvSpPr/>
          <p:nvPr/>
        </p:nvSpPr>
        <p:spPr>
          <a:xfrm>
            <a:off x="5723894" y="3169436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55" name="Arc 254">
            <a:extLst>
              <a:ext uri="{FF2B5EF4-FFF2-40B4-BE49-F238E27FC236}">
                <a16:creationId xmlns:a16="http://schemas.microsoft.com/office/drawing/2014/main" id="{CAF802A6-8A1A-64A5-28E8-0D2220B236A7}"/>
              </a:ext>
            </a:extLst>
          </p:cNvPr>
          <p:cNvSpPr/>
          <p:nvPr/>
        </p:nvSpPr>
        <p:spPr>
          <a:xfrm>
            <a:off x="5934683" y="3081242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1FBD5CF5-CC5C-8524-556D-19696B004BBD}"/>
              </a:ext>
            </a:extLst>
          </p:cNvPr>
          <p:cNvSpPr/>
          <p:nvPr/>
        </p:nvSpPr>
        <p:spPr>
          <a:xfrm>
            <a:off x="6148745" y="3403790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FBF2DBEE-77EA-7A11-6EBA-60D949EECA77}"/>
              </a:ext>
            </a:extLst>
          </p:cNvPr>
          <p:cNvSpPr/>
          <p:nvPr/>
        </p:nvSpPr>
        <p:spPr>
          <a:xfrm>
            <a:off x="5723894" y="3403790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58" name="Arc 257">
            <a:extLst>
              <a:ext uri="{FF2B5EF4-FFF2-40B4-BE49-F238E27FC236}">
                <a16:creationId xmlns:a16="http://schemas.microsoft.com/office/drawing/2014/main" id="{7C024BA5-E78B-8EE8-BEE3-7AB965CAB240}"/>
              </a:ext>
            </a:extLst>
          </p:cNvPr>
          <p:cNvSpPr/>
          <p:nvPr/>
        </p:nvSpPr>
        <p:spPr>
          <a:xfrm>
            <a:off x="5934683" y="3315596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C9FA3A05-790D-75C7-DAC4-BB79D101599E}"/>
              </a:ext>
            </a:extLst>
          </p:cNvPr>
          <p:cNvSpPr/>
          <p:nvPr/>
        </p:nvSpPr>
        <p:spPr>
          <a:xfrm>
            <a:off x="6148745" y="3638144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277825B4-40F0-4436-B828-235E5C2ECC06}"/>
              </a:ext>
            </a:extLst>
          </p:cNvPr>
          <p:cNvSpPr/>
          <p:nvPr/>
        </p:nvSpPr>
        <p:spPr>
          <a:xfrm>
            <a:off x="5723894" y="3638144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61" name="Arc 260">
            <a:extLst>
              <a:ext uri="{FF2B5EF4-FFF2-40B4-BE49-F238E27FC236}">
                <a16:creationId xmlns:a16="http://schemas.microsoft.com/office/drawing/2014/main" id="{0CB9F12E-6645-0F4C-BCC0-1B6733EDA66A}"/>
              </a:ext>
            </a:extLst>
          </p:cNvPr>
          <p:cNvSpPr/>
          <p:nvPr/>
        </p:nvSpPr>
        <p:spPr>
          <a:xfrm>
            <a:off x="5934683" y="3549950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6AF13DDE-4E8B-F540-310F-4D9AC37C7EA4}"/>
              </a:ext>
            </a:extLst>
          </p:cNvPr>
          <p:cNvSpPr/>
          <p:nvPr/>
        </p:nvSpPr>
        <p:spPr>
          <a:xfrm>
            <a:off x="6148745" y="3872498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1E43ACED-3DFC-4827-9346-69A0EAB80CB6}"/>
              </a:ext>
            </a:extLst>
          </p:cNvPr>
          <p:cNvSpPr/>
          <p:nvPr/>
        </p:nvSpPr>
        <p:spPr>
          <a:xfrm>
            <a:off x="5723894" y="3872498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64" name="Arc 263">
            <a:extLst>
              <a:ext uri="{FF2B5EF4-FFF2-40B4-BE49-F238E27FC236}">
                <a16:creationId xmlns:a16="http://schemas.microsoft.com/office/drawing/2014/main" id="{22F1E2A4-92EC-567A-7B60-BD90707FA0B2}"/>
              </a:ext>
            </a:extLst>
          </p:cNvPr>
          <p:cNvSpPr/>
          <p:nvPr/>
        </p:nvSpPr>
        <p:spPr>
          <a:xfrm>
            <a:off x="5934683" y="3784304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4512B762-95AC-952C-3D10-9C7232412D0F}"/>
              </a:ext>
            </a:extLst>
          </p:cNvPr>
          <p:cNvSpPr/>
          <p:nvPr/>
        </p:nvSpPr>
        <p:spPr>
          <a:xfrm>
            <a:off x="6148745" y="4106852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74A2F2B2-8FFD-C320-6086-063C39932D4C}"/>
              </a:ext>
            </a:extLst>
          </p:cNvPr>
          <p:cNvSpPr/>
          <p:nvPr/>
        </p:nvSpPr>
        <p:spPr>
          <a:xfrm>
            <a:off x="5723894" y="4106852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67" name="Arc 266">
            <a:extLst>
              <a:ext uri="{FF2B5EF4-FFF2-40B4-BE49-F238E27FC236}">
                <a16:creationId xmlns:a16="http://schemas.microsoft.com/office/drawing/2014/main" id="{08643085-F21F-008B-335D-B9A869D02B90}"/>
              </a:ext>
            </a:extLst>
          </p:cNvPr>
          <p:cNvSpPr/>
          <p:nvPr/>
        </p:nvSpPr>
        <p:spPr>
          <a:xfrm>
            <a:off x="5934683" y="4018658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71CAFB4C-0925-0B5E-293B-8517EC63D8D2}"/>
              </a:ext>
            </a:extLst>
          </p:cNvPr>
          <p:cNvSpPr/>
          <p:nvPr/>
        </p:nvSpPr>
        <p:spPr>
          <a:xfrm>
            <a:off x="6148745" y="4341206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8F639C06-F3B3-C1AF-82AD-3F23E5DD260C}"/>
              </a:ext>
            </a:extLst>
          </p:cNvPr>
          <p:cNvSpPr/>
          <p:nvPr/>
        </p:nvSpPr>
        <p:spPr>
          <a:xfrm>
            <a:off x="5723894" y="4341206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70" name="Arc 269">
            <a:extLst>
              <a:ext uri="{FF2B5EF4-FFF2-40B4-BE49-F238E27FC236}">
                <a16:creationId xmlns:a16="http://schemas.microsoft.com/office/drawing/2014/main" id="{DFB56B0F-8366-A22C-AB27-D469F605E865}"/>
              </a:ext>
            </a:extLst>
          </p:cNvPr>
          <p:cNvSpPr/>
          <p:nvPr/>
        </p:nvSpPr>
        <p:spPr>
          <a:xfrm>
            <a:off x="5934683" y="4253012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E0897F19-1FC9-124B-8294-841CB40499B3}"/>
              </a:ext>
            </a:extLst>
          </p:cNvPr>
          <p:cNvSpPr/>
          <p:nvPr/>
        </p:nvSpPr>
        <p:spPr>
          <a:xfrm>
            <a:off x="6148745" y="4575560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C01AAF77-0498-CF3D-7E78-1DA20DCAC25E}"/>
              </a:ext>
            </a:extLst>
          </p:cNvPr>
          <p:cNvSpPr/>
          <p:nvPr/>
        </p:nvSpPr>
        <p:spPr>
          <a:xfrm>
            <a:off x="5723894" y="4575560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73" name="Arc 272">
            <a:extLst>
              <a:ext uri="{FF2B5EF4-FFF2-40B4-BE49-F238E27FC236}">
                <a16:creationId xmlns:a16="http://schemas.microsoft.com/office/drawing/2014/main" id="{48530FD9-030F-8CFD-1D1E-26FD8562DEF3}"/>
              </a:ext>
            </a:extLst>
          </p:cNvPr>
          <p:cNvSpPr/>
          <p:nvPr/>
        </p:nvSpPr>
        <p:spPr>
          <a:xfrm>
            <a:off x="5934683" y="4487366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8E4EDD2F-FA30-2587-D0C1-13A70C19E4BD}"/>
              </a:ext>
            </a:extLst>
          </p:cNvPr>
          <p:cNvSpPr/>
          <p:nvPr/>
        </p:nvSpPr>
        <p:spPr>
          <a:xfrm>
            <a:off x="6148745" y="4809914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13D2D65F-E61D-57A5-2134-D4C2F3A7014F}"/>
              </a:ext>
            </a:extLst>
          </p:cNvPr>
          <p:cNvSpPr/>
          <p:nvPr/>
        </p:nvSpPr>
        <p:spPr>
          <a:xfrm>
            <a:off x="5723894" y="4809914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76" name="Arc 275">
            <a:extLst>
              <a:ext uri="{FF2B5EF4-FFF2-40B4-BE49-F238E27FC236}">
                <a16:creationId xmlns:a16="http://schemas.microsoft.com/office/drawing/2014/main" id="{0E49ACFF-7957-3B32-969D-4F0EAB3EC06F}"/>
              </a:ext>
            </a:extLst>
          </p:cNvPr>
          <p:cNvSpPr/>
          <p:nvPr/>
        </p:nvSpPr>
        <p:spPr>
          <a:xfrm>
            <a:off x="5934683" y="4721720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998A3E94-78B0-A066-22A8-80DADD2D0D2D}"/>
              </a:ext>
            </a:extLst>
          </p:cNvPr>
          <p:cNvSpPr/>
          <p:nvPr/>
        </p:nvSpPr>
        <p:spPr>
          <a:xfrm>
            <a:off x="6148745" y="5044268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47C21505-66F0-AA7D-B2EA-4160A160B139}"/>
              </a:ext>
            </a:extLst>
          </p:cNvPr>
          <p:cNvSpPr/>
          <p:nvPr/>
        </p:nvSpPr>
        <p:spPr>
          <a:xfrm>
            <a:off x="5723894" y="5044268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79" name="Arc 278">
            <a:extLst>
              <a:ext uri="{FF2B5EF4-FFF2-40B4-BE49-F238E27FC236}">
                <a16:creationId xmlns:a16="http://schemas.microsoft.com/office/drawing/2014/main" id="{EC05C6B7-E095-81E0-F0AE-2588E62F3449}"/>
              </a:ext>
            </a:extLst>
          </p:cNvPr>
          <p:cNvSpPr/>
          <p:nvPr/>
        </p:nvSpPr>
        <p:spPr>
          <a:xfrm>
            <a:off x="5934683" y="4956074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143B36F2-1A4E-F28B-E7B8-5DFA97FB5DD5}"/>
              </a:ext>
            </a:extLst>
          </p:cNvPr>
          <p:cNvSpPr/>
          <p:nvPr/>
        </p:nvSpPr>
        <p:spPr>
          <a:xfrm>
            <a:off x="6148745" y="5278622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2384ADD0-DCA2-4AA6-5BCF-AF01D7320338}"/>
              </a:ext>
            </a:extLst>
          </p:cNvPr>
          <p:cNvSpPr/>
          <p:nvPr/>
        </p:nvSpPr>
        <p:spPr>
          <a:xfrm>
            <a:off x="5723894" y="5278622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82" name="Arc 281">
            <a:extLst>
              <a:ext uri="{FF2B5EF4-FFF2-40B4-BE49-F238E27FC236}">
                <a16:creationId xmlns:a16="http://schemas.microsoft.com/office/drawing/2014/main" id="{6803F1F2-BDB9-E2CB-D6CA-992AC1507AC6}"/>
              </a:ext>
            </a:extLst>
          </p:cNvPr>
          <p:cNvSpPr/>
          <p:nvPr/>
        </p:nvSpPr>
        <p:spPr>
          <a:xfrm>
            <a:off x="5934683" y="5190428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CF0C2A18-557F-77FF-21D2-AEF1574434D0}"/>
              </a:ext>
            </a:extLst>
          </p:cNvPr>
          <p:cNvSpPr/>
          <p:nvPr/>
        </p:nvSpPr>
        <p:spPr>
          <a:xfrm>
            <a:off x="6148745" y="5512976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356069B8-20EA-3915-B70B-534E5F1F4AC6}"/>
              </a:ext>
            </a:extLst>
          </p:cNvPr>
          <p:cNvSpPr/>
          <p:nvPr/>
        </p:nvSpPr>
        <p:spPr>
          <a:xfrm>
            <a:off x="5723894" y="5512976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85" name="Arc 284">
            <a:extLst>
              <a:ext uri="{FF2B5EF4-FFF2-40B4-BE49-F238E27FC236}">
                <a16:creationId xmlns:a16="http://schemas.microsoft.com/office/drawing/2014/main" id="{DA7F6A22-9E6A-1925-822A-47A2389F4A92}"/>
              </a:ext>
            </a:extLst>
          </p:cNvPr>
          <p:cNvSpPr/>
          <p:nvPr/>
        </p:nvSpPr>
        <p:spPr>
          <a:xfrm>
            <a:off x="5934683" y="5424782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5553965E-8E9A-B5EA-7EE8-CB3CA3A546AF}"/>
              </a:ext>
            </a:extLst>
          </p:cNvPr>
          <p:cNvSpPr/>
          <p:nvPr/>
        </p:nvSpPr>
        <p:spPr>
          <a:xfrm>
            <a:off x="6148745" y="5747330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6AA2A6A9-CFBB-FC1F-FFB2-4286ADA85A2F}"/>
              </a:ext>
            </a:extLst>
          </p:cNvPr>
          <p:cNvSpPr/>
          <p:nvPr/>
        </p:nvSpPr>
        <p:spPr>
          <a:xfrm>
            <a:off x="5723894" y="5747330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88" name="Arc 287">
            <a:extLst>
              <a:ext uri="{FF2B5EF4-FFF2-40B4-BE49-F238E27FC236}">
                <a16:creationId xmlns:a16="http://schemas.microsoft.com/office/drawing/2014/main" id="{A0F62FFC-F82A-73AD-73F9-477F3CF94AF6}"/>
              </a:ext>
            </a:extLst>
          </p:cNvPr>
          <p:cNvSpPr/>
          <p:nvPr/>
        </p:nvSpPr>
        <p:spPr>
          <a:xfrm>
            <a:off x="5934683" y="5659136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F815C271-7E4B-66CE-421B-2BAE4BA0D89C}"/>
              </a:ext>
            </a:extLst>
          </p:cNvPr>
          <p:cNvSpPr/>
          <p:nvPr/>
        </p:nvSpPr>
        <p:spPr>
          <a:xfrm>
            <a:off x="6148745" y="5981684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C4173411-AC26-B682-2813-93D8EB4FCF67}"/>
              </a:ext>
            </a:extLst>
          </p:cNvPr>
          <p:cNvSpPr/>
          <p:nvPr/>
        </p:nvSpPr>
        <p:spPr>
          <a:xfrm>
            <a:off x="5723894" y="5981684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91" name="Arc 290">
            <a:extLst>
              <a:ext uri="{FF2B5EF4-FFF2-40B4-BE49-F238E27FC236}">
                <a16:creationId xmlns:a16="http://schemas.microsoft.com/office/drawing/2014/main" id="{3F298EDA-F07B-DB7C-C04F-046F15EE289B}"/>
              </a:ext>
            </a:extLst>
          </p:cNvPr>
          <p:cNvSpPr/>
          <p:nvPr/>
        </p:nvSpPr>
        <p:spPr>
          <a:xfrm>
            <a:off x="5934683" y="5893490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0415EF41-A571-CBED-5E88-153A4B6F2C53}"/>
              </a:ext>
            </a:extLst>
          </p:cNvPr>
          <p:cNvSpPr/>
          <p:nvPr/>
        </p:nvSpPr>
        <p:spPr>
          <a:xfrm>
            <a:off x="6148745" y="6216038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93" name="Rectangle 292">
            <a:extLst>
              <a:ext uri="{FF2B5EF4-FFF2-40B4-BE49-F238E27FC236}">
                <a16:creationId xmlns:a16="http://schemas.microsoft.com/office/drawing/2014/main" id="{BB31AE2B-E55F-A65F-95EF-662BE90D577B}"/>
              </a:ext>
            </a:extLst>
          </p:cNvPr>
          <p:cNvSpPr/>
          <p:nvPr/>
        </p:nvSpPr>
        <p:spPr>
          <a:xfrm>
            <a:off x="5723894" y="6216038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94" name="Arc 293">
            <a:extLst>
              <a:ext uri="{FF2B5EF4-FFF2-40B4-BE49-F238E27FC236}">
                <a16:creationId xmlns:a16="http://schemas.microsoft.com/office/drawing/2014/main" id="{EDFF5F96-B6D2-4E90-B384-BC19C24D4527}"/>
              </a:ext>
            </a:extLst>
          </p:cNvPr>
          <p:cNvSpPr/>
          <p:nvPr/>
        </p:nvSpPr>
        <p:spPr>
          <a:xfrm>
            <a:off x="5934683" y="6127844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07FA7591-EBCF-7F1A-702E-8F063998112B}"/>
              </a:ext>
            </a:extLst>
          </p:cNvPr>
          <p:cNvSpPr/>
          <p:nvPr/>
        </p:nvSpPr>
        <p:spPr>
          <a:xfrm>
            <a:off x="6148745" y="6450392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E350B817-1C56-91DE-150C-1AB39B94B388}"/>
              </a:ext>
            </a:extLst>
          </p:cNvPr>
          <p:cNvSpPr/>
          <p:nvPr/>
        </p:nvSpPr>
        <p:spPr>
          <a:xfrm>
            <a:off x="5723894" y="6450392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97" name="Arc 296">
            <a:extLst>
              <a:ext uri="{FF2B5EF4-FFF2-40B4-BE49-F238E27FC236}">
                <a16:creationId xmlns:a16="http://schemas.microsoft.com/office/drawing/2014/main" id="{B5125D81-C031-7D73-4D9B-578704D451F2}"/>
              </a:ext>
            </a:extLst>
          </p:cNvPr>
          <p:cNvSpPr/>
          <p:nvPr/>
        </p:nvSpPr>
        <p:spPr>
          <a:xfrm>
            <a:off x="5934683" y="6362198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98" name="Rectangle 297">
            <a:extLst>
              <a:ext uri="{FF2B5EF4-FFF2-40B4-BE49-F238E27FC236}">
                <a16:creationId xmlns:a16="http://schemas.microsoft.com/office/drawing/2014/main" id="{C1D831CD-3EF8-DA9D-FF00-E73ACE4A9FAE}"/>
              </a:ext>
            </a:extLst>
          </p:cNvPr>
          <p:cNvSpPr/>
          <p:nvPr/>
        </p:nvSpPr>
        <p:spPr>
          <a:xfrm>
            <a:off x="6148745" y="6684746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5EFB9A89-3A94-5735-BD56-215F880085C4}"/>
              </a:ext>
            </a:extLst>
          </p:cNvPr>
          <p:cNvSpPr/>
          <p:nvPr/>
        </p:nvSpPr>
        <p:spPr>
          <a:xfrm>
            <a:off x="5723894" y="6684746"/>
            <a:ext cx="238008" cy="123236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5000"/>
              </a:schemeClr>
            </a:glow>
            <a:innerShdw blurRad="63500" dist="38100" dir="13500000">
              <a:prstClr val="black">
                <a:alpha val="51000"/>
              </a:prstClr>
            </a:innerShdw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00" name="Arc 299">
            <a:extLst>
              <a:ext uri="{FF2B5EF4-FFF2-40B4-BE49-F238E27FC236}">
                <a16:creationId xmlns:a16="http://schemas.microsoft.com/office/drawing/2014/main" id="{37208BD0-52B1-6932-9156-80D5C25CD098}"/>
              </a:ext>
            </a:extLst>
          </p:cNvPr>
          <p:cNvSpPr/>
          <p:nvPr/>
        </p:nvSpPr>
        <p:spPr>
          <a:xfrm>
            <a:off x="5934683" y="6596552"/>
            <a:ext cx="243164" cy="234354"/>
          </a:xfrm>
          <a:prstGeom prst="arc">
            <a:avLst>
              <a:gd name="adj1" fmla="val 9208695"/>
              <a:gd name="adj2" fmla="val 1629607"/>
            </a:avLst>
          </a:prstGeom>
          <a:ln w="31750">
            <a:gradFill>
              <a:gsLst>
                <a:gs pos="47000">
                  <a:schemeClr val="accent1">
                    <a:lumMod val="5000"/>
                    <a:lumOff val="95000"/>
                  </a:schemeClr>
                </a:gs>
                <a:gs pos="3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grpSp>
        <p:nvGrpSpPr>
          <p:cNvPr id="315" name="Group 314">
            <a:extLst>
              <a:ext uri="{FF2B5EF4-FFF2-40B4-BE49-F238E27FC236}">
                <a16:creationId xmlns:a16="http://schemas.microsoft.com/office/drawing/2014/main" id="{506A3834-4C20-1B6E-E5E8-F49F9EE5F664}"/>
              </a:ext>
            </a:extLst>
          </p:cNvPr>
          <p:cNvGrpSpPr/>
          <p:nvPr/>
        </p:nvGrpSpPr>
        <p:grpSpPr>
          <a:xfrm>
            <a:off x="396981" y="367880"/>
            <a:ext cx="11316685" cy="6205313"/>
            <a:chOff x="396981" y="367880"/>
            <a:chExt cx="11316685" cy="6205313"/>
          </a:xfrm>
        </p:grpSpPr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25FA19B0-8B51-BC00-E8E5-B3EE3352F060}"/>
                </a:ext>
              </a:extLst>
            </p:cNvPr>
            <p:cNvSpPr txBox="1"/>
            <p:nvPr/>
          </p:nvSpPr>
          <p:spPr>
            <a:xfrm>
              <a:off x="6724357" y="367880"/>
              <a:ext cx="4989309" cy="62043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DBCFBCA0-F1CE-167A-CEE2-B3511D65C8CD}"/>
                </a:ext>
              </a:extLst>
            </p:cNvPr>
            <p:cNvSpPr txBox="1"/>
            <p:nvPr/>
          </p:nvSpPr>
          <p:spPr>
            <a:xfrm>
              <a:off x="6869118" y="868651"/>
              <a:ext cx="4569613" cy="5355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b="0" i="0" dirty="0">
                  <a:solidFill>
                    <a:srgbClr val="000000"/>
                  </a:solidFill>
                  <a:effectLst/>
                  <a:latin typeface="var(--service-font)"/>
                </a:rPr>
                <a:t>DOHA, Qatar — </a:t>
              </a:r>
              <a:r>
                <a:rPr lang="en-US" b="0" i="0" dirty="0"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 A World Cup that opened with a beer ban ended with a champagne toast. A tournament that started with a call for cultural sensitivity finished with a cultural icon being celebrated.</a:t>
              </a:r>
            </a:p>
            <a:p>
              <a:pPr algn="just"/>
              <a:r>
                <a:rPr lang="en-US" b="0" i="0" dirty="0"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The first World Cup held in the Middle East and the first played in a majority-Muslim country will someday be remembered for many things, but for now there’s no reason to look past Sunday’s epic final, which ended with </a:t>
              </a:r>
              <a:r>
                <a:rPr lang="en-US" b="0" i="0" u="sng" dirty="0">
                  <a:solidFill>
                    <a:srgbClr val="000000"/>
                  </a:solidFill>
                  <a:effectLst/>
                  <a:latin typeface="Georgia" panose="02040502050405020303" pitchFamily="18" charset="0"/>
                  <a:hlinkClick r:id="rId2"/>
                </a:rPr>
                <a:t>Lionel Messi</a:t>
              </a:r>
              <a:r>
                <a:rPr lang="en-US" b="0" i="0" dirty="0"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 finally lifting the 14-inch solid gold World Cup trophy as fireworks exploded from the roof of a sold-out 89,000-seat stadium, lighting up the night sky.</a:t>
              </a:r>
            </a:p>
            <a:p>
              <a:pPr algn="just"/>
              <a:r>
                <a:rPr lang="en-US" b="0" i="0" dirty="0"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It was the only prize Messi, widely considered the greatest player in soccer history, had never won. And when he came face to face with it for the first time </a:t>
              </a:r>
              <a:r>
                <a:rPr lang="en-US" b="0" i="0" dirty="0" err="1"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af</a:t>
              </a:r>
              <a:endPara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endParaRPr>
            </a:p>
          </p:txBody>
        </p:sp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4E7EB7D0-9FBA-7746-953D-A0051F7F8CD7}"/>
                </a:ext>
              </a:extLst>
            </p:cNvPr>
            <p:cNvSpPr txBox="1"/>
            <p:nvPr/>
          </p:nvSpPr>
          <p:spPr>
            <a:xfrm>
              <a:off x="8122229" y="485547"/>
              <a:ext cx="17584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World cup- 2022</a:t>
              </a:r>
            </a:p>
          </p:txBody>
        </p:sp>
        <p:sp>
          <p:nvSpPr>
            <p:cNvPr id="308" name="Rectangle: Rounded Corners 307">
              <a:extLst>
                <a:ext uri="{FF2B5EF4-FFF2-40B4-BE49-F238E27FC236}">
                  <a16:creationId xmlns:a16="http://schemas.microsoft.com/office/drawing/2014/main" id="{B60FA827-5CB7-9224-2C89-47796AC84B01}"/>
                </a:ext>
              </a:extLst>
            </p:cNvPr>
            <p:cNvSpPr/>
            <p:nvPr/>
          </p:nvSpPr>
          <p:spPr>
            <a:xfrm>
              <a:off x="10621111" y="6202817"/>
              <a:ext cx="1050582" cy="322548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Page 3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73502D4-C4A7-3A69-2CA1-18AD7DE5C5B2}"/>
                </a:ext>
              </a:extLst>
            </p:cNvPr>
            <p:cNvSpPr txBox="1"/>
            <p:nvPr/>
          </p:nvSpPr>
          <p:spPr>
            <a:xfrm>
              <a:off x="396981" y="368871"/>
              <a:ext cx="4989309" cy="62043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0D4DC72-3C40-8013-DC10-C2F4C99D5BCB}"/>
                </a:ext>
              </a:extLst>
            </p:cNvPr>
            <p:cNvSpPr txBox="1"/>
            <p:nvPr/>
          </p:nvSpPr>
          <p:spPr>
            <a:xfrm>
              <a:off x="607771" y="870588"/>
              <a:ext cx="4569613" cy="5355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b="0" i="0" dirty="0">
                  <a:solidFill>
                    <a:srgbClr val="000000"/>
                  </a:solidFill>
                  <a:effectLst/>
                  <a:latin typeface="var(--service-font)"/>
                </a:rPr>
                <a:t>DOHA, Qatar — </a:t>
              </a:r>
              <a:r>
                <a:rPr lang="en-US" b="0" i="0" dirty="0"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 A World Cup that opened with a beer ban ended with a champagne toast. A tournament that started with a call for cultural sensitivity finished with a cultural icon being celebrated.</a:t>
              </a:r>
            </a:p>
            <a:p>
              <a:pPr algn="just"/>
              <a:r>
                <a:rPr lang="en-US" b="0" i="0" dirty="0"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The first World Cup held in the Middle East and the first played in a majority-Muslim country will someday be remembered for many things, but for now there’s no reason to look past Sunday’s epic final, which ended with </a:t>
              </a:r>
              <a:r>
                <a:rPr lang="en-US" b="0" i="0" u="sng" dirty="0">
                  <a:solidFill>
                    <a:srgbClr val="000000"/>
                  </a:solidFill>
                  <a:effectLst/>
                  <a:latin typeface="Georgia" panose="02040502050405020303" pitchFamily="18" charset="0"/>
                  <a:hlinkClick r:id="rId2"/>
                </a:rPr>
                <a:t>Lionel Messi</a:t>
              </a:r>
              <a:r>
                <a:rPr lang="en-US" b="0" i="0" dirty="0"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 finally lifting the 14-inch solid gold World Cup trophy as fireworks exploded from the roof of a sold-out 89,000-seat stadium, lighting up the night sky.</a:t>
              </a:r>
            </a:p>
            <a:p>
              <a:pPr algn="just"/>
              <a:r>
                <a:rPr lang="en-US" b="0" i="0" dirty="0"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It was the only prize Messi, widely considered the greatest player in soccer history, had never won. And when he came face to face with it for the first time </a:t>
              </a:r>
              <a:r>
                <a:rPr lang="en-US" b="0" i="0" dirty="0" err="1"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af</a:t>
              </a:r>
              <a:endPara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DDC954D2-FFDB-05D1-3AA4-9B893AA748A4}"/>
                </a:ext>
              </a:extLst>
            </p:cNvPr>
            <p:cNvSpPr/>
            <p:nvPr/>
          </p:nvSpPr>
          <p:spPr>
            <a:xfrm>
              <a:off x="4293735" y="6203808"/>
              <a:ext cx="1050582" cy="322548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Page 2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93DD6A8-A354-8E44-D395-8FEAE72AF67D}"/>
                </a:ext>
              </a:extLst>
            </p:cNvPr>
            <p:cNvSpPr txBox="1"/>
            <p:nvPr/>
          </p:nvSpPr>
          <p:spPr>
            <a:xfrm>
              <a:off x="2170046" y="456564"/>
              <a:ext cx="17584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World cup- 2022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50988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CE04D2-89DD-25D6-B943-67BC64B1F4E9}"/>
              </a:ext>
            </a:extLst>
          </p:cNvPr>
          <p:cNvSpPr/>
          <p:nvPr/>
        </p:nvSpPr>
        <p:spPr>
          <a:xfrm>
            <a:off x="187075" y="0"/>
            <a:ext cx="5870825" cy="6858000"/>
          </a:xfrm>
          <a:prstGeom prst="rect">
            <a:avLst/>
          </a:prstGeom>
          <a:pattFill prst="pct75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noFill/>
          </a:ln>
          <a:effectLst>
            <a:innerShdw blurRad="635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888D37B-7D2D-ECB1-5EF0-D34D81F70A8F}"/>
              </a:ext>
            </a:extLst>
          </p:cNvPr>
          <p:cNvGrpSpPr/>
          <p:nvPr/>
        </p:nvGrpSpPr>
        <p:grpSpPr>
          <a:xfrm flipH="1">
            <a:off x="5627079" y="128148"/>
            <a:ext cx="543772" cy="6573177"/>
            <a:chOff x="6086443" y="4762"/>
            <a:chExt cx="393664" cy="657317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B91FB9E-A48A-BAD2-E6A7-B7BCE6BABC06}"/>
                </a:ext>
              </a:extLst>
            </p:cNvPr>
            <p:cNvSpPr/>
            <p:nvPr/>
          </p:nvSpPr>
          <p:spPr>
            <a:xfrm>
              <a:off x="6241615" y="89490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7" name="Arc 6">
              <a:extLst>
                <a:ext uri="{FF2B5EF4-FFF2-40B4-BE49-F238E27FC236}">
                  <a16:creationId xmlns:a16="http://schemas.microsoft.com/office/drawing/2014/main" id="{CF43536A-C709-F614-B468-785736474042}"/>
                </a:ext>
              </a:extLst>
            </p:cNvPr>
            <p:cNvSpPr/>
            <p:nvPr/>
          </p:nvSpPr>
          <p:spPr>
            <a:xfrm>
              <a:off x="6095639" y="4762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7C3423C-D9A7-DD5D-C2A7-26E600A2015E}"/>
                </a:ext>
              </a:extLst>
            </p:cNvPr>
            <p:cNvSpPr/>
            <p:nvPr/>
          </p:nvSpPr>
          <p:spPr>
            <a:xfrm>
              <a:off x="6241615" y="353405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14" name="Arc 13">
              <a:extLst>
                <a:ext uri="{FF2B5EF4-FFF2-40B4-BE49-F238E27FC236}">
                  <a16:creationId xmlns:a16="http://schemas.microsoft.com/office/drawing/2014/main" id="{51C666EC-78CF-0023-F88D-E902A875771E}"/>
                </a:ext>
              </a:extLst>
            </p:cNvPr>
            <p:cNvSpPr/>
            <p:nvPr/>
          </p:nvSpPr>
          <p:spPr>
            <a:xfrm>
              <a:off x="6095639" y="268677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1E2A2E4-B8A1-C88A-B9AD-84EF87E36333}"/>
                </a:ext>
              </a:extLst>
            </p:cNvPr>
            <p:cNvSpPr/>
            <p:nvPr/>
          </p:nvSpPr>
          <p:spPr>
            <a:xfrm>
              <a:off x="6241857" y="616714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24" name="Arc 23">
              <a:extLst>
                <a:ext uri="{FF2B5EF4-FFF2-40B4-BE49-F238E27FC236}">
                  <a16:creationId xmlns:a16="http://schemas.microsoft.com/office/drawing/2014/main" id="{75F5F0AE-0C65-8EDB-F019-982015329A08}"/>
                </a:ext>
              </a:extLst>
            </p:cNvPr>
            <p:cNvSpPr/>
            <p:nvPr/>
          </p:nvSpPr>
          <p:spPr>
            <a:xfrm>
              <a:off x="6095881" y="531986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015CA06-4888-3411-A35B-471CEE8FAD01}"/>
                </a:ext>
              </a:extLst>
            </p:cNvPr>
            <p:cNvSpPr/>
            <p:nvPr/>
          </p:nvSpPr>
          <p:spPr>
            <a:xfrm>
              <a:off x="6242099" y="880023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26" name="Arc 25">
              <a:extLst>
                <a:ext uri="{FF2B5EF4-FFF2-40B4-BE49-F238E27FC236}">
                  <a16:creationId xmlns:a16="http://schemas.microsoft.com/office/drawing/2014/main" id="{D435A059-1485-04BF-36CC-34D390A9C1C5}"/>
                </a:ext>
              </a:extLst>
            </p:cNvPr>
            <p:cNvSpPr/>
            <p:nvPr/>
          </p:nvSpPr>
          <p:spPr>
            <a:xfrm>
              <a:off x="6096123" y="795295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258E9AB-C73D-709C-A731-94D33EBFE038}"/>
                </a:ext>
              </a:extLst>
            </p:cNvPr>
            <p:cNvSpPr/>
            <p:nvPr/>
          </p:nvSpPr>
          <p:spPr>
            <a:xfrm>
              <a:off x="6241615" y="1158757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37D83CE5-2CA1-F465-1DE9-E566BCD7B40E}"/>
                </a:ext>
              </a:extLst>
            </p:cNvPr>
            <p:cNvSpPr/>
            <p:nvPr/>
          </p:nvSpPr>
          <p:spPr>
            <a:xfrm>
              <a:off x="6095639" y="1074029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EDA6F67-4809-1E49-73E7-56D46112A99E}"/>
                </a:ext>
              </a:extLst>
            </p:cNvPr>
            <p:cNvSpPr/>
            <p:nvPr/>
          </p:nvSpPr>
          <p:spPr>
            <a:xfrm>
              <a:off x="6241131" y="1437491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1DBC01DA-7C3A-3D56-829E-061B73CE2957}"/>
                </a:ext>
              </a:extLst>
            </p:cNvPr>
            <p:cNvSpPr/>
            <p:nvPr/>
          </p:nvSpPr>
          <p:spPr>
            <a:xfrm>
              <a:off x="6095155" y="1352763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173B1C7-0490-D7C2-7BBE-F114356ECA09}"/>
                </a:ext>
              </a:extLst>
            </p:cNvPr>
            <p:cNvSpPr/>
            <p:nvPr/>
          </p:nvSpPr>
          <p:spPr>
            <a:xfrm>
              <a:off x="6240647" y="1716225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2A9AD8F7-7887-8AF1-6FDD-6235F9BEE02F}"/>
                </a:ext>
              </a:extLst>
            </p:cNvPr>
            <p:cNvSpPr/>
            <p:nvPr/>
          </p:nvSpPr>
          <p:spPr>
            <a:xfrm>
              <a:off x="6094671" y="1631497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25EC7D3-7C10-4B2B-676D-941F43B71C4C}"/>
                </a:ext>
              </a:extLst>
            </p:cNvPr>
            <p:cNvSpPr/>
            <p:nvPr/>
          </p:nvSpPr>
          <p:spPr>
            <a:xfrm>
              <a:off x="6240163" y="1994959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39" name="Arc 38">
              <a:extLst>
                <a:ext uri="{FF2B5EF4-FFF2-40B4-BE49-F238E27FC236}">
                  <a16:creationId xmlns:a16="http://schemas.microsoft.com/office/drawing/2014/main" id="{83254E25-C714-C546-A853-74D1B5BDBE20}"/>
                </a:ext>
              </a:extLst>
            </p:cNvPr>
            <p:cNvSpPr/>
            <p:nvPr/>
          </p:nvSpPr>
          <p:spPr>
            <a:xfrm>
              <a:off x="6094187" y="1910231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3405D86-2138-85A0-4D00-DD130EDC91A4}"/>
                </a:ext>
              </a:extLst>
            </p:cNvPr>
            <p:cNvSpPr/>
            <p:nvPr/>
          </p:nvSpPr>
          <p:spPr>
            <a:xfrm>
              <a:off x="6239679" y="2273693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41" name="Arc 40">
              <a:extLst>
                <a:ext uri="{FF2B5EF4-FFF2-40B4-BE49-F238E27FC236}">
                  <a16:creationId xmlns:a16="http://schemas.microsoft.com/office/drawing/2014/main" id="{F7FD0736-0877-1F69-44FA-9503407A6B16}"/>
                </a:ext>
              </a:extLst>
            </p:cNvPr>
            <p:cNvSpPr/>
            <p:nvPr/>
          </p:nvSpPr>
          <p:spPr>
            <a:xfrm>
              <a:off x="6093703" y="2188965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FEF1DC6-DFAD-68F3-FBA9-1669A26FFB49}"/>
                </a:ext>
              </a:extLst>
            </p:cNvPr>
            <p:cNvSpPr/>
            <p:nvPr/>
          </p:nvSpPr>
          <p:spPr>
            <a:xfrm>
              <a:off x="6239195" y="2552427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43" name="Arc 42">
              <a:extLst>
                <a:ext uri="{FF2B5EF4-FFF2-40B4-BE49-F238E27FC236}">
                  <a16:creationId xmlns:a16="http://schemas.microsoft.com/office/drawing/2014/main" id="{DA160B55-CD6C-9156-9B0B-EF1ADB29951D}"/>
                </a:ext>
              </a:extLst>
            </p:cNvPr>
            <p:cNvSpPr/>
            <p:nvPr/>
          </p:nvSpPr>
          <p:spPr>
            <a:xfrm>
              <a:off x="6093219" y="2467699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447D10C-EED0-E0E4-5BCB-0909664B40C1}"/>
                </a:ext>
              </a:extLst>
            </p:cNvPr>
            <p:cNvSpPr/>
            <p:nvPr/>
          </p:nvSpPr>
          <p:spPr>
            <a:xfrm>
              <a:off x="6238711" y="2831161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45" name="Arc 44">
              <a:extLst>
                <a:ext uri="{FF2B5EF4-FFF2-40B4-BE49-F238E27FC236}">
                  <a16:creationId xmlns:a16="http://schemas.microsoft.com/office/drawing/2014/main" id="{5F1E9C6A-186B-5D93-7CE9-C8A8A20FAD3D}"/>
                </a:ext>
              </a:extLst>
            </p:cNvPr>
            <p:cNvSpPr/>
            <p:nvPr/>
          </p:nvSpPr>
          <p:spPr>
            <a:xfrm>
              <a:off x="6092735" y="2746433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588596E-2DF0-7AF6-89C3-CB4D598D1FCC}"/>
                </a:ext>
              </a:extLst>
            </p:cNvPr>
            <p:cNvSpPr/>
            <p:nvPr/>
          </p:nvSpPr>
          <p:spPr>
            <a:xfrm>
              <a:off x="6238227" y="3109895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47" name="Arc 46">
              <a:extLst>
                <a:ext uri="{FF2B5EF4-FFF2-40B4-BE49-F238E27FC236}">
                  <a16:creationId xmlns:a16="http://schemas.microsoft.com/office/drawing/2014/main" id="{2540D518-A4DF-9437-4D16-5915A7FCCC4A}"/>
                </a:ext>
              </a:extLst>
            </p:cNvPr>
            <p:cNvSpPr/>
            <p:nvPr/>
          </p:nvSpPr>
          <p:spPr>
            <a:xfrm>
              <a:off x="6092251" y="3025167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C4EF614-4B09-D7D3-78F9-2B8158CEA13D}"/>
                </a:ext>
              </a:extLst>
            </p:cNvPr>
            <p:cNvSpPr/>
            <p:nvPr/>
          </p:nvSpPr>
          <p:spPr>
            <a:xfrm>
              <a:off x="6237743" y="3388629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49" name="Arc 48">
              <a:extLst>
                <a:ext uri="{FF2B5EF4-FFF2-40B4-BE49-F238E27FC236}">
                  <a16:creationId xmlns:a16="http://schemas.microsoft.com/office/drawing/2014/main" id="{744DD72D-5389-830F-2B4A-8251476D08D3}"/>
                </a:ext>
              </a:extLst>
            </p:cNvPr>
            <p:cNvSpPr/>
            <p:nvPr/>
          </p:nvSpPr>
          <p:spPr>
            <a:xfrm>
              <a:off x="6091767" y="3303901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1AD8A7C-D8A1-3110-E4C0-6B87409385B2}"/>
                </a:ext>
              </a:extLst>
            </p:cNvPr>
            <p:cNvSpPr/>
            <p:nvPr/>
          </p:nvSpPr>
          <p:spPr>
            <a:xfrm>
              <a:off x="6237259" y="3667363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51" name="Arc 50">
              <a:extLst>
                <a:ext uri="{FF2B5EF4-FFF2-40B4-BE49-F238E27FC236}">
                  <a16:creationId xmlns:a16="http://schemas.microsoft.com/office/drawing/2014/main" id="{C54A253A-86C8-708C-0AD1-221C47E057B3}"/>
                </a:ext>
              </a:extLst>
            </p:cNvPr>
            <p:cNvSpPr/>
            <p:nvPr/>
          </p:nvSpPr>
          <p:spPr>
            <a:xfrm>
              <a:off x="6091283" y="3582635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57C75E8-21A4-AED8-39B4-C465C23B7612}"/>
                </a:ext>
              </a:extLst>
            </p:cNvPr>
            <p:cNvSpPr/>
            <p:nvPr/>
          </p:nvSpPr>
          <p:spPr>
            <a:xfrm>
              <a:off x="6236775" y="3946097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53" name="Arc 52">
              <a:extLst>
                <a:ext uri="{FF2B5EF4-FFF2-40B4-BE49-F238E27FC236}">
                  <a16:creationId xmlns:a16="http://schemas.microsoft.com/office/drawing/2014/main" id="{877E677A-921D-4EB4-CC5D-8D5E14D468E0}"/>
                </a:ext>
              </a:extLst>
            </p:cNvPr>
            <p:cNvSpPr/>
            <p:nvPr/>
          </p:nvSpPr>
          <p:spPr>
            <a:xfrm>
              <a:off x="6090799" y="3861369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828844A-9E06-0789-28AB-4E6D2AAF6A99}"/>
                </a:ext>
              </a:extLst>
            </p:cNvPr>
            <p:cNvSpPr/>
            <p:nvPr/>
          </p:nvSpPr>
          <p:spPr>
            <a:xfrm>
              <a:off x="6236291" y="4224831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55" name="Arc 54">
              <a:extLst>
                <a:ext uri="{FF2B5EF4-FFF2-40B4-BE49-F238E27FC236}">
                  <a16:creationId xmlns:a16="http://schemas.microsoft.com/office/drawing/2014/main" id="{10A8DBDA-221C-9919-F0E6-53035A1ABD1A}"/>
                </a:ext>
              </a:extLst>
            </p:cNvPr>
            <p:cNvSpPr/>
            <p:nvPr/>
          </p:nvSpPr>
          <p:spPr>
            <a:xfrm>
              <a:off x="6090315" y="4140103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F07C772-0B68-07B5-2C20-54AF7FA06F2B}"/>
                </a:ext>
              </a:extLst>
            </p:cNvPr>
            <p:cNvSpPr/>
            <p:nvPr/>
          </p:nvSpPr>
          <p:spPr>
            <a:xfrm>
              <a:off x="6235807" y="4503565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57" name="Arc 56">
              <a:extLst>
                <a:ext uri="{FF2B5EF4-FFF2-40B4-BE49-F238E27FC236}">
                  <a16:creationId xmlns:a16="http://schemas.microsoft.com/office/drawing/2014/main" id="{F1F2CBE0-016E-A4F9-38F4-14AED6D1BD81}"/>
                </a:ext>
              </a:extLst>
            </p:cNvPr>
            <p:cNvSpPr/>
            <p:nvPr/>
          </p:nvSpPr>
          <p:spPr>
            <a:xfrm>
              <a:off x="6089831" y="4418837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FE9DA328-87DE-1AE9-488D-A969A8BA4A86}"/>
                </a:ext>
              </a:extLst>
            </p:cNvPr>
            <p:cNvSpPr/>
            <p:nvPr/>
          </p:nvSpPr>
          <p:spPr>
            <a:xfrm>
              <a:off x="6235323" y="4782299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59" name="Arc 58">
              <a:extLst>
                <a:ext uri="{FF2B5EF4-FFF2-40B4-BE49-F238E27FC236}">
                  <a16:creationId xmlns:a16="http://schemas.microsoft.com/office/drawing/2014/main" id="{19934089-3373-18D9-336C-39BDB2837D31}"/>
                </a:ext>
              </a:extLst>
            </p:cNvPr>
            <p:cNvSpPr/>
            <p:nvPr/>
          </p:nvSpPr>
          <p:spPr>
            <a:xfrm>
              <a:off x="6089347" y="4697571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76666177-0647-ED38-3C4C-7526BDBD22A0}"/>
                </a:ext>
              </a:extLst>
            </p:cNvPr>
            <p:cNvSpPr/>
            <p:nvPr/>
          </p:nvSpPr>
          <p:spPr>
            <a:xfrm>
              <a:off x="6234839" y="5061033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61" name="Arc 60">
              <a:extLst>
                <a:ext uri="{FF2B5EF4-FFF2-40B4-BE49-F238E27FC236}">
                  <a16:creationId xmlns:a16="http://schemas.microsoft.com/office/drawing/2014/main" id="{E403CBA8-C716-EB58-E122-938AFEA7FE16}"/>
                </a:ext>
              </a:extLst>
            </p:cNvPr>
            <p:cNvSpPr/>
            <p:nvPr/>
          </p:nvSpPr>
          <p:spPr>
            <a:xfrm>
              <a:off x="6088863" y="4976305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85AAE69-3F48-5ED2-3E26-9D8EE6346739}"/>
                </a:ext>
              </a:extLst>
            </p:cNvPr>
            <p:cNvSpPr/>
            <p:nvPr/>
          </p:nvSpPr>
          <p:spPr>
            <a:xfrm>
              <a:off x="6234355" y="5339767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63" name="Arc 62">
              <a:extLst>
                <a:ext uri="{FF2B5EF4-FFF2-40B4-BE49-F238E27FC236}">
                  <a16:creationId xmlns:a16="http://schemas.microsoft.com/office/drawing/2014/main" id="{151CE7CC-33C4-D1C2-7982-DDA02A0312B3}"/>
                </a:ext>
              </a:extLst>
            </p:cNvPr>
            <p:cNvSpPr/>
            <p:nvPr/>
          </p:nvSpPr>
          <p:spPr>
            <a:xfrm>
              <a:off x="6088379" y="5255039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8DEFFBBE-CA89-7BC0-F294-3D198A404002}"/>
                </a:ext>
              </a:extLst>
            </p:cNvPr>
            <p:cNvSpPr/>
            <p:nvPr/>
          </p:nvSpPr>
          <p:spPr>
            <a:xfrm>
              <a:off x="6233871" y="5618501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65" name="Arc 64">
              <a:extLst>
                <a:ext uri="{FF2B5EF4-FFF2-40B4-BE49-F238E27FC236}">
                  <a16:creationId xmlns:a16="http://schemas.microsoft.com/office/drawing/2014/main" id="{3075DCD0-FD5E-5C32-58C9-212B6740BAF1}"/>
                </a:ext>
              </a:extLst>
            </p:cNvPr>
            <p:cNvSpPr/>
            <p:nvPr/>
          </p:nvSpPr>
          <p:spPr>
            <a:xfrm>
              <a:off x="6087895" y="5533773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F659EBA8-CD1E-5CE1-7A51-8719839C0BF9}"/>
                </a:ext>
              </a:extLst>
            </p:cNvPr>
            <p:cNvSpPr/>
            <p:nvPr/>
          </p:nvSpPr>
          <p:spPr>
            <a:xfrm>
              <a:off x="6233387" y="5897235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67" name="Arc 66">
              <a:extLst>
                <a:ext uri="{FF2B5EF4-FFF2-40B4-BE49-F238E27FC236}">
                  <a16:creationId xmlns:a16="http://schemas.microsoft.com/office/drawing/2014/main" id="{4885AC37-CC57-2AA2-CD08-B67439D9E077}"/>
                </a:ext>
              </a:extLst>
            </p:cNvPr>
            <p:cNvSpPr/>
            <p:nvPr/>
          </p:nvSpPr>
          <p:spPr>
            <a:xfrm>
              <a:off x="6087411" y="5812507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4ED0419F-A3C7-5B64-2731-2058FC72A77C}"/>
                </a:ext>
              </a:extLst>
            </p:cNvPr>
            <p:cNvSpPr/>
            <p:nvPr/>
          </p:nvSpPr>
          <p:spPr>
            <a:xfrm>
              <a:off x="6232903" y="6175969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69" name="Arc 68">
              <a:extLst>
                <a:ext uri="{FF2B5EF4-FFF2-40B4-BE49-F238E27FC236}">
                  <a16:creationId xmlns:a16="http://schemas.microsoft.com/office/drawing/2014/main" id="{57F6711E-5942-A079-A68F-7DD505BC98E8}"/>
                </a:ext>
              </a:extLst>
            </p:cNvPr>
            <p:cNvSpPr/>
            <p:nvPr/>
          </p:nvSpPr>
          <p:spPr>
            <a:xfrm>
              <a:off x="6086927" y="6091241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B13CF582-D36C-7BFE-24E0-2DB77E98E4F1}"/>
                </a:ext>
              </a:extLst>
            </p:cNvPr>
            <p:cNvSpPr/>
            <p:nvPr/>
          </p:nvSpPr>
          <p:spPr>
            <a:xfrm>
              <a:off x="6232419" y="6454703"/>
              <a:ext cx="238008" cy="123236"/>
            </a:xfrm>
            <a:prstGeom prst="rect">
              <a:avLst/>
            </a:prstGeom>
            <a:ln>
              <a:noFill/>
            </a:ln>
            <a:effectLst>
              <a:glow>
                <a:schemeClr val="accent1">
                  <a:alpha val="95000"/>
                </a:schemeClr>
              </a:glow>
              <a:innerShdw blurRad="63500" dist="38100" dir="13500000">
                <a:prstClr val="black">
                  <a:alpha val="51000"/>
                </a:prstClr>
              </a:innerShdw>
              <a:softEdge rad="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71" name="Arc 70">
              <a:extLst>
                <a:ext uri="{FF2B5EF4-FFF2-40B4-BE49-F238E27FC236}">
                  <a16:creationId xmlns:a16="http://schemas.microsoft.com/office/drawing/2014/main" id="{74CF587C-8AFF-3293-AE75-68F180201348}"/>
                </a:ext>
              </a:extLst>
            </p:cNvPr>
            <p:cNvSpPr/>
            <p:nvPr/>
          </p:nvSpPr>
          <p:spPr>
            <a:xfrm>
              <a:off x="6086443" y="6369975"/>
              <a:ext cx="181694" cy="188913"/>
            </a:xfrm>
            <a:prstGeom prst="arc">
              <a:avLst>
                <a:gd name="adj1" fmla="val 6407921"/>
                <a:gd name="adj2" fmla="val 2759629"/>
              </a:avLst>
            </a:prstGeom>
            <a:ln w="31750">
              <a:gradFill>
                <a:gsLst>
                  <a:gs pos="47000">
                    <a:schemeClr val="accent1">
                      <a:lumMod val="5000"/>
                      <a:lumOff val="95000"/>
                    </a:schemeClr>
                  </a:gs>
                  <a:gs pos="30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rtlCol="0" anchor="ctr"/>
            <a:lstStyle/>
            <a:p>
              <a:pPr algn="ctr"/>
              <a:endParaRPr lang="en-US" b="1" spc="5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733392D7-0F31-06D6-B300-B1FB9EFBFA57}"/>
              </a:ext>
            </a:extLst>
          </p:cNvPr>
          <p:cNvSpPr txBox="1"/>
          <p:nvPr/>
        </p:nvSpPr>
        <p:spPr>
          <a:xfrm>
            <a:off x="2109965" y="2625682"/>
            <a:ext cx="2331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87915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444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Georgia</vt:lpstr>
      <vt:lpstr>var(--service-font)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5</cp:revision>
  <dcterms:created xsi:type="dcterms:W3CDTF">2022-12-19T13:29:23Z</dcterms:created>
  <dcterms:modified xsi:type="dcterms:W3CDTF">2022-12-19T14:12:48Z</dcterms:modified>
</cp:coreProperties>
</file>