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9" r:id="rId4"/>
    <p:sldId id="257" r:id="rId5"/>
    <p:sldId id="291" r:id="rId6"/>
    <p:sldId id="292" r:id="rId7"/>
    <p:sldId id="293" r:id="rId8"/>
    <p:sldId id="256" r:id="rId9"/>
    <p:sldId id="262" r:id="rId10"/>
    <p:sldId id="267" r:id="rId11"/>
    <p:sldId id="268" r:id="rId12"/>
    <p:sldId id="295" r:id="rId13"/>
    <p:sldId id="269" r:id="rId14"/>
    <p:sldId id="270" r:id="rId15"/>
    <p:sldId id="272" r:id="rId16"/>
    <p:sldId id="273" r:id="rId17"/>
    <p:sldId id="275" r:id="rId18"/>
    <p:sldId id="276" r:id="rId19"/>
    <p:sldId id="277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F7418-3D6F-4CEB-9F8F-8E0175C7E9A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49EE0D-FC39-4903-8EE5-2A9471030EC8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</a:rPr>
            <a:t>i³</a:t>
          </a:r>
          <a:endParaRPr lang="en-US" dirty="0"/>
        </a:p>
      </dgm:t>
    </dgm:pt>
    <dgm:pt modelId="{13E40737-7B57-4996-B0DA-9C6B0BFB6CF1}" type="parTrans" cxnId="{F2BD5F1C-8E70-48D8-93AC-99E672948726}">
      <dgm:prSet/>
      <dgm:spPr/>
      <dgm:t>
        <a:bodyPr/>
        <a:lstStyle/>
        <a:p>
          <a:endParaRPr lang="en-US"/>
        </a:p>
      </dgm:t>
    </dgm:pt>
    <dgm:pt modelId="{806EF8B2-A8BB-4F5B-BDFD-EAE19339CCA4}" type="sibTrans" cxnId="{F2BD5F1C-8E70-48D8-93AC-99E672948726}">
      <dgm:prSet/>
      <dgm:spPr/>
      <dgm:t>
        <a:bodyPr/>
        <a:lstStyle/>
        <a:p>
          <a:endParaRPr lang="en-US"/>
        </a:p>
      </dgm:t>
    </dgm:pt>
    <dgm:pt modelId="{8BE1FEAF-F388-4DEF-8DFC-D12496D603CD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</a:rPr>
            <a:t>i³KwYKv (</a:t>
          </a:r>
          <a:r>
            <a:rPr lang="en-US" dirty="0" smtClean="0">
              <a:latin typeface="Book Antiqua" panose="02040602050305030304" pitchFamily="18" charset="0"/>
            </a:rPr>
            <a:t>45</a:t>
          </a:r>
          <a:r>
            <a:rPr lang="bn-IN" dirty="0" smtClean="0">
              <a:latin typeface="Book Antiqua" panose="02040602050305030304" pitchFamily="18" charset="0"/>
            </a:rPr>
            <a:t>%</a:t>
          </a:r>
          <a:r>
            <a:rPr lang="en-US" dirty="0" smtClean="0">
              <a:latin typeface="SutonnyMJ" pitchFamily="2" charset="0"/>
            </a:rPr>
            <a:t>) </a:t>
          </a:r>
          <a:endParaRPr lang="en-US" dirty="0"/>
        </a:p>
      </dgm:t>
    </dgm:pt>
    <dgm:pt modelId="{07D7B7D2-85D9-4B92-A272-746991707D05}" type="parTrans" cxnId="{EE51A653-B150-43E0-93FD-964EE68D849B}">
      <dgm:prSet/>
      <dgm:spPr/>
      <dgm:t>
        <a:bodyPr/>
        <a:lstStyle/>
        <a:p>
          <a:endParaRPr lang="en-US"/>
        </a:p>
      </dgm:t>
    </dgm:pt>
    <dgm:pt modelId="{CFB36667-B177-40F2-93E4-5DC1A94EB13E}" type="sibTrans" cxnId="{EE51A653-B150-43E0-93FD-964EE68D849B}">
      <dgm:prSet/>
      <dgm:spPr/>
      <dgm:t>
        <a:bodyPr/>
        <a:lstStyle/>
        <a:p>
          <a:endParaRPr lang="en-US"/>
        </a:p>
      </dgm:t>
    </dgm:pt>
    <dgm:pt modelId="{D812C1C6-F6FA-4532-BBCA-C5078B016FEE}">
      <dgm:prSet phldrT="[Text]"/>
      <dgm:spPr/>
      <dgm:t>
        <a:bodyPr/>
        <a:lstStyle/>
        <a:p>
          <a:r>
            <a:rPr lang="bn-IN" dirty="0" smtClean="0"/>
            <a:t>প্লাজমা (</a:t>
          </a:r>
          <a:r>
            <a:rPr lang="en-US" dirty="0" smtClean="0"/>
            <a:t>55%)</a:t>
          </a:r>
          <a:endParaRPr lang="en-US" dirty="0"/>
        </a:p>
      </dgm:t>
    </dgm:pt>
    <dgm:pt modelId="{91DB5A14-2282-4571-88F9-328DB87F51D1}" type="parTrans" cxnId="{213D1A6F-74EE-413B-B9C7-0D149BFA5707}">
      <dgm:prSet/>
      <dgm:spPr/>
      <dgm:t>
        <a:bodyPr/>
        <a:lstStyle/>
        <a:p>
          <a:endParaRPr lang="en-US"/>
        </a:p>
      </dgm:t>
    </dgm:pt>
    <dgm:pt modelId="{E5D901FA-1F21-4EC7-B4D1-E14B6F3EBFEA}" type="sibTrans" cxnId="{213D1A6F-74EE-413B-B9C7-0D149BFA5707}">
      <dgm:prSet/>
      <dgm:spPr/>
      <dgm:t>
        <a:bodyPr/>
        <a:lstStyle/>
        <a:p>
          <a:endParaRPr lang="en-US"/>
        </a:p>
      </dgm:t>
    </dgm:pt>
    <dgm:pt modelId="{5A4EDFDD-1E02-4FA9-9D39-D2D83E8AD18D}" type="asst">
      <dgm:prSet/>
      <dgm:spPr/>
      <dgm:t>
        <a:bodyPr/>
        <a:lstStyle/>
        <a:p>
          <a:r>
            <a:rPr lang="bn-IN" dirty="0" smtClean="0"/>
            <a:t>পানি (৯০-৯২%)</a:t>
          </a:r>
          <a:endParaRPr lang="en-US" dirty="0"/>
        </a:p>
      </dgm:t>
    </dgm:pt>
    <dgm:pt modelId="{CFDF5B07-F0C2-4635-B29B-C26CC2D30CBA}" type="parTrans" cxnId="{AAB23DF6-CF16-459B-AFF4-8C27A4EF808D}">
      <dgm:prSet/>
      <dgm:spPr/>
      <dgm:t>
        <a:bodyPr/>
        <a:lstStyle/>
        <a:p>
          <a:endParaRPr lang="en-US"/>
        </a:p>
      </dgm:t>
    </dgm:pt>
    <dgm:pt modelId="{2EA4EAAE-81B8-46FC-8833-84E618389E68}" type="sibTrans" cxnId="{AAB23DF6-CF16-459B-AFF4-8C27A4EF808D}">
      <dgm:prSet/>
      <dgm:spPr/>
      <dgm:t>
        <a:bodyPr/>
        <a:lstStyle/>
        <a:p>
          <a:endParaRPr lang="en-US"/>
        </a:p>
      </dgm:t>
    </dgm:pt>
    <dgm:pt modelId="{E055B403-A121-4418-A394-94CEF573B9CA}" type="asst">
      <dgm:prSet/>
      <dgm:spPr/>
      <dgm:t>
        <a:bodyPr/>
        <a:lstStyle/>
        <a:p>
          <a:r>
            <a:rPr lang="bn-IN" dirty="0" smtClean="0"/>
            <a:t>কঠিন পদার্থ(৮-১০%)</a:t>
          </a:r>
          <a:endParaRPr lang="en-US" dirty="0"/>
        </a:p>
      </dgm:t>
    </dgm:pt>
    <dgm:pt modelId="{7884DD68-A426-44F2-8249-F434838749A2}" type="parTrans" cxnId="{2ED41B42-C207-4D81-A2BE-5D25FF6B7644}">
      <dgm:prSet/>
      <dgm:spPr/>
      <dgm:t>
        <a:bodyPr/>
        <a:lstStyle/>
        <a:p>
          <a:endParaRPr lang="en-US"/>
        </a:p>
      </dgm:t>
    </dgm:pt>
    <dgm:pt modelId="{7E5AAD90-9709-48C6-80FC-477D41806694}" type="sibTrans" cxnId="{2ED41B42-C207-4D81-A2BE-5D25FF6B7644}">
      <dgm:prSet/>
      <dgm:spPr/>
      <dgm:t>
        <a:bodyPr/>
        <a:lstStyle/>
        <a:p>
          <a:endParaRPr lang="en-US"/>
        </a:p>
      </dgm:t>
    </dgm:pt>
    <dgm:pt modelId="{62EB2889-2CE6-4916-8A5A-9C46B51084AB}" type="asst">
      <dgm:prSet/>
      <dgm:spPr/>
      <dgm:t>
        <a:bodyPr/>
        <a:lstStyle/>
        <a:p>
          <a:r>
            <a:rPr lang="bn-IN" dirty="0" smtClean="0"/>
            <a:t>অজৈব (০.৯%)</a:t>
          </a:r>
          <a:endParaRPr lang="en-US" dirty="0"/>
        </a:p>
      </dgm:t>
    </dgm:pt>
    <dgm:pt modelId="{8F1FF5B8-EA9E-48EC-9BA7-BDE117B6CA0B}" type="parTrans" cxnId="{47B03F42-4C63-42DF-8ECA-B2CCAFB7CE2A}">
      <dgm:prSet/>
      <dgm:spPr/>
      <dgm:t>
        <a:bodyPr/>
        <a:lstStyle/>
        <a:p>
          <a:endParaRPr lang="en-US"/>
        </a:p>
      </dgm:t>
    </dgm:pt>
    <dgm:pt modelId="{FD24FAAB-E4BA-4203-B59F-680DC9220663}" type="sibTrans" cxnId="{47B03F42-4C63-42DF-8ECA-B2CCAFB7CE2A}">
      <dgm:prSet/>
      <dgm:spPr/>
      <dgm:t>
        <a:bodyPr/>
        <a:lstStyle/>
        <a:p>
          <a:endParaRPr lang="en-US"/>
        </a:p>
      </dgm:t>
    </dgm:pt>
    <dgm:pt modelId="{193A0084-2846-47B5-9811-AF3D857D688A}" type="asst">
      <dgm:prSet/>
      <dgm:spPr/>
      <dgm:t>
        <a:bodyPr/>
        <a:lstStyle/>
        <a:p>
          <a:r>
            <a:rPr lang="bn-IN" dirty="0" smtClean="0"/>
            <a:t>জৈব (৭-৯%)</a:t>
          </a:r>
          <a:endParaRPr lang="en-US" dirty="0"/>
        </a:p>
      </dgm:t>
    </dgm:pt>
    <dgm:pt modelId="{2E96C55C-78B1-4C82-B1DF-BCF311BDD3AB}" type="parTrans" cxnId="{4AEE6C87-4E6C-485C-B2DE-FD08B63BF95B}">
      <dgm:prSet/>
      <dgm:spPr/>
      <dgm:t>
        <a:bodyPr/>
        <a:lstStyle/>
        <a:p>
          <a:endParaRPr lang="en-US"/>
        </a:p>
      </dgm:t>
    </dgm:pt>
    <dgm:pt modelId="{47A58634-0DEB-4CA6-AC9F-34633623EE03}" type="sibTrans" cxnId="{4AEE6C87-4E6C-485C-B2DE-FD08B63BF95B}">
      <dgm:prSet/>
      <dgm:spPr/>
      <dgm:t>
        <a:bodyPr/>
        <a:lstStyle/>
        <a:p>
          <a:endParaRPr lang="en-US"/>
        </a:p>
      </dgm:t>
    </dgm:pt>
    <dgm:pt modelId="{BA54CCE4-FAEE-4E0C-820A-A7550ED72E40}" type="asst">
      <dgm:prSet custT="1"/>
      <dgm:spPr/>
      <dgm:t>
        <a:bodyPr/>
        <a:lstStyle/>
        <a:p>
          <a:r>
            <a:rPr lang="bn-IN" sz="1600" dirty="0" smtClean="0"/>
            <a:t>প্রোটিন বিহীন </a:t>
          </a:r>
          <a:r>
            <a:rPr lang="bn-IN" sz="1800" dirty="0" smtClean="0"/>
            <a:t>নাইট্রোজেনঘটিত</a:t>
          </a:r>
          <a:r>
            <a:rPr lang="bn-IN" sz="1600" dirty="0" smtClean="0"/>
            <a:t> পদার্থ</a:t>
          </a:r>
          <a:endParaRPr lang="en-US" sz="1600" dirty="0"/>
        </a:p>
      </dgm:t>
    </dgm:pt>
    <dgm:pt modelId="{D729FDD2-CED5-42F7-9409-D3BFCEC57AD6}" type="parTrans" cxnId="{3CEAE3B1-8E5C-4492-B086-525C39154628}">
      <dgm:prSet/>
      <dgm:spPr/>
      <dgm:t>
        <a:bodyPr/>
        <a:lstStyle/>
        <a:p>
          <a:endParaRPr lang="en-US"/>
        </a:p>
      </dgm:t>
    </dgm:pt>
    <dgm:pt modelId="{1D04B3EE-F03B-442F-A5B7-D4246DCAD72A}" type="sibTrans" cxnId="{3CEAE3B1-8E5C-4492-B086-525C39154628}">
      <dgm:prSet/>
      <dgm:spPr/>
      <dgm:t>
        <a:bodyPr/>
        <a:lstStyle/>
        <a:p>
          <a:endParaRPr lang="en-US"/>
        </a:p>
      </dgm:t>
    </dgm:pt>
    <dgm:pt modelId="{4A64F264-20FA-496E-A2AA-6E51FD15643D}" type="asst">
      <dgm:prSet/>
      <dgm:spPr/>
      <dgm:t>
        <a:bodyPr/>
        <a:lstStyle/>
        <a:p>
          <a:r>
            <a:rPr lang="bn-IN" dirty="0" smtClean="0"/>
            <a:t>অন্যান্য জৈ্ববস্ত</a:t>
          </a:r>
          <a:endParaRPr lang="en-US" dirty="0"/>
        </a:p>
      </dgm:t>
    </dgm:pt>
    <dgm:pt modelId="{F694B9C6-7EC9-45F8-ADA1-43014E152D19}" type="parTrans" cxnId="{CD7344F1-D1EC-4E72-A436-4CA5F6AE0946}">
      <dgm:prSet/>
      <dgm:spPr/>
      <dgm:t>
        <a:bodyPr/>
        <a:lstStyle/>
        <a:p>
          <a:endParaRPr lang="en-US"/>
        </a:p>
      </dgm:t>
    </dgm:pt>
    <dgm:pt modelId="{1D37FA61-4049-4668-B586-352C87579ED3}" type="sibTrans" cxnId="{CD7344F1-D1EC-4E72-A436-4CA5F6AE0946}">
      <dgm:prSet/>
      <dgm:spPr/>
      <dgm:t>
        <a:bodyPr/>
        <a:lstStyle/>
        <a:p>
          <a:endParaRPr lang="en-US"/>
        </a:p>
      </dgm:t>
    </dgm:pt>
    <dgm:pt modelId="{262C42CB-ACE7-4992-9B14-4B832D0F5A32}" type="asst">
      <dgm:prSet/>
      <dgm:spPr/>
      <dgm:t>
        <a:bodyPr/>
        <a:lstStyle/>
        <a:p>
          <a:r>
            <a:rPr lang="bn-IN" dirty="0" smtClean="0"/>
            <a:t>প্রোটিন</a:t>
          </a:r>
          <a:endParaRPr lang="en-US" dirty="0"/>
        </a:p>
      </dgm:t>
    </dgm:pt>
    <dgm:pt modelId="{ED5EFAE6-9C94-4270-A4FE-1290A858EB8E}" type="parTrans" cxnId="{DF676E66-C1F4-41BF-A31E-5C5FA76EF663}">
      <dgm:prSet/>
      <dgm:spPr/>
      <dgm:t>
        <a:bodyPr/>
        <a:lstStyle/>
        <a:p>
          <a:endParaRPr lang="en-US"/>
        </a:p>
      </dgm:t>
    </dgm:pt>
    <dgm:pt modelId="{2F797D5B-EEAD-4C2B-ADBC-BF4FB2F149A7}" type="sibTrans" cxnId="{DF676E66-C1F4-41BF-A31E-5C5FA76EF663}">
      <dgm:prSet/>
      <dgm:spPr/>
      <dgm:t>
        <a:bodyPr/>
        <a:lstStyle/>
        <a:p>
          <a:endParaRPr lang="en-US"/>
        </a:p>
      </dgm:t>
    </dgm:pt>
    <dgm:pt modelId="{8117516F-AE2F-4794-BF0B-FEC34D3F7F2A}" type="pres">
      <dgm:prSet presAssocID="{563F7418-3D6F-4CEB-9F8F-8E0175C7E9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AE23BB-8D8A-4B47-838B-C52556B517B9}" type="pres">
      <dgm:prSet presAssocID="{0049EE0D-FC39-4903-8EE5-2A9471030EC8}" presName="hierRoot1" presStyleCnt="0">
        <dgm:presLayoutVars>
          <dgm:hierBranch val="init"/>
        </dgm:presLayoutVars>
      </dgm:prSet>
      <dgm:spPr/>
    </dgm:pt>
    <dgm:pt modelId="{271740F4-3DB4-45B8-84B8-2E8131CE3CF9}" type="pres">
      <dgm:prSet presAssocID="{0049EE0D-FC39-4903-8EE5-2A9471030EC8}" presName="rootComposite1" presStyleCnt="0"/>
      <dgm:spPr/>
    </dgm:pt>
    <dgm:pt modelId="{BAA26031-CF69-4B40-A9F2-1D3ECA6CE1DC}" type="pres">
      <dgm:prSet presAssocID="{0049EE0D-FC39-4903-8EE5-2A9471030EC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AB9BC-5A16-4CB6-85F2-F10EF2288938}" type="pres">
      <dgm:prSet presAssocID="{0049EE0D-FC39-4903-8EE5-2A9471030EC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C8C6A0F-B215-4A72-BC5C-3C56EA445362}" type="pres">
      <dgm:prSet presAssocID="{0049EE0D-FC39-4903-8EE5-2A9471030EC8}" presName="hierChild2" presStyleCnt="0"/>
      <dgm:spPr/>
    </dgm:pt>
    <dgm:pt modelId="{1A8604CD-4B12-4024-9BAD-CE581B4BF422}" type="pres">
      <dgm:prSet presAssocID="{07D7B7D2-85D9-4B92-A272-746991707D0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7C89173-AEF0-41EE-B7D0-3CEC9A43CEF7}" type="pres">
      <dgm:prSet presAssocID="{8BE1FEAF-F388-4DEF-8DFC-D12496D603CD}" presName="hierRoot2" presStyleCnt="0">
        <dgm:presLayoutVars>
          <dgm:hierBranch val="init"/>
        </dgm:presLayoutVars>
      </dgm:prSet>
      <dgm:spPr/>
    </dgm:pt>
    <dgm:pt modelId="{89F19C27-5613-4C46-B037-C93D922956F1}" type="pres">
      <dgm:prSet presAssocID="{8BE1FEAF-F388-4DEF-8DFC-D12496D603CD}" presName="rootComposite" presStyleCnt="0"/>
      <dgm:spPr/>
    </dgm:pt>
    <dgm:pt modelId="{3F3C50D9-5EFF-4E9B-BF5B-77B114F6D587}" type="pres">
      <dgm:prSet presAssocID="{8BE1FEAF-F388-4DEF-8DFC-D12496D603C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D5F34B-F386-4E6E-81D4-37D95131277D}" type="pres">
      <dgm:prSet presAssocID="{8BE1FEAF-F388-4DEF-8DFC-D12496D603CD}" presName="rootConnector" presStyleLbl="node2" presStyleIdx="0" presStyleCnt="2"/>
      <dgm:spPr/>
      <dgm:t>
        <a:bodyPr/>
        <a:lstStyle/>
        <a:p>
          <a:endParaRPr lang="en-US"/>
        </a:p>
      </dgm:t>
    </dgm:pt>
    <dgm:pt modelId="{55ABCE28-B7EA-43A9-B908-1DCA7C5E9438}" type="pres">
      <dgm:prSet presAssocID="{8BE1FEAF-F388-4DEF-8DFC-D12496D603CD}" presName="hierChild4" presStyleCnt="0"/>
      <dgm:spPr/>
    </dgm:pt>
    <dgm:pt modelId="{55238FC0-10B8-4577-B638-75E75F03F7EF}" type="pres">
      <dgm:prSet presAssocID="{8BE1FEAF-F388-4DEF-8DFC-D12496D603CD}" presName="hierChild5" presStyleCnt="0"/>
      <dgm:spPr/>
    </dgm:pt>
    <dgm:pt modelId="{1498DC5D-A3E0-4292-B9E5-0FCA5C6BA3D9}" type="pres">
      <dgm:prSet presAssocID="{91DB5A14-2282-4571-88F9-328DB87F51D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24E1203-6832-4B14-9936-1A01EB152DE3}" type="pres">
      <dgm:prSet presAssocID="{D812C1C6-F6FA-4532-BBCA-C5078B016FEE}" presName="hierRoot2" presStyleCnt="0">
        <dgm:presLayoutVars>
          <dgm:hierBranch val="init"/>
        </dgm:presLayoutVars>
      </dgm:prSet>
      <dgm:spPr/>
    </dgm:pt>
    <dgm:pt modelId="{CBD0D151-60F8-42D5-951A-B3F4421AF0B6}" type="pres">
      <dgm:prSet presAssocID="{D812C1C6-F6FA-4532-BBCA-C5078B016FEE}" presName="rootComposite" presStyleCnt="0"/>
      <dgm:spPr/>
    </dgm:pt>
    <dgm:pt modelId="{01663579-C2FD-4340-8BC6-40049C25B49E}" type="pres">
      <dgm:prSet presAssocID="{D812C1C6-F6FA-4532-BBCA-C5078B016FE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2DA71-CDBD-47C3-B745-22FD6397940D}" type="pres">
      <dgm:prSet presAssocID="{D812C1C6-F6FA-4532-BBCA-C5078B016FEE}" presName="rootConnector" presStyleLbl="node2" presStyleIdx="1" presStyleCnt="2"/>
      <dgm:spPr/>
      <dgm:t>
        <a:bodyPr/>
        <a:lstStyle/>
        <a:p>
          <a:endParaRPr lang="en-US"/>
        </a:p>
      </dgm:t>
    </dgm:pt>
    <dgm:pt modelId="{44DC883D-7FA0-4A3C-A4EE-FE49878E00A9}" type="pres">
      <dgm:prSet presAssocID="{D812C1C6-F6FA-4532-BBCA-C5078B016FEE}" presName="hierChild4" presStyleCnt="0"/>
      <dgm:spPr/>
    </dgm:pt>
    <dgm:pt modelId="{281BAAD9-A938-48CC-9590-D87AC4782B47}" type="pres">
      <dgm:prSet presAssocID="{D812C1C6-F6FA-4532-BBCA-C5078B016FEE}" presName="hierChild5" presStyleCnt="0"/>
      <dgm:spPr/>
    </dgm:pt>
    <dgm:pt modelId="{66B73A2A-E3E7-4C7C-99B9-2AF70677A6F8}" type="pres">
      <dgm:prSet presAssocID="{CFDF5B07-F0C2-4635-B29B-C26CC2D30CBA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2AFBFB6F-A2A9-4A43-9AD7-A102AF8EB211}" type="pres">
      <dgm:prSet presAssocID="{5A4EDFDD-1E02-4FA9-9D39-D2D83E8AD18D}" presName="hierRoot3" presStyleCnt="0">
        <dgm:presLayoutVars>
          <dgm:hierBranch val="init"/>
        </dgm:presLayoutVars>
      </dgm:prSet>
      <dgm:spPr/>
    </dgm:pt>
    <dgm:pt modelId="{0168A3D8-7145-406F-B109-51231CD434D0}" type="pres">
      <dgm:prSet presAssocID="{5A4EDFDD-1E02-4FA9-9D39-D2D83E8AD18D}" presName="rootComposite3" presStyleCnt="0"/>
      <dgm:spPr/>
    </dgm:pt>
    <dgm:pt modelId="{7850BDA2-852D-4FF8-B6A6-4DBD16EE6648}" type="pres">
      <dgm:prSet presAssocID="{5A4EDFDD-1E02-4FA9-9D39-D2D83E8AD18D}" presName="rootText3" presStyleLbl="asst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93329A-958B-46F0-BA2F-EB0B839B80E7}" type="pres">
      <dgm:prSet presAssocID="{5A4EDFDD-1E02-4FA9-9D39-D2D83E8AD18D}" presName="rootConnector3" presStyleLbl="asst2" presStyleIdx="0" presStyleCnt="7"/>
      <dgm:spPr/>
      <dgm:t>
        <a:bodyPr/>
        <a:lstStyle/>
        <a:p>
          <a:endParaRPr lang="en-US"/>
        </a:p>
      </dgm:t>
    </dgm:pt>
    <dgm:pt modelId="{82FA5E45-617B-4C74-85C2-1DEC28A88371}" type="pres">
      <dgm:prSet presAssocID="{5A4EDFDD-1E02-4FA9-9D39-D2D83E8AD18D}" presName="hierChild6" presStyleCnt="0"/>
      <dgm:spPr/>
    </dgm:pt>
    <dgm:pt modelId="{44E2D7FC-A95D-4BFA-926D-46C625D54CC3}" type="pres">
      <dgm:prSet presAssocID="{5A4EDFDD-1E02-4FA9-9D39-D2D83E8AD18D}" presName="hierChild7" presStyleCnt="0"/>
      <dgm:spPr/>
    </dgm:pt>
    <dgm:pt modelId="{1A620CDB-5ECC-42CF-B3A1-E397680AC12F}" type="pres">
      <dgm:prSet presAssocID="{7884DD68-A426-44F2-8249-F434838749A2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90D2E83C-A634-44ED-97F8-B54A1CF287AF}" type="pres">
      <dgm:prSet presAssocID="{E055B403-A121-4418-A394-94CEF573B9CA}" presName="hierRoot3" presStyleCnt="0">
        <dgm:presLayoutVars>
          <dgm:hierBranch val="init"/>
        </dgm:presLayoutVars>
      </dgm:prSet>
      <dgm:spPr/>
    </dgm:pt>
    <dgm:pt modelId="{21E571A8-2235-43F0-BF42-327D29CC7320}" type="pres">
      <dgm:prSet presAssocID="{E055B403-A121-4418-A394-94CEF573B9CA}" presName="rootComposite3" presStyleCnt="0"/>
      <dgm:spPr/>
    </dgm:pt>
    <dgm:pt modelId="{EA7913F5-EBD6-4443-BF88-B1153BF9D9C4}" type="pres">
      <dgm:prSet presAssocID="{E055B403-A121-4418-A394-94CEF573B9CA}" presName="rootText3" presStyleLbl="asst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CE9BD8-6AFD-4088-9C5B-CA8B9BB1358C}" type="pres">
      <dgm:prSet presAssocID="{E055B403-A121-4418-A394-94CEF573B9CA}" presName="rootConnector3" presStyleLbl="asst2" presStyleIdx="1" presStyleCnt="7"/>
      <dgm:spPr/>
      <dgm:t>
        <a:bodyPr/>
        <a:lstStyle/>
        <a:p>
          <a:endParaRPr lang="en-US"/>
        </a:p>
      </dgm:t>
    </dgm:pt>
    <dgm:pt modelId="{C0B57631-D81B-4BCC-ADF3-7FF06BB7D313}" type="pres">
      <dgm:prSet presAssocID="{E055B403-A121-4418-A394-94CEF573B9CA}" presName="hierChild6" presStyleCnt="0"/>
      <dgm:spPr/>
    </dgm:pt>
    <dgm:pt modelId="{240904F6-EAF0-49D9-A8ED-5BE72B34DB9D}" type="pres">
      <dgm:prSet presAssocID="{E055B403-A121-4418-A394-94CEF573B9CA}" presName="hierChild7" presStyleCnt="0"/>
      <dgm:spPr/>
    </dgm:pt>
    <dgm:pt modelId="{7979EA9F-1EED-4EE4-9526-740017B8321C}" type="pres">
      <dgm:prSet presAssocID="{8F1FF5B8-EA9E-48EC-9BA7-BDE117B6CA0B}" presName="Name111" presStyleLbl="parChTrans1D4" presStyleIdx="0" presStyleCnt="5"/>
      <dgm:spPr/>
      <dgm:t>
        <a:bodyPr/>
        <a:lstStyle/>
        <a:p>
          <a:endParaRPr lang="en-US"/>
        </a:p>
      </dgm:t>
    </dgm:pt>
    <dgm:pt modelId="{DD7BD28F-AE62-493C-A6F3-4D207EA2E051}" type="pres">
      <dgm:prSet presAssocID="{62EB2889-2CE6-4916-8A5A-9C46B51084AB}" presName="hierRoot3" presStyleCnt="0">
        <dgm:presLayoutVars>
          <dgm:hierBranch val="init"/>
        </dgm:presLayoutVars>
      </dgm:prSet>
      <dgm:spPr/>
    </dgm:pt>
    <dgm:pt modelId="{0F122269-1DE6-4964-86D9-6BAA33884460}" type="pres">
      <dgm:prSet presAssocID="{62EB2889-2CE6-4916-8A5A-9C46B51084AB}" presName="rootComposite3" presStyleCnt="0"/>
      <dgm:spPr/>
    </dgm:pt>
    <dgm:pt modelId="{82251EFF-D55B-4648-8AC7-4C5508CC3795}" type="pres">
      <dgm:prSet presAssocID="{62EB2889-2CE6-4916-8A5A-9C46B51084AB}" presName="rootText3" presStyleLbl="asst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9C6DA4-2F10-4A89-BDE6-EC74592BC31A}" type="pres">
      <dgm:prSet presAssocID="{62EB2889-2CE6-4916-8A5A-9C46B51084AB}" presName="rootConnector3" presStyleLbl="asst2" presStyleIdx="2" presStyleCnt="7"/>
      <dgm:spPr/>
      <dgm:t>
        <a:bodyPr/>
        <a:lstStyle/>
        <a:p>
          <a:endParaRPr lang="en-US"/>
        </a:p>
      </dgm:t>
    </dgm:pt>
    <dgm:pt modelId="{C7FCFD89-C55A-4B70-837E-D7289085B9AA}" type="pres">
      <dgm:prSet presAssocID="{62EB2889-2CE6-4916-8A5A-9C46B51084AB}" presName="hierChild6" presStyleCnt="0"/>
      <dgm:spPr/>
    </dgm:pt>
    <dgm:pt modelId="{9CD233B8-5D74-4AF4-A812-51595FCEFC27}" type="pres">
      <dgm:prSet presAssocID="{62EB2889-2CE6-4916-8A5A-9C46B51084AB}" presName="hierChild7" presStyleCnt="0"/>
      <dgm:spPr/>
    </dgm:pt>
    <dgm:pt modelId="{38215623-58CD-4BF0-A5F8-8409724CBA36}" type="pres">
      <dgm:prSet presAssocID="{2E96C55C-78B1-4C82-B1DF-BCF311BDD3AB}" presName="Name111" presStyleLbl="parChTrans1D4" presStyleIdx="1" presStyleCnt="5"/>
      <dgm:spPr/>
      <dgm:t>
        <a:bodyPr/>
        <a:lstStyle/>
        <a:p>
          <a:endParaRPr lang="en-US"/>
        </a:p>
      </dgm:t>
    </dgm:pt>
    <dgm:pt modelId="{00BD9521-56D2-4FBF-B73E-5CEE17534280}" type="pres">
      <dgm:prSet presAssocID="{193A0084-2846-47B5-9811-AF3D857D688A}" presName="hierRoot3" presStyleCnt="0">
        <dgm:presLayoutVars>
          <dgm:hierBranch val="init"/>
        </dgm:presLayoutVars>
      </dgm:prSet>
      <dgm:spPr/>
    </dgm:pt>
    <dgm:pt modelId="{0C647BDB-E331-42AA-93D5-ACB838F8C9A8}" type="pres">
      <dgm:prSet presAssocID="{193A0084-2846-47B5-9811-AF3D857D688A}" presName="rootComposite3" presStyleCnt="0"/>
      <dgm:spPr/>
    </dgm:pt>
    <dgm:pt modelId="{DF4901A0-59FF-425B-9684-EFFF7DFC482C}" type="pres">
      <dgm:prSet presAssocID="{193A0084-2846-47B5-9811-AF3D857D688A}" presName="rootText3" presStyleLbl="asst2" presStyleIdx="3" presStyleCnt="7" custLinFactNeighborX="-3804" custLinFactNeighborY="45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6166E-0D1B-4BC4-838B-45CECF7683BC}" type="pres">
      <dgm:prSet presAssocID="{193A0084-2846-47B5-9811-AF3D857D688A}" presName="rootConnector3" presStyleLbl="asst2" presStyleIdx="3" presStyleCnt="7"/>
      <dgm:spPr/>
      <dgm:t>
        <a:bodyPr/>
        <a:lstStyle/>
        <a:p>
          <a:endParaRPr lang="en-US"/>
        </a:p>
      </dgm:t>
    </dgm:pt>
    <dgm:pt modelId="{6F552664-C099-4273-AEB4-0EB01CBD00C3}" type="pres">
      <dgm:prSet presAssocID="{193A0084-2846-47B5-9811-AF3D857D688A}" presName="hierChild6" presStyleCnt="0"/>
      <dgm:spPr/>
    </dgm:pt>
    <dgm:pt modelId="{2409D49F-9229-470F-9F51-243549EB0712}" type="pres">
      <dgm:prSet presAssocID="{193A0084-2846-47B5-9811-AF3D857D688A}" presName="hierChild7" presStyleCnt="0"/>
      <dgm:spPr/>
    </dgm:pt>
    <dgm:pt modelId="{244E10D4-AEC5-46A0-AFB0-259DFFC541CB}" type="pres">
      <dgm:prSet presAssocID="{ED5EFAE6-9C94-4270-A4FE-1290A858EB8E}" presName="Name111" presStyleLbl="parChTrans1D4" presStyleIdx="2" presStyleCnt="5"/>
      <dgm:spPr/>
      <dgm:t>
        <a:bodyPr/>
        <a:lstStyle/>
        <a:p>
          <a:endParaRPr lang="en-US"/>
        </a:p>
      </dgm:t>
    </dgm:pt>
    <dgm:pt modelId="{9E3F9D98-5CF2-4C82-88AA-C5F97D7B6A9D}" type="pres">
      <dgm:prSet presAssocID="{262C42CB-ACE7-4992-9B14-4B832D0F5A32}" presName="hierRoot3" presStyleCnt="0">
        <dgm:presLayoutVars>
          <dgm:hierBranch val="init"/>
        </dgm:presLayoutVars>
      </dgm:prSet>
      <dgm:spPr/>
    </dgm:pt>
    <dgm:pt modelId="{FB084376-8EBB-41F8-8C47-D8CD726EA5FE}" type="pres">
      <dgm:prSet presAssocID="{262C42CB-ACE7-4992-9B14-4B832D0F5A32}" presName="rootComposite3" presStyleCnt="0"/>
      <dgm:spPr/>
    </dgm:pt>
    <dgm:pt modelId="{D4195E49-7374-47FF-A8E8-384126BC2A69}" type="pres">
      <dgm:prSet presAssocID="{262C42CB-ACE7-4992-9B14-4B832D0F5A32}" presName="rootText3" presStyleLbl="asst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8061F4-0420-4657-B9AF-856F1538CE2B}" type="pres">
      <dgm:prSet presAssocID="{262C42CB-ACE7-4992-9B14-4B832D0F5A32}" presName="rootConnector3" presStyleLbl="asst2" presStyleIdx="4" presStyleCnt="7"/>
      <dgm:spPr/>
      <dgm:t>
        <a:bodyPr/>
        <a:lstStyle/>
        <a:p>
          <a:endParaRPr lang="en-US"/>
        </a:p>
      </dgm:t>
    </dgm:pt>
    <dgm:pt modelId="{E9E916DA-C9D9-497F-B53C-586ED6FE4B6E}" type="pres">
      <dgm:prSet presAssocID="{262C42CB-ACE7-4992-9B14-4B832D0F5A32}" presName="hierChild6" presStyleCnt="0"/>
      <dgm:spPr/>
    </dgm:pt>
    <dgm:pt modelId="{A55448AE-EF4B-4BB1-A7ED-37578C78A7BB}" type="pres">
      <dgm:prSet presAssocID="{262C42CB-ACE7-4992-9B14-4B832D0F5A32}" presName="hierChild7" presStyleCnt="0"/>
      <dgm:spPr/>
    </dgm:pt>
    <dgm:pt modelId="{D4BD5EB8-2048-4368-BE74-4338EBD6BD2A}" type="pres">
      <dgm:prSet presAssocID="{D729FDD2-CED5-42F7-9409-D3BFCEC57AD6}" presName="Name111" presStyleLbl="parChTrans1D4" presStyleIdx="3" presStyleCnt="5"/>
      <dgm:spPr/>
      <dgm:t>
        <a:bodyPr/>
        <a:lstStyle/>
        <a:p>
          <a:endParaRPr lang="en-US"/>
        </a:p>
      </dgm:t>
    </dgm:pt>
    <dgm:pt modelId="{8B214D31-7B93-42C4-98C0-C65279C1404A}" type="pres">
      <dgm:prSet presAssocID="{BA54CCE4-FAEE-4E0C-820A-A7550ED72E40}" presName="hierRoot3" presStyleCnt="0">
        <dgm:presLayoutVars>
          <dgm:hierBranch val="init"/>
        </dgm:presLayoutVars>
      </dgm:prSet>
      <dgm:spPr/>
    </dgm:pt>
    <dgm:pt modelId="{16E1D7BE-AB7C-4E6F-8822-0E947E950491}" type="pres">
      <dgm:prSet presAssocID="{BA54CCE4-FAEE-4E0C-820A-A7550ED72E40}" presName="rootComposite3" presStyleCnt="0"/>
      <dgm:spPr/>
    </dgm:pt>
    <dgm:pt modelId="{56D97DA7-FF35-467E-8903-BA4267806211}" type="pres">
      <dgm:prSet presAssocID="{BA54CCE4-FAEE-4E0C-820A-A7550ED72E40}" presName="rootText3" presStyleLbl="asst2" presStyleIdx="5" presStyleCnt="7" custLinFactNeighborX="-76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D106EB-F21E-4DC1-A845-645D6CB119DF}" type="pres">
      <dgm:prSet presAssocID="{BA54CCE4-FAEE-4E0C-820A-A7550ED72E40}" presName="rootConnector3" presStyleLbl="asst2" presStyleIdx="5" presStyleCnt="7"/>
      <dgm:spPr/>
      <dgm:t>
        <a:bodyPr/>
        <a:lstStyle/>
        <a:p>
          <a:endParaRPr lang="en-US"/>
        </a:p>
      </dgm:t>
    </dgm:pt>
    <dgm:pt modelId="{70957AC9-0273-4534-BF0E-0DBC8B3E5C66}" type="pres">
      <dgm:prSet presAssocID="{BA54CCE4-FAEE-4E0C-820A-A7550ED72E40}" presName="hierChild6" presStyleCnt="0"/>
      <dgm:spPr/>
    </dgm:pt>
    <dgm:pt modelId="{92B2DB18-6E39-4EC5-BAD4-EC8315DC8F43}" type="pres">
      <dgm:prSet presAssocID="{BA54CCE4-FAEE-4E0C-820A-A7550ED72E40}" presName="hierChild7" presStyleCnt="0"/>
      <dgm:spPr/>
    </dgm:pt>
    <dgm:pt modelId="{2CEC8D3B-2FA4-4D72-A6DD-C90B94856E44}" type="pres">
      <dgm:prSet presAssocID="{F694B9C6-7EC9-45F8-ADA1-43014E152D19}" presName="Name111" presStyleLbl="parChTrans1D4" presStyleIdx="4" presStyleCnt="5"/>
      <dgm:spPr/>
      <dgm:t>
        <a:bodyPr/>
        <a:lstStyle/>
        <a:p>
          <a:endParaRPr lang="en-US"/>
        </a:p>
      </dgm:t>
    </dgm:pt>
    <dgm:pt modelId="{A77565C4-43F1-40F1-B01B-C12EAA977AE1}" type="pres">
      <dgm:prSet presAssocID="{4A64F264-20FA-496E-A2AA-6E51FD15643D}" presName="hierRoot3" presStyleCnt="0">
        <dgm:presLayoutVars>
          <dgm:hierBranch val="init"/>
        </dgm:presLayoutVars>
      </dgm:prSet>
      <dgm:spPr/>
    </dgm:pt>
    <dgm:pt modelId="{963366F9-B8A8-425C-A363-C34B2D42631B}" type="pres">
      <dgm:prSet presAssocID="{4A64F264-20FA-496E-A2AA-6E51FD15643D}" presName="rootComposite3" presStyleCnt="0"/>
      <dgm:spPr/>
    </dgm:pt>
    <dgm:pt modelId="{0AE58DAB-4980-4C04-9B50-4636EC1537C6}" type="pres">
      <dgm:prSet presAssocID="{4A64F264-20FA-496E-A2AA-6E51FD15643D}" presName="rootText3" presStyleLbl="asst2" presStyleIdx="6" presStyleCnt="7" custLinFactX="100000" custLinFactY="-44542" custLinFactNeighborX="11933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C7261-A309-4A0C-B92D-FC09943C9B54}" type="pres">
      <dgm:prSet presAssocID="{4A64F264-20FA-496E-A2AA-6E51FD15643D}" presName="rootConnector3" presStyleLbl="asst2" presStyleIdx="6" presStyleCnt="7"/>
      <dgm:spPr/>
      <dgm:t>
        <a:bodyPr/>
        <a:lstStyle/>
        <a:p>
          <a:endParaRPr lang="en-US"/>
        </a:p>
      </dgm:t>
    </dgm:pt>
    <dgm:pt modelId="{AFED3A65-AA7F-498F-9DF0-3A4B15DC9C3F}" type="pres">
      <dgm:prSet presAssocID="{4A64F264-20FA-496E-A2AA-6E51FD15643D}" presName="hierChild6" presStyleCnt="0"/>
      <dgm:spPr/>
    </dgm:pt>
    <dgm:pt modelId="{79D18492-EC00-4985-AB9C-235C4423906A}" type="pres">
      <dgm:prSet presAssocID="{4A64F264-20FA-496E-A2AA-6E51FD15643D}" presName="hierChild7" presStyleCnt="0"/>
      <dgm:spPr/>
    </dgm:pt>
    <dgm:pt modelId="{B54B74D5-850D-480F-9B85-1EAC1D2DF974}" type="pres">
      <dgm:prSet presAssocID="{0049EE0D-FC39-4903-8EE5-2A9471030EC8}" presName="hierChild3" presStyleCnt="0"/>
      <dgm:spPr/>
    </dgm:pt>
  </dgm:ptLst>
  <dgm:cxnLst>
    <dgm:cxn modelId="{52EA8433-C49E-4631-895B-C0E6987D0970}" type="presOf" srcId="{262C42CB-ACE7-4992-9B14-4B832D0F5A32}" destId="{8D8061F4-0420-4657-B9AF-856F1538CE2B}" srcOrd="1" destOrd="0" presId="urn:microsoft.com/office/officeart/2005/8/layout/orgChart1"/>
    <dgm:cxn modelId="{3679C658-1E31-4DBD-AC4C-EBE1DC4E2568}" type="presOf" srcId="{BA54CCE4-FAEE-4E0C-820A-A7550ED72E40}" destId="{56D97DA7-FF35-467E-8903-BA4267806211}" srcOrd="0" destOrd="0" presId="urn:microsoft.com/office/officeart/2005/8/layout/orgChart1"/>
    <dgm:cxn modelId="{9CBEA7C9-67A1-40FB-B247-58B5E23F2DB0}" type="presOf" srcId="{E055B403-A121-4418-A394-94CEF573B9CA}" destId="{EA7913F5-EBD6-4443-BF88-B1153BF9D9C4}" srcOrd="0" destOrd="0" presId="urn:microsoft.com/office/officeart/2005/8/layout/orgChart1"/>
    <dgm:cxn modelId="{1497FA10-07C0-4C59-A796-A474786740E6}" type="presOf" srcId="{8BE1FEAF-F388-4DEF-8DFC-D12496D603CD}" destId="{D8D5F34B-F386-4E6E-81D4-37D95131277D}" srcOrd="1" destOrd="0" presId="urn:microsoft.com/office/officeart/2005/8/layout/orgChart1"/>
    <dgm:cxn modelId="{3CEAE3B1-8E5C-4492-B086-525C39154628}" srcId="{193A0084-2846-47B5-9811-AF3D857D688A}" destId="{BA54CCE4-FAEE-4E0C-820A-A7550ED72E40}" srcOrd="1" destOrd="0" parTransId="{D729FDD2-CED5-42F7-9409-D3BFCEC57AD6}" sibTransId="{1D04B3EE-F03B-442F-A5B7-D4246DCAD72A}"/>
    <dgm:cxn modelId="{7E82000B-ED51-4356-A7F0-B2EF342A6755}" type="presOf" srcId="{0049EE0D-FC39-4903-8EE5-2A9471030EC8}" destId="{BAA26031-CF69-4B40-A9F2-1D3ECA6CE1DC}" srcOrd="0" destOrd="0" presId="urn:microsoft.com/office/officeart/2005/8/layout/orgChart1"/>
    <dgm:cxn modelId="{5904E861-0140-4C8F-A1FC-172CE1883DFA}" type="presOf" srcId="{D812C1C6-F6FA-4532-BBCA-C5078B016FEE}" destId="{0062DA71-CDBD-47C3-B745-22FD6397940D}" srcOrd="1" destOrd="0" presId="urn:microsoft.com/office/officeart/2005/8/layout/orgChart1"/>
    <dgm:cxn modelId="{AAB23DF6-CF16-459B-AFF4-8C27A4EF808D}" srcId="{D812C1C6-F6FA-4532-BBCA-C5078B016FEE}" destId="{5A4EDFDD-1E02-4FA9-9D39-D2D83E8AD18D}" srcOrd="0" destOrd="0" parTransId="{CFDF5B07-F0C2-4635-B29B-C26CC2D30CBA}" sibTransId="{2EA4EAAE-81B8-46FC-8833-84E618389E68}"/>
    <dgm:cxn modelId="{EB513505-181B-4EDC-B35F-682D0F1902EF}" type="presOf" srcId="{D812C1C6-F6FA-4532-BBCA-C5078B016FEE}" destId="{01663579-C2FD-4340-8BC6-40049C25B49E}" srcOrd="0" destOrd="0" presId="urn:microsoft.com/office/officeart/2005/8/layout/orgChart1"/>
    <dgm:cxn modelId="{213D1A6F-74EE-413B-B9C7-0D149BFA5707}" srcId="{0049EE0D-FC39-4903-8EE5-2A9471030EC8}" destId="{D812C1C6-F6FA-4532-BBCA-C5078B016FEE}" srcOrd="1" destOrd="0" parTransId="{91DB5A14-2282-4571-88F9-328DB87F51D1}" sibTransId="{E5D901FA-1F21-4EC7-B4D1-E14B6F3EBFEA}"/>
    <dgm:cxn modelId="{5BE7937B-6340-4B5E-A607-0E2A7907B643}" type="presOf" srcId="{8F1FF5B8-EA9E-48EC-9BA7-BDE117B6CA0B}" destId="{7979EA9F-1EED-4EE4-9526-740017B8321C}" srcOrd="0" destOrd="0" presId="urn:microsoft.com/office/officeart/2005/8/layout/orgChart1"/>
    <dgm:cxn modelId="{3D24DF6B-6671-4805-B5B7-787C03D529D7}" type="presOf" srcId="{ED5EFAE6-9C94-4270-A4FE-1290A858EB8E}" destId="{244E10D4-AEC5-46A0-AFB0-259DFFC541CB}" srcOrd="0" destOrd="0" presId="urn:microsoft.com/office/officeart/2005/8/layout/orgChart1"/>
    <dgm:cxn modelId="{F742E58A-BB75-40DB-B616-59CC8C32B0E3}" type="presOf" srcId="{62EB2889-2CE6-4916-8A5A-9C46B51084AB}" destId="{82251EFF-D55B-4648-8AC7-4C5508CC3795}" srcOrd="0" destOrd="0" presId="urn:microsoft.com/office/officeart/2005/8/layout/orgChart1"/>
    <dgm:cxn modelId="{836FA9F5-8FC8-4BD4-B592-ECB8702A2179}" type="presOf" srcId="{0049EE0D-FC39-4903-8EE5-2A9471030EC8}" destId="{8D5AB9BC-5A16-4CB6-85F2-F10EF2288938}" srcOrd="1" destOrd="0" presId="urn:microsoft.com/office/officeart/2005/8/layout/orgChart1"/>
    <dgm:cxn modelId="{5630E26C-7405-4AE4-9A53-0D4A8507BF6F}" type="presOf" srcId="{262C42CB-ACE7-4992-9B14-4B832D0F5A32}" destId="{D4195E49-7374-47FF-A8E8-384126BC2A69}" srcOrd="0" destOrd="0" presId="urn:microsoft.com/office/officeart/2005/8/layout/orgChart1"/>
    <dgm:cxn modelId="{E10E619B-E640-47F4-930E-49840E9207A1}" type="presOf" srcId="{4A64F264-20FA-496E-A2AA-6E51FD15643D}" destId="{0AE58DAB-4980-4C04-9B50-4636EC1537C6}" srcOrd="0" destOrd="0" presId="urn:microsoft.com/office/officeart/2005/8/layout/orgChart1"/>
    <dgm:cxn modelId="{8D13036C-7897-428F-AF49-0C313CFD8964}" type="presOf" srcId="{193A0084-2846-47B5-9811-AF3D857D688A}" destId="{C206166E-0D1B-4BC4-838B-45CECF7683BC}" srcOrd="1" destOrd="0" presId="urn:microsoft.com/office/officeart/2005/8/layout/orgChart1"/>
    <dgm:cxn modelId="{CD65D479-1A99-44FF-B902-7051630B0A00}" type="presOf" srcId="{62EB2889-2CE6-4916-8A5A-9C46B51084AB}" destId="{1C9C6DA4-2F10-4A89-BDE6-EC74592BC31A}" srcOrd="1" destOrd="0" presId="urn:microsoft.com/office/officeart/2005/8/layout/orgChart1"/>
    <dgm:cxn modelId="{4A217F57-6870-4C88-A46A-1D516E86C611}" type="presOf" srcId="{5A4EDFDD-1E02-4FA9-9D39-D2D83E8AD18D}" destId="{0C93329A-958B-46F0-BA2F-EB0B839B80E7}" srcOrd="1" destOrd="0" presId="urn:microsoft.com/office/officeart/2005/8/layout/orgChart1"/>
    <dgm:cxn modelId="{06954522-272C-4BE8-AD0F-982D84E636AD}" type="presOf" srcId="{07D7B7D2-85D9-4B92-A272-746991707D05}" destId="{1A8604CD-4B12-4024-9BAD-CE581B4BF422}" srcOrd="0" destOrd="0" presId="urn:microsoft.com/office/officeart/2005/8/layout/orgChart1"/>
    <dgm:cxn modelId="{1A9DFD6D-8C3A-4330-8ED1-506707C184FF}" type="presOf" srcId="{F694B9C6-7EC9-45F8-ADA1-43014E152D19}" destId="{2CEC8D3B-2FA4-4D72-A6DD-C90B94856E44}" srcOrd="0" destOrd="0" presId="urn:microsoft.com/office/officeart/2005/8/layout/orgChart1"/>
    <dgm:cxn modelId="{D77EE032-5A2E-4F37-AA18-1D2290004FD1}" type="presOf" srcId="{2E96C55C-78B1-4C82-B1DF-BCF311BDD3AB}" destId="{38215623-58CD-4BF0-A5F8-8409724CBA36}" srcOrd="0" destOrd="0" presId="urn:microsoft.com/office/officeart/2005/8/layout/orgChart1"/>
    <dgm:cxn modelId="{509FEED0-D403-4FA1-93B0-70DADDB4BB7A}" type="presOf" srcId="{563F7418-3D6F-4CEB-9F8F-8E0175C7E9A9}" destId="{8117516F-AE2F-4794-BF0B-FEC34D3F7F2A}" srcOrd="0" destOrd="0" presId="urn:microsoft.com/office/officeart/2005/8/layout/orgChart1"/>
    <dgm:cxn modelId="{658F4A39-CD80-40C8-B47C-6745AFC5A694}" type="presOf" srcId="{193A0084-2846-47B5-9811-AF3D857D688A}" destId="{DF4901A0-59FF-425B-9684-EFFF7DFC482C}" srcOrd="0" destOrd="0" presId="urn:microsoft.com/office/officeart/2005/8/layout/orgChart1"/>
    <dgm:cxn modelId="{CD7344F1-D1EC-4E72-A436-4CA5F6AE0946}" srcId="{193A0084-2846-47B5-9811-AF3D857D688A}" destId="{4A64F264-20FA-496E-A2AA-6E51FD15643D}" srcOrd="2" destOrd="0" parTransId="{F694B9C6-7EC9-45F8-ADA1-43014E152D19}" sibTransId="{1D37FA61-4049-4668-B586-352C87579ED3}"/>
    <dgm:cxn modelId="{2ED41B42-C207-4D81-A2BE-5D25FF6B7644}" srcId="{D812C1C6-F6FA-4532-BBCA-C5078B016FEE}" destId="{E055B403-A121-4418-A394-94CEF573B9CA}" srcOrd="1" destOrd="0" parTransId="{7884DD68-A426-44F2-8249-F434838749A2}" sibTransId="{7E5AAD90-9709-48C6-80FC-477D41806694}"/>
    <dgm:cxn modelId="{20A0FD3D-578A-45BA-B136-11AD6F7BFC72}" type="presOf" srcId="{E055B403-A121-4418-A394-94CEF573B9CA}" destId="{D6CE9BD8-6AFD-4088-9C5B-CA8B9BB1358C}" srcOrd="1" destOrd="0" presId="urn:microsoft.com/office/officeart/2005/8/layout/orgChart1"/>
    <dgm:cxn modelId="{47B03F42-4C63-42DF-8ECA-B2CCAFB7CE2A}" srcId="{E055B403-A121-4418-A394-94CEF573B9CA}" destId="{62EB2889-2CE6-4916-8A5A-9C46B51084AB}" srcOrd="0" destOrd="0" parTransId="{8F1FF5B8-EA9E-48EC-9BA7-BDE117B6CA0B}" sibTransId="{FD24FAAB-E4BA-4203-B59F-680DC9220663}"/>
    <dgm:cxn modelId="{EBC2B366-E1B9-4ADC-9410-5D6477209B64}" type="presOf" srcId="{8BE1FEAF-F388-4DEF-8DFC-D12496D603CD}" destId="{3F3C50D9-5EFF-4E9B-BF5B-77B114F6D587}" srcOrd="0" destOrd="0" presId="urn:microsoft.com/office/officeart/2005/8/layout/orgChart1"/>
    <dgm:cxn modelId="{B6E71DB7-CAA7-4AAE-AF60-1900B5DEE0A6}" type="presOf" srcId="{D729FDD2-CED5-42F7-9409-D3BFCEC57AD6}" destId="{D4BD5EB8-2048-4368-BE74-4338EBD6BD2A}" srcOrd="0" destOrd="0" presId="urn:microsoft.com/office/officeart/2005/8/layout/orgChart1"/>
    <dgm:cxn modelId="{D7025363-D034-48D6-B4DA-D93492699381}" type="presOf" srcId="{7884DD68-A426-44F2-8249-F434838749A2}" destId="{1A620CDB-5ECC-42CF-B3A1-E397680AC12F}" srcOrd="0" destOrd="0" presId="urn:microsoft.com/office/officeart/2005/8/layout/orgChart1"/>
    <dgm:cxn modelId="{EE51A653-B150-43E0-93FD-964EE68D849B}" srcId="{0049EE0D-FC39-4903-8EE5-2A9471030EC8}" destId="{8BE1FEAF-F388-4DEF-8DFC-D12496D603CD}" srcOrd="0" destOrd="0" parTransId="{07D7B7D2-85D9-4B92-A272-746991707D05}" sibTransId="{CFB36667-B177-40F2-93E4-5DC1A94EB13E}"/>
    <dgm:cxn modelId="{9A8062C3-47AB-487C-B92B-595EF374CCCF}" type="presOf" srcId="{CFDF5B07-F0C2-4635-B29B-C26CC2D30CBA}" destId="{66B73A2A-E3E7-4C7C-99B9-2AF70677A6F8}" srcOrd="0" destOrd="0" presId="urn:microsoft.com/office/officeart/2005/8/layout/orgChart1"/>
    <dgm:cxn modelId="{DF676E66-C1F4-41BF-A31E-5C5FA76EF663}" srcId="{193A0084-2846-47B5-9811-AF3D857D688A}" destId="{262C42CB-ACE7-4992-9B14-4B832D0F5A32}" srcOrd="0" destOrd="0" parTransId="{ED5EFAE6-9C94-4270-A4FE-1290A858EB8E}" sibTransId="{2F797D5B-EEAD-4C2B-ADBC-BF4FB2F149A7}"/>
    <dgm:cxn modelId="{1D6E72DF-E5F8-49BD-B4EE-8C7C24DD69B1}" type="presOf" srcId="{5A4EDFDD-1E02-4FA9-9D39-D2D83E8AD18D}" destId="{7850BDA2-852D-4FF8-B6A6-4DBD16EE6648}" srcOrd="0" destOrd="0" presId="urn:microsoft.com/office/officeart/2005/8/layout/orgChart1"/>
    <dgm:cxn modelId="{22E0F8E0-A29F-420B-9604-8D99826EBDA9}" type="presOf" srcId="{BA54CCE4-FAEE-4E0C-820A-A7550ED72E40}" destId="{54D106EB-F21E-4DC1-A845-645D6CB119DF}" srcOrd="1" destOrd="0" presId="urn:microsoft.com/office/officeart/2005/8/layout/orgChart1"/>
    <dgm:cxn modelId="{F2BD5F1C-8E70-48D8-93AC-99E672948726}" srcId="{563F7418-3D6F-4CEB-9F8F-8E0175C7E9A9}" destId="{0049EE0D-FC39-4903-8EE5-2A9471030EC8}" srcOrd="0" destOrd="0" parTransId="{13E40737-7B57-4996-B0DA-9C6B0BFB6CF1}" sibTransId="{806EF8B2-A8BB-4F5B-BDFD-EAE19339CCA4}"/>
    <dgm:cxn modelId="{4AEE6C87-4E6C-485C-B2DE-FD08B63BF95B}" srcId="{E055B403-A121-4418-A394-94CEF573B9CA}" destId="{193A0084-2846-47B5-9811-AF3D857D688A}" srcOrd="1" destOrd="0" parTransId="{2E96C55C-78B1-4C82-B1DF-BCF311BDD3AB}" sibTransId="{47A58634-0DEB-4CA6-AC9F-34633623EE03}"/>
    <dgm:cxn modelId="{0552427E-1841-40D3-8B10-3A4F03BF3FBF}" type="presOf" srcId="{91DB5A14-2282-4571-88F9-328DB87F51D1}" destId="{1498DC5D-A3E0-4292-B9E5-0FCA5C6BA3D9}" srcOrd="0" destOrd="0" presId="urn:microsoft.com/office/officeart/2005/8/layout/orgChart1"/>
    <dgm:cxn modelId="{40897F4A-321A-4C5A-84C1-637F68A0CC2A}" type="presOf" srcId="{4A64F264-20FA-496E-A2AA-6E51FD15643D}" destId="{EF3C7261-A309-4A0C-B92D-FC09943C9B54}" srcOrd="1" destOrd="0" presId="urn:microsoft.com/office/officeart/2005/8/layout/orgChart1"/>
    <dgm:cxn modelId="{795B8685-5216-4789-A5B0-DC38AA010067}" type="presParOf" srcId="{8117516F-AE2F-4794-BF0B-FEC34D3F7F2A}" destId="{91AE23BB-8D8A-4B47-838B-C52556B517B9}" srcOrd="0" destOrd="0" presId="urn:microsoft.com/office/officeart/2005/8/layout/orgChart1"/>
    <dgm:cxn modelId="{50CBF37E-2B55-45B7-8000-384A1A010153}" type="presParOf" srcId="{91AE23BB-8D8A-4B47-838B-C52556B517B9}" destId="{271740F4-3DB4-45B8-84B8-2E8131CE3CF9}" srcOrd="0" destOrd="0" presId="urn:microsoft.com/office/officeart/2005/8/layout/orgChart1"/>
    <dgm:cxn modelId="{2FB7DF71-EB5F-4750-8FCC-AD66EB63294A}" type="presParOf" srcId="{271740F4-3DB4-45B8-84B8-2E8131CE3CF9}" destId="{BAA26031-CF69-4B40-A9F2-1D3ECA6CE1DC}" srcOrd="0" destOrd="0" presId="urn:microsoft.com/office/officeart/2005/8/layout/orgChart1"/>
    <dgm:cxn modelId="{769DE3C2-967A-49BB-B391-E901D6931657}" type="presParOf" srcId="{271740F4-3DB4-45B8-84B8-2E8131CE3CF9}" destId="{8D5AB9BC-5A16-4CB6-85F2-F10EF2288938}" srcOrd="1" destOrd="0" presId="urn:microsoft.com/office/officeart/2005/8/layout/orgChart1"/>
    <dgm:cxn modelId="{F72B5B84-BD9A-48A3-B881-E907FCAB9F1E}" type="presParOf" srcId="{91AE23BB-8D8A-4B47-838B-C52556B517B9}" destId="{6C8C6A0F-B215-4A72-BC5C-3C56EA445362}" srcOrd="1" destOrd="0" presId="urn:microsoft.com/office/officeart/2005/8/layout/orgChart1"/>
    <dgm:cxn modelId="{6DA808E2-CE42-487C-AB51-9403BD0B9BE0}" type="presParOf" srcId="{6C8C6A0F-B215-4A72-BC5C-3C56EA445362}" destId="{1A8604CD-4B12-4024-9BAD-CE581B4BF422}" srcOrd="0" destOrd="0" presId="urn:microsoft.com/office/officeart/2005/8/layout/orgChart1"/>
    <dgm:cxn modelId="{198A0F2E-1FC0-4C7E-B41A-6D6A0CA5A660}" type="presParOf" srcId="{6C8C6A0F-B215-4A72-BC5C-3C56EA445362}" destId="{A7C89173-AEF0-41EE-B7D0-3CEC9A43CEF7}" srcOrd="1" destOrd="0" presId="urn:microsoft.com/office/officeart/2005/8/layout/orgChart1"/>
    <dgm:cxn modelId="{CFB51CAA-6877-43A4-982D-A4383F1D00D8}" type="presParOf" srcId="{A7C89173-AEF0-41EE-B7D0-3CEC9A43CEF7}" destId="{89F19C27-5613-4C46-B037-C93D922956F1}" srcOrd="0" destOrd="0" presId="urn:microsoft.com/office/officeart/2005/8/layout/orgChart1"/>
    <dgm:cxn modelId="{46F86630-DAF9-47D5-9937-B3F0D67E5D4E}" type="presParOf" srcId="{89F19C27-5613-4C46-B037-C93D922956F1}" destId="{3F3C50D9-5EFF-4E9B-BF5B-77B114F6D587}" srcOrd="0" destOrd="0" presId="urn:microsoft.com/office/officeart/2005/8/layout/orgChart1"/>
    <dgm:cxn modelId="{A8B36D0C-0CAF-4510-A0EF-5E77BC3BEE47}" type="presParOf" srcId="{89F19C27-5613-4C46-B037-C93D922956F1}" destId="{D8D5F34B-F386-4E6E-81D4-37D95131277D}" srcOrd="1" destOrd="0" presId="urn:microsoft.com/office/officeart/2005/8/layout/orgChart1"/>
    <dgm:cxn modelId="{11BA3959-1A37-48EE-89D9-2454206A1FEF}" type="presParOf" srcId="{A7C89173-AEF0-41EE-B7D0-3CEC9A43CEF7}" destId="{55ABCE28-B7EA-43A9-B908-1DCA7C5E9438}" srcOrd="1" destOrd="0" presId="urn:microsoft.com/office/officeart/2005/8/layout/orgChart1"/>
    <dgm:cxn modelId="{DC6160BA-80E3-40EF-8D7F-42CB753138AB}" type="presParOf" srcId="{A7C89173-AEF0-41EE-B7D0-3CEC9A43CEF7}" destId="{55238FC0-10B8-4577-B638-75E75F03F7EF}" srcOrd="2" destOrd="0" presId="urn:microsoft.com/office/officeart/2005/8/layout/orgChart1"/>
    <dgm:cxn modelId="{3942D3F5-4BC8-41BD-91BB-604672D395F9}" type="presParOf" srcId="{6C8C6A0F-B215-4A72-BC5C-3C56EA445362}" destId="{1498DC5D-A3E0-4292-B9E5-0FCA5C6BA3D9}" srcOrd="2" destOrd="0" presId="urn:microsoft.com/office/officeart/2005/8/layout/orgChart1"/>
    <dgm:cxn modelId="{5D58D8F2-C8DA-42D3-882A-86FAA8B3372A}" type="presParOf" srcId="{6C8C6A0F-B215-4A72-BC5C-3C56EA445362}" destId="{324E1203-6832-4B14-9936-1A01EB152DE3}" srcOrd="3" destOrd="0" presId="urn:microsoft.com/office/officeart/2005/8/layout/orgChart1"/>
    <dgm:cxn modelId="{A9552020-CAE9-4914-AA38-AF08B895B063}" type="presParOf" srcId="{324E1203-6832-4B14-9936-1A01EB152DE3}" destId="{CBD0D151-60F8-42D5-951A-B3F4421AF0B6}" srcOrd="0" destOrd="0" presId="urn:microsoft.com/office/officeart/2005/8/layout/orgChart1"/>
    <dgm:cxn modelId="{2E5AD842-D347-4421-8A4F-25055588D96B}" type="presParOf" srcId="{CBD0D151-60F8-42D5-951A-B3F4421AF0B6}" destId="{01663579-C2FD-4340-8BC6-40049C25B49E}" srcOrd="0" destOrd="0" presId="urn:microsoft.com/office/officeart/2005/8/layout/orgChart1"/>
    <dgm:cxn modelId="{91A0AE2A-F8D3-48B7-B505-34493148FE0E}" type="presParOf" srcId="{CBD0D151-60F8-42D5-951A-B3F4421AF0B6}" destId="{0062DA71-CDBD-47C3-B745-22FD6397940D}" srcOrd="1" destOrd="0" presId="urn:microsoft.com/office/officeart/2005/8/layout/orgChart1"/>
    <dgm:cxn modelId="{2EF7320B-6E28-4743-B64A-D1F449F523DF}" type="presParOf" srcId="{324E1203-6832-4B14-9936-1A01EB152DE3}" destId="{44DC883D-7FA0-4A3C-A4EE-FE49878E00A9}" srcOrd="1" destOrd="0" presId="urn:microsoft.com/office/officeart/2005/8/layout/orgChart1"/>
    <dgm:cxn modelId="{15677841-DBFE-464A-9A3C-B2EC13C6D950}" type="presParOf" srcId="{324E1203-6832-4B14-9936-1A01EB152DE3}" destId="{281BAAD9-A938-48CC-9590-D87AC4782B47}" srcOrd="2" destOrd="0" presId="urn:microsoft.com/office/officeart/2005/8/layout/orgChart1"/>
    <dgm:cxn modelId="{87356EF9-A934-4327-8973-D63635F4FEE7}" type="presParOf" srcId="{281BAAD9-A938-48CC-9590-D87AC4782B47}" destId="{66B73A2A-E3E7-4C7C-99B9-2AF70677A6F8}" srcOrd="0" destOrd="0" presId="urn:microsoft.com/office/officeart/2005/8/layout/orgChart1"/>
    <dgm:cxn modelId="{4573A78C-CA45-45F6-8D49-6CA378ECEA09}" type="presParOf" srcId="{281BAAD9-A938-48CC-9590-D87AC4782B47}" destId="{2AFBFB6F-A2A9-4A43-9AD7-A102AF8EB211}" srcOrd="1" destOrd="0" presId="urn:microsoft.com/office/officeart/2005/8/layout/orgChart1"/>
    <dgm:cxn modelId="{272EE2B6-9852-4393-8D27-616AA3305151}" type="presParOf" srcId="{2AFBFB6F-A2A9-4A43-9AD7-A102AF8EB211}" destId="{0168A3D8-7145-406F-B109-51231CD434D0}" srcOrd="0" destOrd="0" presId="urn:microsoft.com/office/officeart/2005/8/layout/orgChart1"/>
    <dgm:cxn modelId="{925F54D8-84B6-4BA5-83EA-BF9E67C7A217}" type="presParOf" srcId="{0168A3D8-7145-406F-B109-51231CD434D0}" destId="{7850BDA2-852D-4FF8-B6A6-4DBD16EE6648}" srcOrd="0" destOrd="0" presId="urn:microsoft.com/office/officeart/2005/8/layout/orgChart1"/>
    <dgm:cxn modelId="{D5353577-C32E-44E6-92FF-B807AEAA8F84}" type="presParOf" srcId="{0168A3D8-7145-406F-B109-51231CD434D0}" destId="{0C93329A-958B-46F0-BA2F-EB0B839B80E7}" srcOrd="1" destOrd="0" presId="urn:microsoft.com/office/officeart/2005/8/layout/orgChart1"/>
    <dgm:cxn modelId="{D5A10A76-B156-47A8-8C44-2F44BE06A4CD}" type="presParOf" srcId="{2AFBFB6F-A2A9-4A43-9AD7-A102AF8EB211}" destId="{82FA5E45-617B-4C74-85C2-1DEC28A88371}" srcOrd="1" destOrd="0" presId="urn:microsoft.com/office/officeart/2005/8/layout/orgChart1"/>
    <dgm:cxn modelId="{A7F18BBE-0F38-4C70-8D6F-7402A1F656D8}" type="presParOf" srcId="{2AFBFB6F-A2A9-4A43-9AD7-A102AF8EB211}" destId="{44E2D7FC-A95D-4BFA-926D-46C625D54CC3}" srcOrd="2" destOrd="0" presId="urn:microsoft.com/office/officeart/2005/8/layout/orgChart1"/>
    <dgm:cxn modelId="{97473A40-BFB1-4122-A077-900991C58EAE}" type="presParOf" srcId="{281BAAD9-A938-48CC-9590-D87AC4782B47}" destId="{1A620CDB-5ECC-42CF-B3A1-E397680AC12F}" srcOrd="2" destOrd="0" presId="urn:microsoft.com/office/officeart/2005/8/layout/orgChart1"/>
    <dgm:cxn modelId="{895A1A99-E98A-41A8-9701-AF61A6682E03}" type="presParOf" srcId="{281BAAD9-A938-48CC-9590-D87AC4782B47}" destId="{90D2E83C-A634-44ED-97F8-B54A1CF287AF}" srcOrd="3" destOrd="0" presId="urn:microsoft.com/office/officeart/2005/8/layout/orgChart1"/>
    <dgm:cxn modelId="{FB3BC2C3-D345-4508-8B7E-0003E95148AE}" type="presParOf" srcId="{90D2E83C-A634-44ED-97F8-B54A1CF287AF}" destId="{21E571A8-2235-43F0-BF42-327D29CC7320}" srcOrd="0" destOrd="0" presId="urn:microsoft.com/office/officeart/2005/8/layout/orgChart1"/>
    <dgm:cxn modelId="{E18DD92D-C621-471C-AF28-A4169F574357}" type="presParOf" srcId="{21E571A8-2235-43F0-BF42-327D29CC7320}" destId="{EA7913F5-EBD6-4443-BF88-B1153BF9D9C4}" srcOrd="0" destOrd="0" presId="urn:microsoft.com/office/officeart/2005/8/layout/orgChart1"/>
    <dgm:cxn modelId="{1CCA6771-CC5E-4BE7-A299-F4386141B1C3}" type="presParOf" srcId="{21E571A8-2235-43F0-BF42-327D29CC7320}" destId="{D6CE9BD8-6AFD-4088-9C5B-CA8B9BB1358C}" srcOrd="1" destOrd="0" presId="urn:microsoft.com/office/officeart/2005/8/layout/orgChart1"/>
    <dgm:cxn modelId="{E82131C5-647E-448C-ABC3-1458179410E6}" type="presParOf" srcId="{90D2E83C-A634-44ED-97F8-B54A1CF287AF}" destId="{C0B57631-D81B-4BCC-ADF3-7FF06BB7D313}" srcOrd="1" destOrd="0" presId="urn:microsoft.com/office/officeart/2005/8/layout/orgChart1"/>
    <dgm:cxn modelId="{717E822F-7F50-4A23-B681-D385B2082A6E}" type="presParOf" srcId="{90D2E83C-A634-44ED-97F8-B54A1CF287AF}" destId="{240904F6-EAF0-49D9-A8ED-5BE72B34DB9D}" srcOrd="2" destOrd="0" presId="urn:microsoft.com/office/officeart/2005/8/layout/orgChart1"/>
    <dgm:cxn modelId="{22CB2630-40F4-4C3F-888D-B611F5F3013D}" type="presParOf" srcId="{240904F6-EAF0-49D9-A8ED-5BE72B34DB9D}" destId="{7979EA9F-1EED-4EE4-9526-740017B8321C}" srcOrd="0" destOrd="0" presId="urn:microsoft.com/office/officeart/2005/8/layout/orgChart1"/>
    <dgm:cxn modelId="{9635A61E-9ED4-4D27-B594-EB8328E7650C}" type="presParOf" srcId="{240904F6-EAF0-49D9-A8ED-5BE72B34DB9D}" destId="{DD7BD28F-AE62-493C-A6F3-4D207EA2E051}" srcOrd="1" destOrd="0" presId="urn:microsoft.com/office/officeart/2005/8/layout/orgChart1"/>
    <dgm:cxn modelId="{CDDBC292-61F8-4C41-A081-C20998B81239}" type="presParOf" srcId="{DD7BD28F-AE62-493C-A6F3-4D207EA2E051}" destId="{0F122269-1DE6-4964-86D9-6BAA33884460}" srcOrd="0" destOrd="0" presId="urn:microsoft.com/office/officeart/2005/8/layout/orgChart1"/>
    <dgm:cxn modelId="{32ADD54B-F35A-4B93-866D-3288BE9FBD71}" type="presParOf" srcId="{0F122269-1DE6-4964-86D9-6BAA33884460}" destId="{82251EFF-D55B-4648-8AC7-4C5508CC3795}" srcOrd="0" destOrd="0" presId="urn:microsoft.com/office/officeart/2005/8/layout/orgChart1"/>
    <dgm:cxn modelId="{56150BE2-F541-4C77-824F-9F5416896159}" type="presParOf" srcId="{0F122269-1DE6-4964-86D9-6BAA33884460}" destId="{1C9C6DA4-2F10-4A89-BDE6-EC74592BC31A}" srcOrd="1" destOrd="0" presId="urn:microsoft.com/office/officeart/2005/8/layout/orgChart1"/>
    <dgm:cxn modelId="{59BAC2B5-7E4E-4839-9198-75D4A1588BE8}" type="presParOf" srcId="{DD7BD28F-AE62-493C-A6F3-4D207EA2E051}" destId="{C7FCFD89-C55A-4B70-837E-D7289085B9AA}" srcOrd="1" destOrd="0" presId="urn:microsoft.com/office/officeart/2005/8/layout/orgChart1"/>
    <dgm:cxn modelId="{F8801FBF-AA0E-4189-82D1-A7FBE6F81B92}" type="presParOf" srcId="{DD7BD28F-AE62-493C-A6F3-4D207EA2E051}" destId="{9CD233B8-5D74-4AF4-A812-51595FCEFC27}" srcOrd="2" destOrd="0" presId="urn:microsoft.com/office/officeart/2005/8/layout/orgChart1"/>
    <dgm:cxn modelId="{16FD1902-41F3-4A2A-B204-18A13F67FFB6}" type="presParOf" srcId="{240904F6-EAF0-49D9-A8ED-5BE72B34DB9D}" destId="{38215623-58CD-4BF0-A5F8-8409724CBA36}" srcOrd="2" destOrd="0" presId="urn:microsoft.com/office/officeart/2005/8/layout/orgChart1"/>
    <dgm:cxn modelId="{4CE8975D-2A27-45AB-A099-A6A05C9D96FC}" type="presParOf" srcId="{240904F6-EAF0-49D9-A8ED-5BE72B34DB9D}" destId="{00BD9521-56D2-4FBF-B73E-5CEE17534280}" srcOrd="3" destOrd="0" presId="urn:microsoft.com/office/officeart/2005/8/layout/orgChart1"/>
    <dgm:cxn modelId="{098338C9-5118-40A9-8FDB-FEABA38020A6}" type="presParOf" srcId="{00BD9521-56D2-4FBF-B73E-5CEE17534280}" destId="{0C647BDB-E331-42AA-93D5-ACB838F8C9A8}" srcOrd="0" destOrd="0" presId="urn:microsoft.com/office/officeart/2005/8/layout/orgChart1"/>
    <dgm:cxn modelId="{B5C2D287-8CAF-4E05-9AE7-F62BBA9DA79C}" type="presParOf" srcId="{0C647BDB-E331-42AA-93D5-ACB838F8C9A8}" destId="{DF4901A0-59FF-425B-9684-EFFF7DFC482C}" srcOrd="0" destOrd="0" presId="urn:microsoft.com/office/officeart/2005/8/layout/orgChart1"/>
    <dgm:cxn modelId="{1529BF49-3AE7-4BDC-9CC7-D8EEBE3CB91D}" type="presParOf" srcId="{0C647BDB-E331-42AA-93D5-ACB838F8C9A8}" destId="{C206166E-0D1B-4BC4-838B-45CECF7683BC}" srcOrd="1" destOrd="0" presId="urn:microsoft.com/office/officeart/2005/8/layout/orgChart1"/>
    <dgm:cxn modelId="{3952E73A-669F-4517-9DBD-0648642EBCBB}" type="presParOf" srcId="{00BD9521-56D2-4FBF-B73E-5CEE17534280}" destId="{6F552664-C099-4273-AEB4-0EB01CBD00C3}" srcOrd="1" destOrd="0" presId="urn:microsoft.com/office/officeart/2005/8/layout/orgChart1"/>
    <dgm:cxn modelId="{F000C5DA-5053-4868-A50E-15C14007444C}" type="presParOf" srcId="{00BD9521-56D2-4FBF-B73E-5CEE17534280}" destId="{2409D49F-9229-470F-9F51-243549EB0712}" srcOrd="2" destOrd="0" presId="urn:microsoft.com/office/officeart/2005/8/layout/orgChart1"/>
    <dgm:cxn modelId="{D64C8C41-FBE3-44FD-9F25-9AE3CC408B3A}" type="presParOf" srcId="{2409D49F-9229-470F-9F51-243549EB0712}" destId="{244E10D4-AEC5-46A0-AFB0-259DFFC541CB}" srcOrd="0" destOrd="0" presId="urn:microsoft.com/office/officeart/2005/8/layout/orgChart1"/>
    <dgm:cxn modelId="{CEA9A1D7-DDC9-44A8-B4CC-98A42E66451E}" type="presParOf" srcId="{2409D49F-9229-470F-9F51-243549EB0712}" destId="{9E3F9D98-5CF2-4C82-88AA-C5F97D7B6A9D}" srcOrd="1" destOrd="0" presId="urn:microsoft.com/office/officeart/2005/8/layout/orgChart1"/>
    <dgm:cxn modelId="{024F720B-75AF-4CB6-939C-62876B7D3ED4}" type="presParOf" srcId="{9E3F9D98-5CF2-4C82-88AA-C5F97D7B6A9D}" destId="{FB084376-8EBB-41F8-8C47-D8CD726EA5FE}" srcOrd="0" destOrd="0" presId="urn:microsoft.com/office/officeart/2005/8/layout/orgChart1"/>
    <dgm:cxn modelId="{8E351BB4-A1BE-4F12-B6D1-5649AFEAF5AD}" type="presParOf" srcId="{FB084376-8EBB-41F8-8C47-D8CD726EA5FE}" destId="{D4195E49-7374-47FF-A8E8-384126BC2A69}" srcOrd="0" destOrd="0" presId="urn:microsoft.com/office/officeart/2005/8/layout/orgChart1"/>
    <dgm:cxn modelId="{8E1F14DD-1EA0-40D1-BC96-63F40BAFE932}" type="presParOf" srcId="{FB084376-8EBB-41F8-8C47-D8CD726EA5FE}" destId="{8D8061F4-0420-4657-B9AF-856F1538CE2B}" srcOrd="1" destOrd="0" presId="urn:microsoft.com/office/officeart/2005/8/layout/orgChart1"/>
    <dgm:cxn modelId="{8B084DA4-4E1F-4AA5-9706-4E53A9BD7237}" type="presParOf" srcId="{9E3F9D98-5CF2-4C82-88AA-C5F97D7B6A9D}" destId="{E9E916DA-C9D9-497F-B53C-586ED6FE4B6E}" srcOrd="1" destOrd="0" presId="urn:microsoft.com/office/officeart/2005/8/layout/orgChart1"/>
    <dgm:cxn modelId="{4A63892D-0867-4CAA-ADF5-247E90E0E44B}" type="presParOf" srcId="{9E3F9D98-5CF2-4C82-88AA-C5F97D7B6A9D}" destId="{A55448AE-EF4B-4BB1-A7ED-37578C78A7BB}" srcOrd="2" destOrd="0" presId="urn:microsoft.com/office/officeart/2005/8/layout/orgChart1"/>
    <dgm:cxn modelId="{7A0D3938-8D3D-4004-AD85-66ED3670730E}" type="presParOf" srcId="{2409D49F-9229-470F-9F51-243549EB0712}" destId="{D4BD5EB8-2048-4368-BE74-4338EBD6BD2A}" srcOrd="2" destOrd="0" presId="urn:microsoft.com/office/officeart/2005/8/layout/orgChart1"/>
    <dgm:cxn modelId="{6528F8F6-6127-481A-9BCC-78D0ADE54630}" type="presParOf" srcId="{2409D49F-9229-470F-9F51-243549EB0712}" destId="{8B214D31-7B93-42C4-98C0-C65279C1404A}" srcOrd="3" destOrd="0" presId="urn:microsoft.com/office/officeart/2005/8/layout/orgChart1"/>
    <dgm:cxn modelId="{C2271195-73AB-4AB5-8FA9-DA7CDDC67318}" type="presParOf" srcId="{8B214D31-7B93-42C4-98C0-C65279C1404A}" destId="{16E1D7BE-AB7C-4E6F-8822-0E947E950491}" srcOrd="0" destOrd="0" presId="urn:microsoft.com/office/officeart/2005/8/layout/orgChart1"/>
    <dgm:cxn modelId="{7E13ACC5-DFD6-4C08-A26C-53A70978179C}" type="presParOf" srcId="{16E1D7BE-AB7C-4E6F-8822-0E947E950491}" destId="{56D97DA7-FF35-467E-8903-BA4267806211}" srcOrd="0" destOrd="0" presId="urn:microsoft.com/office/officeart/2005/8/layout/orgChart1"/>
    <dgm:cxn modelId="{77443A68-905B-4AB7-B625-97692375EC2C}" type="presParOf" srcId="{16E1D7BE-AB7C-4E6F-8822-0E947E950491}" destId="{54D106EB-F21E-4DC1-A845-645D6CB119DF}" srcOrd="1" destOrd="0" presId="urn:microsoft.com/office/officeart/2005/8/layout/orgChart1"/>
    <dgm:cxn modelId="{E1B7D77C-872B-4AEA-B285-380734D89C1A}" type="presParOf" srcId="{8B214D31-7B93-42C4-98C0-C65279C1404A}" destId="{70957AC9-0273-4534-BF0E-0DBC8B3E5C66}" srcOrd="1" destOrd="0" presId="urn:microsoft.com/office/officeart/2005/8/layout/orgChart1"/>
    <dgm:cxn modelId="{53DE4827-C30E-4296-9499-C674851F4FB7}" type="presParOf" srcId="{8B214D31-7B93-42C4-98C0-C65279C1404A}" destId="{92B2DB18-6E39-4EC5-BAD4-EC8315DC8F43}" srcOrd="2" destOrd="0" presId="urn:microsoft.com/office/officeart/2005/8/layout/orgChart1"/>
    <dgm:cxn modelId="{E6900171-252C-40D5-B542-BE9B04F8409F}" type="presParOf" srcId="{2409D49F-9229-470F-9F51-243549EB0712}" destId="{2CEC8D3B-2FA4-4D72-A6DD-C90B94856E44}" srcOrd="4" destOrd="0" presId="urn:microsoft.com/office/officeart/2005/8/layout/orgChart1"/>
    <dgm:cxn modelId="{59C77D36-09B9-4CAA-A307-405D50E0CD37}" type="presParOf" srcId="{2409D49F-9229-470F-9F51-243549EB0712}" destId="{A77565C4-43F1-40F1-B01B-C12EAA977AE1}" srcOrd="5" destOrd="0" presId="urn:microsoft.com/office/officeart/2005/8/layout/orgChart1"/>
    <dgm:cxn modelId="{334AC81A-5FCC-439E-AB21-FCBD8198A8F1}" type="presParOf" srcId="{A77565C4-43F1-40F1-B01B-C12EAA977AE1}" destId="{963366F9-B8A8-425C-A363-C34B2D42631B}" srcOrd="0" destOrd="0" presId="urn:microsoft.com/office/officeart/2005/8/layout/orgChart1"/>
    <dgm:cxn modelId="{12815811-6612-4B37-98BF-DAD0DEFD150B}" type="presParOf" srcId="{963366F9-B8A8-425C-A363-C34B2D42631B}" destId="{0AE58DAB-4980-4C04-9B50-4636EC1537C6}" srcOrd="0" destOrd="0" presId="urn:microsoft.com/office/officeart/2005/8/layout/orgChart1"/>
    <dgm:cxn modelId="{06C019E7-3C40-432A-9B00-4434A8D6F540}" type="presParOf" srcId="{963366F9-B8A8-425C-A363-C34B2D42631B}" destId="{EF3C7261-A309-4A0C-B92D-FC09943C9B54}" srcOrd="1" destOrd="0" presId="urn:microsoft.com/office/officeart/2005/8/layout/orgChart1"/>
    <dgm:cxn modelId="{F90D2AE1-2734-4774-B0DE-5D3A37C7C5D7}" type="presParOf" srcId="{A77565C4-43F1-40F1-B01B-C12EAA977AE1}" destId="{AFED3A65-AA7F-498F-9DF0-3A4B15DC9C3F}" srcOrd="1" destOrd="0" presId="urn:microsoft.com/office/officeart/2005/8/layout/orgChart1"/>
    <dgm:cxn modelId="{6BFCB300-DBFC-448B-B130-9560A979F0EE}" type="presParOf" srcId="{A77565C4-43F1-40F1-B01B-C12EAA977AE1}" destId="{79D18492-EC00-4985-AB9C-235C4423906A}" srcOrd="2" destOrd="0" presId="urn:microsoft.com/office/officeart/2005/8/layout/orgChart1"/>
    <dgm:cxn modelId="{AD50A3F7-0E73-475D-A01E-77457DE479F4}" type="presParOf" srcId="{91AE23BB-8D8A-4B47-838B-C52556B517B9}" destId="{B54B74D5-850D-480F-9B85-1EAC1D2DF974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E50C8-2D4B-4E2A-8D57-C7C42A2ABD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FB1C8F-B995-467C-AB59-ACFFE037B8A8}">
      <dgm:prSet phldrT="[Text]"/>
      <dgm:spPr/>
      <dgm:t>
        <a:bodyPr/>
        <a:lstStyle/>
        <a:p>
          <a:r>
            <a:rPr lang="bn-IN" dirty="0" smtClean="0"/>
            <a:t>রক্তকনিকা</a:t>
          </a:r>
          <a:endParaRPr lang="en-US" dirty="0"/>
        </a:p>
      </dgm:t>
    </dgm:pt>
    <dgm:pt modelId="{85B582C6-A7B1-46F2-B211-4D37551D9677}" type="parTrans" cxnId="{DE46BCC9-F7DA-4DCF-963B-205AA82CB6D9}">
      <dgm:prSet/>
      <dgm:spPr/>
      <dgm:t>
        <a:bodyPr/>
        <a:lstStyle/>
        <a:p>
          <a:endParaRPr lang="en-US"/>
        </a:p>
      </dgm:t>
    </dgm:pt>
    <dgm:pt modelId="{76955C21-0706-473C-93D3-1CE51A0D86CE}" type="sibTrans" cxnId="{DE46BCC9-F7DA-4DCF-963B-205AA82CB6D9}">
      <dgm:prSet/>
      <dgm:spPr/>
      <dgm:t>
        <a:bodyPr/>
        <a:lstStyle/>
        <a:p>
          <a:endParaRPr lang="en-US"/>
        </a:p>
      </dgm:t>
    </dgm:pt>
    <dgm:pt modelId="{E1C01951-2AB2-4B29-8FFF-163889CF54EE}">
      <dgm:prSet phldrT="[Text]"/>
      <dgm:spPr/>
      <dgm:t>
        <a:bodyPr/>
        <a:lstStyle/>
        <a:p>
          <a:r>
            <a:rPr lang="bn-IN" dirty="0" smtClean="0"/>
            <a:t>লোহিত রক্তকনিকা</a:t>
          </a:r>
          <a:endParaRPr lang="en-US" dirty="0"/>
        </a:p>
      </dgm:t>
    </dgm:pt>
    <dgm:pt modelId="{8BFC01E5-4FBA-42DF-8F26-A9C8D1E6E6FE}" type="parTrans" cxnId="{CCB110C2-E8DA-4E44-9659-3A9EFEFA9B24}">
      <dgm:prSet/>
      <dgm:spPr/>
      <dgm:t>
        <a:bodyPr/>
        <a:lstStyle/>
        <a:p>
          <a:endParaRPr lang="en-US"/>
        </a:p>
      </dgm:t>
    </dgm:pt>
    <dgm:pt modelId="{383F7E01-2D23-421D-8A24-13C8CBA7296E}" type="sibTrans" cxnId="{CCB110C2-E8DA-4E44-9659-3A9EFEFA9B24}">
      <dgm:prSet/>
      <dgm:spPr/>
      <dgm:t>
        <a:bodyPr/>
        <a:lstStyle/>
        <a:p>
          <a:endParaRPr lang="en-US"/>
        </a:p>
      </dgm:t>
    </dgm:pt>
    <dgm:pt modelId="{A7C68FB0-2C2B-4041-A10E-663932773580}">
      <dgm:prSet phldrT="[Text]"/>
      <dgm:spPr/>
      <dgm:t>
        <a:bodyPr/>
        <a:lstStyle/>
        <a:p>
          <a:r>
            <a:rPr lang="bn-IN" dirty="0" smtClean="0"/>
            <a:t>শ্বেতরক্তকনিকা</a:t>
          </a:r>
          <a:endParaRPr lang="en-US" dirty="0"/>
        </a:p>
      </dgm:t>
    </dgm:pt>
    <dgm:pt modelId="{5BCFD2F6-6CD3-4C8A-B60A-36D560E15164}" type="parTrans" cxnId="{DEAB4BE5-96BD-4CD5-AF02-24C8EEFBF0F0}">
      <dgm:prSet/>
      <dgm:spPr/>
      <dgm:t>
        <a:bodyPr/>
        <a:lstStyle/>
        <a:p>
          <a:endParaRPr lang="en-US"/>
        </a:p>
      </dgm:t>
    </dgm:pt>
    <dgm:pt modelId="{3B5275D1-644D-4ECF-A81B-A1F348824295}" type="sibTrans" cxnId="{DEAB4BE5-96BD-4CD5-AF02-24C8EEFBF0F0}">
      <dgm:prSet/>
      <dgm:spPr/>
      <dgm:t>
        <a:bodyPr/>
        <a:lstStyle/>
        <a:p>
          <a:endParaRPr lang="en-US"/>
        </a:p>
      </dgm:t>
    </dgm:pt>
    <dgm:pt modelId="{4ECBA141-1BD7-4794-86D3-80EE594BFF0C}">
      <dgm:prSet phldrT="[Text]"/>
      <dgm:spPr/>
      <dgm:t>
        <a:bodyPr/>
        <a:lstStyle/>
        <a:p>
          <a:r>
            <a:rPr lang="bn-IN" dirty="0" smtClean="0"/>
            <a:t>অনুচক্রিকা</a:t>
          </a:r>
          <a:endParaRPr lang="en-US" dirty="0"/>
        </a:p>
      </dgm:t>
    </dgm:pt>
    <dgm:pt modelId="{1F64CD36-AA1E-4D5A-9938-CA91D16FF057}" type="parTrans" cxnId="{9E91A23E-92C6-4E56-863B-D0F224A4FE87}">
      <dgm:prSet/>
      <dgm:spPr/>
      <dgm:t>
        <a:bodyPr/>
        <a:lstStyle/>
        <a:p>
          <a:endParaRPr lang="en-US"/>
        </a:p>
      </dgm:t>
    </dgm:pt>
    <dgm:pt modelId="{0746D776-182E-461F-9540-04FF670BBF17}" type="sibTrans" cxnId="{9E91A23E-92C6-4E56-863B-D0F224A4FE87}">
      <dgm:prSet/>
      <dgm:spPr/>
      <dgm:t>
        <a:bodyPr/>
        <a:lstStyle/>
        <a:p>
          <a:endParaRPr lang="en-US"/>
        </a:p>
      </dgm:t>
    </dgm:pt>
    <dgm:pt modelId="{6231F068-9873-4066-B9D1-F7B59E4675C9}" type="asst">
      <dgm:prSet/>
      <dgm:spPr/>
      <dgm:t>
        <a:bodyPr/>
        <a:lstStyle/>
        <a:p>
          <a:r>
            <a:rPr lang="bn-IN" dirty="0" smtClean="0"/>
            <a:t>অদানাদার কনিকা</a:t>
          </a:r>
          <a:endParaRPr lang="en-US" dirty="0"/>
        </a:p>
      </dgm:t>
    </dgm:pt>
    <dgm:pt modelId="{ED8996F6-A781-4ED2-A0F7-88831BBFE11D}" type="parTrans" cxnId="{E5B4E953-2C23-4A9A-8CA6-94C315D37F00}">
      <dgm:prSet/>
      <dgm:spPr/>
      <dgm:t>
        <a:bodyPr/>
        <a:lstStyle/>
        <a:p>
          <a:endParaRPr lang="en-US"/>
        </a:p>
      </dgm:t>
    </dgm:pt>
    <dgm:pt modelId="{BA7AE155-0077-4398-B82F-7C3EA931E058}" type="sibTrans" cxnId="{E5B4E953-2C23-4A9A-8CA6-94C315D37F00}">
      <dgm:prSet/>
      <dgm:spPr/>
      <dgm:t>
        <a:bodyPr/>
        <a:lstStyle/>
        <a:p>
          <a:endParaRPr lang="en-US"/>
        </a:p>
      </dgm:t>
    </dgm:pt>
    <dgm:pt modelId="{B28ECCBA-057C-4E3F-A8FE-035388946718}" type="asst">
      <dgm:prSet/>
      <dgm:spPr/>
      <dgm:t>
        <a:bodyPr/>
        <a:lstStyle/>
        <a:p>
          <a:r>
            <a:rPr lang="bn-IN" dirty="0" smtClean="0"/>
            <a:t>দানাদার কনিকা</a:t>
          </a:r>
          <a:endParaRPr lang="en-US" dirty="0"/>
        </a:p>
      </dgm:t>
    </dgm:pt>
    <dgm:pt modelId="{6872A296-5F17-41D1-8396-BFE9BCABA5D1}" type="parTrans" cxnId="{3C8B2F10-C21F-418A-85B7-D3F11F2161F1}">
      <dgm:prSet/>
      <dgm:spPr/>
      <dgm:t>
        <a:bodyPr/>
        <a:lstStyle/>
        <a:p>
          <a:endParaRPr lang="en-US"/>
        </a:p>
      </dgm:t>
    </dgm:pt>
    <dgm:pt modelId="{351A3D15-6E4E-4522-8129-C670A740F79B}" type="sibTrans" cxnId="{3C8B2F10-C21F-418A-85B7-D3F11F2161F1}">
      <dgm:prSet/>
      <dgm:spPr/>
      <dgm:t>
        <a:bodyPr/>
        <a:lstStyle/>
        <a:p>
          <a:endParaRPr lang="en-US"/>
        </a:p>
      </dgm:t>
    </dgm:pt>
    <dgm:pt modelId="{BBBDBCF9-CCDA-4504-810A-DDD89E8201BB}" type="asst">
      <dgm:prSet/>
      <dgm:spPr/>
      <dgm:t>
        <a:bodyPr/>
        <a:lstStyle/>
        <a:p>
          <a:r>
            <a:rPr lang="bn-IN" dirty="0" smtClean="0"/>
            <a:t>লিম্ফোসাইট</a:t>
          </a:r>
          <a:endParaRPr lang="en-US" dirty="0"/>
        </a:p>
      </dgm:t>
    </dgm:pt>
    <dgm:pt modelId="{76E4F3D8-795E-4F29-A05B-30837A959CFF}" type="parTrans" cxnId="{6EA7BEBF-D541-4D71-86DD-B366ED74561B}">
      <dgm:prSet/>
      <dgm:spPr/>
      <dgm:t>
        <a:bodyPr/>
        <a:lstStyle/>
        <a:p>
          <a:endParaRPr lang="en-US"/>
        </a:p>
      </dgm:t>
    </dgm:pt>
    <dgm:pt modelId="{4620FD0C-7D4B-4590-AE5F-4BC2CACDCDC6}" type="sibTrans" cxnId="{6EA7BEBF-D541-4D71-86DD-B366ED74561B}">
      <dgm:prSet/>
      <dgm:spPr/>
      <dgm:t>
        <a:bodyPr/>
        <a:lstStyle/>
        <a:p>
          <a:endParaRPr lang="en-US"/>
        </a:p>
      </dgm:t>
    </dgm:pt>
    <dgm:pt modelId="{76B4145F-A95E-4222-933F-E72D1EEF4229}" type="asst">
      <dgm:prSet/>
      <dgm:spPr/>
      <dgm:t>
        <a:bodyPr/>
        <a:lstStyle/>
        <a:p>
          <a:r>
            <a:rPr lang="bn-IN" dirty="0" smtClean="0"/>
            <a:t>মনোসাইট</a:t>
          </a:r>
          <a:endParaRPr lang="en-US" dirty="0"/>
        </a:p>
      </dgm:t>
    </dgm:pt>
    <dgm:pt modelId="{D3904320-5B38-4DC6-BAB6-ECD528BBD5C5}" type="parTrans" cxnId="{89814704-5A35-4DCB-A897-7FE98ED2447E}">
      <dgm:prSet/>
      <dgm:spPr/>
      <dgm:t>
        <a:bodyPr/>
        <a:lstStyle/>
        <a:p>
          <a:endParaRPr lang="en-US"/>
        </a:p>
      </dgm:t>
    </dgm:pt>
    <dgm:pt modelId="{9AAFE999-33FD-45EB-BB45-AED56B3B727A}" type="sibTrans" cxnId="{89814704-5A35-4DCB-A897-7FE98ED2447E}">
      <dgm:prSet/>
      <dgm:spPr/>
      <dgm:t>
        <a:bodyPr/>
        <a:lstStyle/>
        <a:p>
          <a:endParaRPr lang="en-US"/>
        </a:p>
      </dgm:t>
    </dgm:pt>
    <dgm:pt modelId="{00C51D20-2DA8-40BB-AB1F-088E29142611}" type="asst">
      <dgm:prSet/>
      <dgm:spPr/>
      <dgm:t>
        <a:bodyPr/>
        <a:lstStyle/>
        <a:p>
          <a:r>
            <a:rPr lang="bn-IN" dirty="0" smtClean="0"/>
            <a:t>নিউট্রোফিল</a:t>
          </a:r>
          <a:endParaRPr lang="en-US" dirty="0"/>
        </a:p>
      </dgm:t>
    </dgm:pt>
    <dgm:pt modelId="{9A9DE778-F9F1-4B3E-A3C5-71AC5CDA5FA4}" type="parTrans" cxnId="{3BE34D6C-6D1E-46F4-8688-90B8F568423E}">
      <dgm:prSet/>
      <dgm:spPr/>
      <dgm:t>
        <a:bodyPr/>
        <a:lstStyle/>
        <a:p>
          <a:endParaRPr lang="en-US"/>
        </a:p>
      </dgm:t>
    </dgm:pt>
    <dgm:pt modelId="{C8EDE132-0FCA-4C31-B437-8466DCF0E535}" type="sibTrans" cxnId="{3BE34D6C-6D1E-46F4-8688-90B8F568423E}">
      <dgm:prSet/>
      <dgm:spPr/>
      <dgm:t>
        <a:bodyPr/>
        <a:lstStyle/>
        <a:p>
          <a:endParaRPr lang="en-US"/>
        </a:p>
      </dgm:t>
    </dgm:pt>
    <dgm:pt modelId="{F65784C3-EC48-4ABA-B8E2-108DE8C6D3FE}" type="asst">
      <dgm:prSet/>
      <dgm:spPr/>
      <dgm:t>
        <a:bodyPr/>
        <a:lstStyle/>
        <a:p>
          <a:r>
            <a:rPr lang="bn-IN" dirty="0" smtClean="0"/>
            <a:t>ইওসিনোফিল</a:t>
          </a:r>
          <a:endParaRPr lang="en-US" dirty="0"/>
        </a:p>
      </dgm:t>
    </dgm:pt>
    <dgm:pt modelId="{90C7BA9A-5BAC-4CAC-8AA3-E4875BDA0818}" type="parTrans" cxnId="{50CA6EF5-43D6-4C72-8BCC-617B9B664951}">
      <dgm:prSet/>
      <dgm:spPr/>
      <dgm:t>
        <a:bodyPr/>
        <a:lstStyle/>
        <a:p>
          <a:endParaRPr lang="en-US"/>
        </a:p>
      </dgm:t>
    </dgm:pt>
    <dgm:pt modelId="{E25C7F1D-9599-4301-A822-BEDF009DA175}" type="sibTrans" cxnId="{50CA6EF5-43D6-4C72-8BCC-617B9B664951}">
      <dgm:prSet/>
      <dgm:spPr/>
      <dgm:t>
        <a:bodyPr/>
        <a:lstStyle/>
        <a:p>
          <a:endParaRPr lang="en-US"/>
        </a:p>
      </dgm:t>
    </dgm:pt>
    <dgm:pt modelId="{295989FD-5CF9-46D1-AD6A-CB661B8E514F}" type="asst">
      <dgm:prSet/>
      <dgm:spPr/>
      <dgm:t>
        <a:bodyPr/>
        <a:lstStyle/>
        <a:p>
          <a:r>
            <a:rPr lang="bn-IN" dirty="0" smtClean="0"/>
            <a:t>বেসোফিল</a:t>
          </a:r>
          <a:endParaRPr lang="en-US" dirty="0"/>
        </a:p>
      </dgm:t>
    </dgm:pt>
    <dgm:pt modelId="{2729A827-2322-4BC8-9FAC-EEA8D24A7641}" type="parTrans" cxnId="{2C31877B-D14C-4E40-AEB2-CBB1CF15FEBE}">
      <dgm:prSet/>
      <dgm:spPr/>
      <dgm:t>
        <a:bodyPr/>
        <a:lstStyle/>
        <a:p>
          <a:endParaRPr lang="en-US"/>
        </a:p>
      </dgm:t>
    </dgm:pt>
    <dgm:pt modelId="{D4239BC6-AF7C-4E12-A56F-C72C69005520}" type="sibTrans" cxnId="{2C31877B-D14C-4E40-AEB2-CBB1CF15FEBE}">
      <dgm:prSet/>
      <dgm:spPr/>
      <dgm:t>
        <a:bodyPr/>
        <a:lstStyle/>
        <a:p>
          <a:endParaRPr lang="en-US"/>
        </a:p>
      </dgm:t>
    </dgm:pt>
    <dgm:pt modelId="{B9C267A1-38D2-4555-8DD5-4C33085514C0}" type="pres">
      <dgm:prSet presAssocID="{906E50C8-2D4B-4E2A-8D57-C7C42A2ABD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4987E-819B-439E-A624-E4B18AFC36DA}" type="pres">
      <dgm:prSet presAssocID="{32FB1C8F-B995-467C-AB59-ACFFE037B8A8}" presName="hierRoot1" presStyleCnt="0">
        <dgm:presLayoutVars>
          <dgm:hierBranch val="init"/>
        </dgm:presLayoutVars>
      </dgm:prSet>
      <dgm:spPr/>
    </dgm:pt>
    <dgm:pt modelId="{1BB700C1-11B0-49AF-ACB3-C3FF4DBF2C2A}" type="pres">
      <dgm:prSet presAssocID="{32FB1C8F-B995-467C-AB59-ACFFE037B8A8}" presName="rootComposite1" presStyleCnt="0"/>
      <dgm:spPr/>
    </dgm:pt>
    <dgm:pt modelId="{1E0B1C0F-3294-4685-BFD9-866E608C7182}" type="pres">
      <dgm:prSet presAssocID="{32FB1C8F-B995-467C-AB59-ACFFE037B8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046E89-34DF-4672-BDB2-D221A1E542D1}" type="pres">
      <dgm:prSet presAssocID="{32FB1C8F-B995-467C-AB59-ACFFE037B8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263F78-4953-4744-B466-DE9F0746A0D6}" type="pres">
      <dgm:prSet presAssocID="{32FB1C8F-B995-467C-AB59-ACFFE037B8A8}" presName="hierChild2" presStyleCnt="0"/>
      <dgm:spPr/>
    </dgm:pt>
    <dgm:pt modelId="{11D175E9-4B5A-4A5D-B720-BF3442754185}" type="pres">
      <dgm:prSet presAssocID="{8BFC01E5-4FBA-42DF-8F26-A9C8D1E6E6F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D42503A-E9BF-4AAA-AD33-A310DF07FF1E}" type="pres">
      <dgm:prSet presAssocID="{E1C01951-2AB2-4B29-8FFF-163889CF54EE}" presName="hierRoot2" presStyleCnt="0">
        <dgm:presLayoutVars>
          <dgm:hierBranch val="init"/>
        </dgm:presLayoutVars>
      </dgm:prSet>
      <dgm:spPr/>
    </dgm:pt>
    <dgm:pt modelId="{184A3700-3F5D-4800-8850-0ECECA825FC0}" type="pres">
      <dgm:prSet presAssocID="{E1C01951-2AB2-4B29-8FFF-163889CF54EE}" presName="rootComposite" presStyleCnt="0"/>
      <dgm:spPr/>
    </dgm:pt>
    <dgm:pt modelId="{9EED740B-141B-4C8B-AB2C-5649D79A2D80}" type="pres">
      <dgm:prSet presAssocID="{E1C01951-2AB2-4B29-8FFF-163889CF54E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52B25-8775-4AA0-941A-3D1EC02427B2}" type="pres">
      <dgm:prSet presAssocID="{E1C01951-2AB2-4B29-8FFF-163889CF54EE}" presName="rootConnector" presStyleLbl="node2" presStyleIdx="0" presStyleCnt="3"/>
      <dgm:spPr/>
      <dgm:t>
        <a:bodyPr/>
        <a:lstStyle/>
        <a:p>
          <a:endParaRPr lang="en-US"/>
        </a:p>
      </dgm:t>
    </dgm:pt>
    <dgm:pt modelId="{86CB7E8F-032D-4D0B-A083-0D761FAB45C7}" type="pres">
      <dgm:prSet presAssocID="{E1C01951-2AB2-4B29-8FFF-163889CF54EE}" presName="hierChild4" presStyleCnt="0"/>
      <dgm:spPr/>
    </dgm:pt>
    <dgm:pt modelId="{1B8FC454-E992-409F-B200-4BEF77136FE9}" type="pres">
      <dgm:prSet presAssocID="{E1C01951-2AB2-4B29-8FFF-163889CF54EE}" presName="hierChild5" presStyleCnt="0"/>
      <dgm:spPr/>
    </dgm:pt>
    <dgm:pt modelId="{1411C4FC-D302-4C1D-B15E-FCD96E9F8D2A}" type="pres">
      <dgm:prSet presAssocID="{5BCFD2F6-6CD3-4C8A-B60A-36D560E1516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9513A7A-FFB3-422F-A8A0-FF9F1B6F5AD3}" type="pres">
      <dgm:prSet presAssocID="{A7C68FB0-2C2B-4041-A10E-663932773580}" presName="hierRoot2" presStyleCnt="0">
        <dgm:presLayoutVars>
          <dgm:hierBranch val="init"/>
        </dgm:presLayoutVars>
      </dgm:prSet>
      <dgm:spPr/>
    </dgm:pt>
    <dgm:pt modelId="{C5AC9F18-AF7C-4CAC-A761-E7957258BBA4}" type="pres">
      <dgm:prSet presAssocID="{A7C68FB0-2C2B-4041-A10E-663932773580}" presName="rootComposite" presStyleCnt="0"/>
      <dgm:spPr/>
    </dgm:pt>
    <dgm:pt modelId="{DC7A9336-439A-4E18-BE3D-24ED645A164E}" type="pres">
      <dgm:prSet presAssocID="{A7C68FB0-2C2B-4041-A10E-6639327735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05484-A887-4F3C-8EEC-A88707F56785}" type="pres">
      <dgm:prSet presAssocID="{A7C68FB0-2C2B-4041-A10E-663932773580}" presName="rootConnector" presStyleLbl="node2" presStyleIdx="1" presStyleCnt="3"/>
      <dgm:spPr/>
      <dgm:t>
        <a:bodyPr/>
        <a:lstStyle/>
        <a:p>
          <a:endParaRPr lang="en-US"/>
        </a:p>
      </dgm:t>
    </dgm:pt>
    <dgm:pt modelId="{B4CAF680-704F-42D1-B49B-68F69778C33E}" type="pres">
      <dgm:prSet presAssocID="{A7C68FB0-2C2B-4041-A10E-663932773580}" presName="hierChild4" presStyleCnt="0"/>
      <dgm:spPr/>
    </dgm:pt>
    <dgm:pt modelId="{6C3EF715-F4AA-459F-8E22-37192D11AD21}" type="pres">
      <dgm:prSet presAssocID="{A7C68FB0-2C2B-4041-A10E-663932773580}" presName="hierChild5" presStyleCnt="0"/>
      <dgm:spPr/>
    </dgm:pt>
    <dgm:pt modelId="{353B93DD-82C5-48E4-9F34-6F56ACED4A4C}" type="pres">
      <dgm:prSet presAssocID="{ED8996F6-A781-4ED2-A0F7-88831BBFE11D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11D3F320-90E2-44D3-8A02-DC968DD45872}" type="pres">
      <dgm:prSet presAssocID="{6231F068-9873-4066-B9D1-F7B59E4675C9}" presName="hierRoot3" presStyleCnt="0">
        <dgm:presLayoutVars>
          <dgm:hierBranch val="init"/>
        </dgm:presLayoutVars>
      </dgm:prSet>
      <dgm:spPr/>
    </dgm:pt>
    <dgm:pt modelId="{F566F82B-04A6-41A8-B3C2-F9722F49EA31}" type="pres">
      <dgm:prSet presAssocID="{6231F068-9873-4066-B9D1-F7B59E4675C9}" presName="rootComposite3" presStyleCnt="0"/>
      <dgm:spPr/>
    </dgm:pt>
    <dgm:pt modelId="{67A26028-56B0-44C2-998F-E706569BC073}" type="pres">
      <dgm:prSet presAssocID="{6231F068-9873-4066-B9D1-F7B59E4675C9}" presName="rootText3" presStyleLbl="asst2" presStyleIdx="0" presStyleCnt="7" custLinFactNeighborX="1445" custLinFactNeighborY="4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477992-74F7-44C6-A7EA-A4663F3894DA}" type="pres">
      <dgm:prSet presAssocID="{6231F068-9873-4066-B9D1-F7B59E4675C9}" presName="rootConnector3" presStyleLbl="asst2" presStyleIdx="0" presStyleCnt="7"/>
      <dgm:spPr/>
      <dgm:t>
        <a:bodyPr/>
        <a:lstStyle/>
        <a:p>
          <a:endParaRPr lang="en-US"/>
        </a:p>
      </dgm:t>
    </dgm:pt>
    <dgm:pt modelId="{61EE8F4A-9E47-4E36-882F-0137D6B3B78A}" type="pres">
      <dgm:prSet presAssocID="{6231F068-9873-4066-B9D1-F7B59E4675C9}" presName="hierChild6" presStyleCnt="0"/>
      <dgm:spPr/>
    </dgm:pt>
    <dgm:pt modelId="{3F456D86-D92C-46E8-BB92-B586BC0C0A47}" type="pres">
      <dgm:prSet presAssocID="{6231F068-9873-4066-B9D1-F7B59E4675C9}" presName="hierChild7" presStyleCnt="0"/>
      <dgm:spPr/>
    </dgm:pt>
    <dgm:pt modelId="{D51F874B-48A1-4CD3-9647-E46F160BFF91}" type="pres">
      <dgm:prSet presAssocID="{76E4F3D8-795E-4F29-A05B-30837A959CFF}" presName="Name111" presStyleLbl="parChTrans1D4" presStyleIdx="0" presStyleCnt="5"/>
      <dgm:spPr/>
      <dgm:t>
        <a:bodyPr/>
        <a:lstStyle/>
        <a:p>
          <a:endParaRPr lang="en-US"/>
        </a:p>
      </dgm:t>
    </dgm:pt>
    <dgm:pt modelId="{D339E0D7-92BA-42EB-AF07-1B53D84E218C}" type="pres">
      <dgm:prSet presAssocID="{BBBDBCF9-CCDA-4504-810A-DDD89E8201BB}" presName="hierRoot3" presStyleCnt="0">
        <dgm:presLayoutVars>
          <dgm:hierBranch val="init"/>
        </dgm:presLayoutVars>
      </dgm:prSet>
      <dgm:spPr/>
    </dgm:pt>
    <dgm:pt modelId="{3232BD7F-BCF7-46B9-92F2-F6A99677C394}" type="pres">
      <dgm:prSet presAssocID="{BBBDBCF9-CCDA-4504-810A-DDD89E8201BB}" presName="rootComposite3" presStyleCnt="0"/>
      <dgm:spPr/>
    </dgm:pt>
    <dgm:pt modelId="{5691E802-B317-4EA5-9A89-570C8C596E2A}" type="pres">
      <dgm:prSet presAssocID="{BBBDBCF9-CCDA-4504-810A-DDD89E8201BB}" presName="rootText3" presStyleLbl="asst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15760B-2F8C-4F9C-A7CC-DFAF08EF13AF}" type="pres">
      <dgm:prSet presAssocID="{BBBDBCF9-CCDA-4504-810A-DDD89E8201BB}" presName="rootConnector3" presStyleLbl="asst2" presStyleIdx="1" presStyleCnt="7"/>
      <dgm:spPr/>
      <dgm:t>
        <a:bodyPr/>
        <a:lstStyle/>
        <a:p>
          <a:endParaRPr lang="en-US"/>
        </a:p>
      </dgm:t>
    </dgm:pt>
    <dgm:pt modelId="{16FF407C-1D9D-4E44-877D-051AF8B5FBE2}" type="pres">
      <dgm:prSet presAssocID="{BBBDBCF9-CCDA-4504-810A-DDD89E8201BB}" presName="hierChild6" presStyleCnt="0"/>
      <dgm:spPr/>
    </dgm:pt>
    <dgm:pt modelId="{C4CEBA47-25B7-4B55-92A3-205B4D52DF65}" type="pres">
      <dgm:prSet presAssocID="{BBBDBCF9-CCDA-4504-810A-DDD89E8201BB}" presName="hierChild7" presStyleCnt="0"/>
      <dgm:spPr/>
    </dgm:pt>
    <dgm:pt modelId="{F89412C4-5548-4B0C-AA9E-0BFAE10A0807}" type="pres">
      <dgm:prSet presAssocID="{D3904320-5B38-4DC6-BAB6-ECD528BBD5C5}" presName="Name111" presStyleLbl="parChTrans1D4" presStyleIdx="1" presStyleCnt="5"/>
      <dgm:spPr/>
      <dgm:t>
        <a:bodyPr/>
        <a:lstStyle/>
        <a:p>
          <a:endParaRPr lang="en-US"/>
        </a:p>
      </dgm:t>
    </dgm:pt>
    <dgm:pt modelId="{E9D3B8A5-7BCB-4021-8FC4-24831F4BD07F}" type="pres">
      <dgm:prSet presAssocID="{76B4145F-A95E-4222-933F-E72D1EEF4229}" presName="hierRoot3" presStyleCnt="0">
        <dgm:presLayoutVars>
          <dgm:hierBranch val="init"/>
        </dgm:presLayoutVars>
      </dgm:prSet>
      <dgm:spPr/>
    </dgm:pt>
    <dgm:pt modelId="{7DFFE3EA-A8E3-4459-B07F-8BF0728A04CF}" type="pres">
      <dgm:prSet presAssocID="{76B4145F-A95E-4222-933F-E72D1EEF4229}" presName="rootComposite3" presStyleCnt="0"/>
      <dgm:spPr/>
    </dgm:pt>
    <dgm:pt modelId="{4A8432C5-0150-4734-81AA-900EE2294848}" type="pres">
      <dgm:prSet presAssocID="{76B4145F-A95E-4222-933F-E72D1EEF4229}" presName="rootText3" presStyleLbl="asst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0A106E-0CA2-463F-97DE-BB0B58E808B8}" type="pres">
      <dgm:prSet presAssocID="{76B4145F-A95E-4222-933F-E72D1EEF4229}" presName="rootConnector3" presStyleLbl="asst2" presStyleIdx="2" presStyleCnt="7"/>
      <dgm:spPr/>
      <dgm:t>
        <a:bodyPr/>
        <a:lstStyle/>
        <a:p>
          <a:endParaRPr lang="en-US"/>
        </a:p>
      </dgm:t>
    </dgm:pt>
    <dgm:pt modelId="{71434644-0D01-4C3A-ABF1-A5B302357073}" type="pres">
      <dgm:prSet presAssocID="{76B4145F-A95E-4222-933F-E72D1EEF4229}" presName="hierChild6" presStyleCnt="0"/>
      <dgm:spPr/>
    </dgm:pt>
    <dgm:pt modelId="{75D6F23A-1573-48A6-A53D-44166609BD70}" type="pres">
      <dgm:prSet presAssocID="{76B4145F-A95E-4222-933F-E72D1EEF4229}" presName="hierChild7" presStyleCnt="0"/>
      <dgm:spPr/>
    </dgm:pt>
    <dgm:pt modelId="{ADF2FE35-1D5B-4B0E-B6A7-75529EF77AA6}" type="pres">
      <dgm:prSet presAssocID="{6872A296-5F17-41D1-8396-BFE9BCABA5D1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2F9A9094-7997-41EE-9047-0F60B1667C17}" type="pres">
      <dgm:prSet presAssocID="{B28ECCBA-057C-4E3F-A8FE-035388946718}" presName="hierRoot3" presStyleCnt="0">
        <dgm:presLayoutVars>
          <dgm:hierBranch val="init"/>
        </dgm:presLayoutVars>
      </dgm:prSet>
      <dgm:spPr/>
    </dgm:pt>
    <dgm:pt modelId="{6DBD250D-7ABD-49C5-97E3-FD1C904979A7}" type="pres">
      <dgm:prSet presAssocID="{B28ECCBA-057C-4E3F-A8FE-035388946718}" presName="rootComposite3" presStyleCnt="0"/>
      <dgm:spPr/>
    </dgm:pt>
    <dgm:pt modelId="{C9A43FA5-340C-47E6-90DC-4EFD268226FF}" type="pres">
      <dgm:prSet presAssocID="{B28ECCBA-057C-4E3F-A8FE-035388946718}" presName="rootText3" presStyleLbl="asst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CB5C2F-5C83-4EBB-BB25-75F200EB534E}" type="pres">
      <dgm:prSet presAssocID="{B28ECCBA-057C-4E3F-A8FE-035388946718}" presName="rootConnector3" presStyleLbl="asst2" presStyleIdx="3" presStyleCnt="7"/>
      <dgm:spPr/>
      <dgm:t>
        <a:bodyPr/>
        <a:lstStyle/>
        <a:p>
          <a:endParaRPr lang="en-US"/>
        </a:p>
      </dgm:t>
    </dgm:pt>
    <dgm:pt modelId="{1B95C162-924A-48AB-98AB-F850DADD0E33}" type="pres">
      <dgm:prSet presAssocID="{B28ECCBA-057C-4E3F-A8FE-035388946718}" presName="hierChild6" presStyleCnt="0"/>
      <dgm:spPr/>
    </dgm:pt>
    <dgm:pt modelId="{85560CCC-D8EE-431D-85AC-C8863B3FE5C6}" type="pres">
      <dgm:prSet presAssocID="{B28ECCBA-057C-4E3F-A8FE-035388946718}" presName="hierChild7" presStyleCnt="0"/>
      <dgm:spPr/>
    </dgm:pt>
    <dgm:pt modelId="{3D82FBEB-D569-4206-AECD-D8386CF47D6B}" type="pres">
      <dgm:prSet presAssocID="{9A9DE778-F9F1-4B3E-A3C5-71AC5CDA5FA4}" presName="Name111" presStyleLbl="parChTrans1D4" presStyleIdx="2" presStyleCnt="5"/>
      <dgm:spPr/>
      <dgm:t>
        <a:bodyPr/>
        <a:lstStyle/>
        <a:p>
          <a:endParaRPr lang="en-US"/>
        </a:p>
      </dgm:t>
    </dgm:pt>
    <dgm:pt modelId="{0F0637E1-9D9A-48CC-98D7-4F6EED1A10BC}" type="pres">
      <dgm:prSet presAssocID="{00C51D20-2DA8-40BB-AB1F-088E29142611}" presName="hierRoot3" presStyleCnt="0">
        <dgm:presLayoutVars>
          <dgm:hierBranch val="init"/>
        </dgm:presLayoutVars>
      </dgm:prSet>
      <dgm:spPr/>
    </dgm:pt>
    <dgm:pt modelId="{737CFF39-1BA3-49B4-A916-271124F0594C}" type="pres">
      <dgm:prSet presAssocID="{00C51D20-2DA8-40BB-AB1F-088E29142611}" presName="rootComposite3" presStyleCnt="0"/>
      <dgm:spPr/>
    </dgm:pt>
    <dgm:pt modelId="{B5C2B316-617B-475E-8237-108B29F06E3A}" type="pres">
      <dgm:prSet presAssocID="{00C51D20-2DA8-40BB-AB1F-088E29142611}" presName="rootText3" presStyleLbl="asst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A60A1A-F871-4405-911F-4413D7699707}" type="pres">
      <dgm:prSet presAssocID="{00C51D20-2DA8-40BB-AB1F-088E29142611}" presName="rootConnector3" presStyleLbl="asst2" presStyleIdx="4" presStyleCnt="7"/>
      <dgm:spPr/>
      <dgm:t>
        <a:bodyPr/>
        <a:lstStyle/>
        <a:p>
          <a:endParaRPr lang="en-US"/>
        </a:p>
      </dgm:t>
    </dgm:pt>
    <dgm:pt modelId="{533A6F5E-A098-4721-970C-588C9A9C4A81}" type="pres">
      <dgm:prSet presAssocID="{00C51D20-2DA8-40BB-AB1F-088E29142611}" presName="hierChild6" presStyleCnt="0"/>
      <dgm:spPr/>
    </dgm:pt>
    <dgm:pt modelId="{1E660B0C-B19F-4165-B802-5D36BBBA7BBA}" type="pres">
      <dgm:prSet presAssocID="{00C51D20-2DA8-40BB-AB1F-088E29142611}" presName="hierChild7" presStyleCnt="0"/>
      <dgm:spPr/>
    </dgm:pt>
    <dgm:pt modelId="{C1372E07-60F7-49A6-9A9B-F60E75C8A603}" type="pres">
      <dgm:prSet presAssocID="{90C7BA9A-5BAC-4CAC-8AA3-E4875BDA0818}" presName="Name111" presStyleLbl="parChTrans1D4" presStyleIdx="3" presStyleCnt="5"/>
      <dgm:spPr/>
      <dgm:t>
        <a:bodyPr/>
        <a:lstStyle/>
        <a:p>
          <a:endParaRPr lang="en-US"/>
        </a:p>
      </dgm:t>
    </dgm:pt>
    <dgm:pt modelId="{1C922015-3CDA-40B5-ABB2-113F5FCB1C8F}" type="pres">
      <dgm:prSet presAssocID="{F65784C3-EC48-4ABA-B8E2-108DE8C6D3FE}" presName="hierRoot3" presStyleCnt="0">
        <dgm:presLayoutVars>
          <dgm:hierBranch val="init"/>
        </dgm:presLayoutVars>
      </dgm:prSet>
      <dgm:spPr/>
    </dgm:pt>
    <dgm:pt modelId="{7F5159F3-6030-434C-B1B1-44B4979DF640}" type="pres">
      <dgm:prSet presAssocID="{F65784C3-EC48-4ABA-B8E2-108DE8C6D3FE}" presName="rootComposite3" presStyleCnt="0"/>
      <dgm:spPr/>
    </dgm:pt>
    <dgm:pt modelId="{80E96F55-6F97-4140-933A-998A9A2E306A}" type="pres">
      <dgm:prSet presAssocID="{F65784C3-EC48-4ABA-B8E2-108DE8C6D3FE}" presName="rootText3" presStyleLbl="asst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AB18D5-6B21-4576-9D21-4A2B67F1A896}" type="pres">
      <dgm:prSet presAssocID="{F65784C3-EC48-4ABA-B8E2-108DE8C6D3FE}" presName="rootConnector3" presStyleLbl="asst2" presStyleIdx="5" presStyleCnt="7"/>
      <dgm:spPr/>
      <dgm:t>
        <a:bodyPr/>
        <a:lstStyle/>
        <a:p>
          <a:endParaRPr lang="en-US"/>
        </a:p>
      </dgm:t>
    </dgm:pt>
    <dgm:pt modelId="{8055855E-BD3C-464B-A4ED-4CD6D6442E59}" type="pres">
      <dgm:prSet presAssocID="{F65784C3-EC48-4ABA-B8E2-108DE8C6D3FE}" presName="hierChild6" presStyleCnt="0"/>
      <dgm:spPr/>
    </dgm:pt>
    <dgm:pt modelId="{22321CAA-BF57-46CA-BDA5-E995FF844E94}" type="pres">
      <dgm:prSet presAssocID="{F65784C3-EC48-4ABA-B8E2-108DE8C6D3FE}" presName="hierChild7" presStyleCnt="0"/>
      <dgm:spPr/>
    </dgm:pt>
    <dgm:pt modelId="{94AD4D61-5CB4-481B-87E2-726722320EAC}" type="pres">
      <dgm:prSet presAssocID="{2729A827-2322-4BC8-9FAC-EEA8D24A7641}" presName="Name111" presStyleLbl="parChTrans1D4" presStyleIdx="4" presStyleCnt="5"/>
      <dgm:spPr/>
      <dgm:t>
        <a:bodyPr/>
        <a:lstStyle/>
        <a:p>
          <a:endParaRPr lang="en-US"/>
        </a:p>
      </dgm:t>
    </dgm:pt>
    <dgm:pt modelId="{33844BC3-CD86-4686-A041-9504BA07055E}" type="pres">
      <dgm:prSet presAssocID="{295989FD-5CF9-46D1-AD6A-CB661B8E514F}" presName="hierRoot3" presStyleCnt="0">
        <dgm:presLayoutVars>
          <dgm:hierBranch val="init"/>
        </dgm:presLayoutVars>
      </dgm:prSet>
      <dgm:spPr/>
    </dgm:pt>
    <dgm:pt modelId="{2DC920DE-FD21-4AEB-8CE3-3DF0DF04B003}" type="pres">
      <dgm:prSet presAssocID="{295989FD-5CF9-46D1-AD6A-CB661B8E514F}" presName="rootComposite3" presStyleCnt="0"/>
      <dgm:spPr/>
    </dgm:pt>
    <dgm:pt modelId="{FB0A69DC-8B00-434E-AFF4-3A33BB3FD2B5}" type="pres">
      <dgm:prSet presAssocID="{295989FD-5CF9-46D1-AD6A-CB661B8E514F}" presName="rootText3" presStyleLbl="asst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AC0CCD-9C2B-4E5D-B036-F4A622149D4E}" type="pres">
      <dgm:prSet presAssocID="{295989FD-5CF9-46D1-AD6A-CB661B8E514F}" presName="rootConnector3" presStyleLbl="asst2" presStyleIdx="6" presStyleCnt="7"/>
      <dgm:spPr/>
      <dgm:t>
        <a:bodyPr/>
        <a:lstStyle/>
        <a:p>
          <a:endParaRPr lang="en-US"/>
        </a:p>
      </dgm:t>
    </dgm:pt>
    <dgm:pt modelId="{40D520F4-CBDC-41C4-96B6-A1767B7C27CF}" type="pres">
      <dgm:prSet presAssocID="{295989FD-5CF9-46D1-AD6A-CB661B8E514F}" presName="hierChild6" presStyleCnt="0"/>
      <dgm:spPr/>
    </dgm:pt>
    <dgm:pt modelId="{214C273E-1BD1-4CAB-A0DA-55FFC164D6B8}" type="pres">
      <dgm:prSet presAssocID="{295989FD-5CF9-46D1-AD6A-CB661B8E514F}" presName="hierChild7" presStyleCnt="0"/>
      <dgm:spPr/>
    </dgm:pt>
    <dgm:pt modelId="{C766B774-BF85-4692-86B1-F79AE0FBF80F}" type="pres">
      <dgm:prSet presAssocID="{1F64CD36-AA1E-4D5A-9938-CA91D16FF05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D6C8F35-DE3D-4D5B-AB5D-FE01EC3E7557}" type="pres">
      <dgm:prSet presAssocID="{4ECBA141-1BD7-4794-86D3-80EE594BFF0C}" presName="hierRoot2" presStyleCnt="0">
        <dgm:presLayoutVars>
          <dgm:hierBranch val="init"/>
        </dgm:presLayoutVars>
      </dgm:prSet>
      <dgm:spPr/>
    </dgm:pt>
    <dgm:pt modelId="{3D2AC081-B156-477B-B364-2DBE3B320B22}" type="pres">
      <dgm:prSet presAssocID="{4ECBA141-1BD7-4794-86D3-80EE594BFF0C}" presName="rootComposite" presStyleCnt="0"/>
      <dgm:spPr/>
    </dgm:pt>
    <dgm:pt modelId="{BA491424-C5D7-4D5E-A324-88F671BFACA6}" type="pres">
      <dgm:prSet presAssocID="{4ECBA141-1BD7-4794-86D3-80EE594BFF0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0F8A04-A1E6-4EF1-8690-EFFA94A6DCC9}" type="pres">
      <dgm:prSet presAssocID="{4ECBA141-1BD7-4794-86D3-80EE594BFF0C}" presName="rootConnector" presStyleLbl="node2" presStyleIdx="2" presStyleCnt="3"/>
      <dgm:spPr/>
      <dgm:t>
        <a:bodyPr/>
        <a:lstStyle/>
        <a:p>
          <a:endParaRPr lang="en-US"/>
        </a:p>
      </dgm:t>
    </dgm:pt>
    <dgm:pt modelId="{52755AC6-9DA8-46E8-959B-ED3CE126B3F7}" type="pres">
      <dgm:prSet presAssocID="{4ECBA141-1BD7-4794-86D3-80EE594BFF0C}" presName="hierChild4" presStyleCnt="0"/>
      <dgm:spPr/>
    </dgm:pt>
    <dgm:pt modelId="{85C4AFD2-1C08-4997-81BE-5AE037178513}" type="pres">
      <dgm:prSet presAssocID="{4ECBA141-1BD7-4794-86D3-80EE594BFF0C}" presName="hierChild5" presStyleCnt="0"/>
      <dgm:spPr/>
    </dgm:pt>
    <dgm:pt modelId="{372693DF-31E0-46EC-803B-A01025B26E67}" type="pres">
      <dgm:prSet presAssocID="{32FB1C8F-B995-467C-AB59-ACFFE037B8A8}" presName="hierChild3" presStyleCnt="0"/>
      <dgm:spPr/>
    </dgm:pt>
  </dgm:ptLst>
  <dgm:cxnLst>
    <dgm:cxn modelId="{6EC221B8-400A-4484-9D8B-AA6561897D92}" type="presOf" srcId="{2729A827-2322-4BC8-9FAC-EEA8D24A7641}" destId="{94AD4D61-5CB4-481B-87E2-726722320EAC}" srcOrd="0" destOrd="0" presId="urn:microsoft.com/office/officeart/2005/8/layout/orgChart1"/>
    <dgm:cxn modelId="{D857ECF8-CBCD-4417-B114-F5EA6FE4DCF2}" type="presOf" srcId="{6872A296-5F17-41D1-8396-BFE9BCABA5D1}" destId="{ADF2FE35-1D5B-4B0E-B6A7-75529EF77AA6}" srcOrd="0" destOrd="0" presId="urn:microsoft.com/office/officeart/2005/8/layout/orgChart1"/>
    <dgm:cxn modelId="{685DFA4C-3A7E-4504-9FC1-659FFFCF8AFE}" type="presOf" srcId="{6231F068-9873-4066-B9D1-F7B59E4675C9}" destId="{96477992-74F7-44C6-A7EA-A4663F3894DA}" srcOrd="1" destOrd="0" presId="urn:microsoft.com/office/officeart/2005/8/layout/orgChart1"/>
    <dgm:cxn modelId="{3C8B2F10-C21F-418A-85B7-D3F11F2161F1}" srcId="{A7C68FB0-2C2B-4041-A10E-663932773580}" destId="{B28ECCBA-057C-4E3F-A8FE-035388946718}" srcOrd="1" destOrd="0" parTransId="{6872A296-5F17-41D1-8396-BFE9BCABA5D1}" sibTransId="{351A3D15-6E4E-4522-8129-C670A740F79B}"/>
    <dgm:cxn modelId="{B688841B-8EE9-4FCC-A628-1B8B218FB0C1}" type="presOf" srcId="{906E50C8-2D4B-4E2A-8D57-C7C42A2ABDBB}" destId="{B9C267A1-38D2-4555-8DD5-4C33085514C0}" srcOrd="0" destOrd="0" presId="urn:microsoft.com/office/officeart/2005/8/layout/orgChart1"/>
    <dgm:cxn modelId="{AA126890-D641-40AA-A3C8-17268C5C2594}" type="presOf" srcId="{ED8996F6-A781-4ED2-A0F7-88831BBFE11D}" destId="{353B93DD-82C5-48E4-9F34-6F56ACED4A4C}" srcOrd="0" destOrd="0" presId="urn:microsoft.com/office/officeart/2005/8/layout/orgChart1"/>
    <dgm:cxn modelId="{CC207330-2358-401D-8674-5B21A0A665F8}" type="presOf" srcId="{9A9DE778-F9F1-4B3E-A3C5-71AC5CDA5FA4}" destId="{3D82FBEB-D569-4206-AECD-D8386CF47D6B}" srcOrd="0" destOrd="0" presId="urn:microsoft.com/office/officeart/2005/8/layout/orgChart1"/>
    <dgm:cxn modelId="{D9A13046-04C9-45B2-BC05-F1F9F2DF2199}" type="presOf" srcId="{32FB1C8F-B995-467C-AB59-ACFFE037B8A8}" destId="{1E0B1C0F-3294-4685-BFD9-866E608C7182}" srcOrd="0" destOrd="0" presId="urn:microsoft.com/office/officeart/2005/8/layout/orgChart1"/>
    <dgm:cxn modelId="{50CA6EF5-43D6-4C72-8BCC-617B9B664951}" srcId="{B28ECCBA-057C-4E3F-A8FE-035388946718}" destId="{F65784C3-EC48-4ABA-B8E2-108DE8C6D3FE}" srcOrd="1" destOrd="0" parTransId="{90C7BA9A-5BAC-4CAC-8AA3-E4875BDA0818}" sibTransId="{E25C7F1D-9599-4301-A822-BEDF009DA175}"/>
    <dgm:cxn modelId="{059D7303-D839-4F3F-A476-B08F2A49D942}" type="presOf" srcId="{6231F068-9873-4066-B9D1-F7B59E4675C9}" destId="{67A26028-56B0-44C2-998F-E706569BC073}" srcOrd="0" destOrd="0" presId="urn:microsoft.com/office/officeart/2005/8/layout/orgChart1"/>
    <dgm:cxn modelId="{79395F99-B442-4A28-B17D-A8D90671EBF8}" type="presOf" srcId="{295989FD-5CF9-46D1-AD6A-CB661B8E514F}" destId="{62AC0CCD-9C2B-4E5D-B036-F4A622149D4E}" srcOrd="1" destOrd="0" presId="urn:microsoft.com/office/officeart/2005/8/layout/orgChart1"/>
    <dgm:cxn modelId="{CCB110C2-E8DA-4E44-9659-3A9EFEFA9B24}" srcId="{32FB1C8F-B995-467C-AB59-ACFFE037B8A8}" destId="{E1C01951-2AB2-4B29-8FFF-163889CF54EE}" srcOrd="0" destOrd="0" parTransId="{8BFC01E5-4FBA-42DF-8F26-A9C8D1E6E6FE}" sibTransId="{383F7E01-2D23-421D-8A24-13C8CBA7296E}"/>
    <dgm:cxn modelId="{6112C733-29C1-4199-AB33-43FC2191B8A0}" type="presOf" srcId="{32FB1C8F-B995-467C-AB59-ACFFE037B8A8}" destId="{2E046E89-34DF-4672-BDB2-D221A1E542D1}" srcOrd="1" destOrd="0" presId="urn:microsoft.com/office/officeart/2005/8/layout/orgChart1"/>
    <dgm:cxn modelId="{EDAC10CE-FD27-4754-8A87-FB8CD2F68DBC}" type="presOf" srcId="{4ECBA141-1BD7-4794-86D3-80EE594BFF0C}" destId="{F10F8A04-A1E6-4EF1-8690-EFFA94A6DCC9}" srcOrd="1" destOrd="0" presId="urn:microsoft.com/office/officeart/2005/8/layout/orgChart1"/>
    <dgm:cxn modelId="{A84D088B-B024-40EF-956E-C03C966F2E3C}" type="presOf" srcId="{D3904320-5B38-4DC6-BAB6-ECD528BBD5C5}" destId="{F89412C4-5548-4B0C-AA9E-0BFAE10A0807}" srcOrd="0" destOrd="0" presId="urn:microsoft.com/office/officeart/2005/8/layout/orgChart1"/>
    <dgm:cxn modelId="{62E2788F-BD90-4EA7-B999-1FE506A90DF8}" type="presOf" srcId="{A7C68FB0-2C2B-4041-A10E-663932773580}" destId="{DC7A9336-439A-4E18-BE3D-24ED645A164E}" srcOrd="0" destOrd="0" presId="urn:microsoft.com/office/officeart/2005/8/layout/orgChart1"/>
    <dgm:cxn modelId="{87C8998F-9232-4F26-B6CD-D6C26A7590C5}" type="presOf" srcId="{BBBDBCF9-CCDA-4504-810A-DDD89E8201BB}" destId="{5691E802-B317-4EA5-9A89-570C8C596E2A}" srcOrd="0" destOrd="0" presId="urn:microsoft.com/office/officeart/2005/8/layout/orgChart1"/>
    <dgm:cxn modelId="{DEAB4BE5-96BD-4CD5-AF02-24C8EEFBF0F0}" srcId="{32FB1C8F-B995-467C-AB59-ACFFE037B8A8}" destId="{A7C68FB0-2C2B-4041-A10E-663932773580}" srcOrd="1" destOrd="0" parTransId="{5BCFD2F6-6CD3-4C8A-B60A-36D560E15164}" sibTransId="{3B5275D1-644D-4ECF-A81B-A1F348824295}"/>
    <dgm:cxn modelId="{F5354519-7C42-4F1F-A9C8-B3F39BE0091B}" type="presOf" srcId="{B28ECCBA-057C-4E3F-A8FE-035388946718}" destId="{90CB5C2F-5C83-4EBB-BB25-75F200EB534E}" srcOrd="1" destOrd="0" presId="urn:microsoft.com/office/officeart/2005/8/layout/orgChart1"/>
    <dgm:cxn modelId="{2C31877B-D14C-4E40-AEB2-CBB1CF15FEBE}" srcId="{B28ECCBA-057C-4E3F-A8FE-035388946718}" destId="{295989FD-5CF9-46D1-AD6A-CB661B8E514F}" srcOrd="2" destOrd="0" parTransId="{2729A827-2322-4BC8-9FAC-EEA8D24A7641}" sibTransId="{D4239BC6-AF7C-4E12-A56F-C72C69005520}"/>
    <dgm:cxn modelId="{E5B4E953-2C23-4A9A-8CA6-94C315D37F00}" srcId="{A7C68FB0-2C2B-4041-A10E-663932773580}" destId="{6231F068-9873-4066-B9D1-F7B59E4675C9}" srcOrd="0" destOrd="0" parTransId="{ED8996F6-A781-4ED2-A0F7-88831BBFE11D}" sibTransId="{BA7AE155-0077-4398-B82F-7C3EA931E058}"/>
    <dgm:cxn modelId="{129BD97F-1BDD-43A0-B1AB-B804B44D39A4}" type="presOf" srcId="{A7C68FB0-2C2B-4041-A10E-663932773580}" destId="{B1205484-A887-4F3C-8EEC-A88707F56785}" srcOrd="1" destOrd="0" presId="urn:microsoft.com/office/officeart/2005/8/layout/orgChart1"/>
    <dgm:cxn modelId="{AAA69A89-AE61-4FA9-9A45-99FD2BCF03F8}" type="presOf" srcId="{8BFC01E5-4FBA-42DF-8F26-A9C8D1E6E6FE}" destId="{11D175E9-4B5A-4A5D-B720-BF3442754185}" srcOrd="0" destOrd="0" presId="urn:microsoft.com/office/officeart/2005/8/layout/orgChart1"/>
    <dgm:cxn modelId="{336813D5-87F4-4DC1-8BF3-E68F86DFCD7F}" type="presOf" srcId="{F65784C3-EC48-4ABA-B8E2-108DE8C6D3FE}" destId="{80E96F55-6F97-4140-933A-998A9A2E306A}" srcOrd="0" destOrd="0" presId="urn:microsoft.com/office/officeart/2005/8/layout/orgChart1"/>
    <dgm:cxn modelId="{6874E25B-FBAD-4F46-8DC9-ADB76F55DC9B}" type="presOf" srcId="{4ECBA141-1BD7-4794-86D3-80EE594BFF0C}" destId="{BA491424-C5D7-4D5E-A324-88F671BFACA6}" srcOrd="0" destOrd="0" presId="urn:microsoft.com/office/officeart/2005/8/layout/orgChart1"/>
    <dgm:cxn modelId="{7CC7E5EA-D884-4667-8E50-497893F3269E}" type="presOf" srcId="{00C51D20-2DA8-40BB-AB1F-088E29142611}" destId="{84A60A1A-F871-4405-911F-4413D7699707}" srcOrd="1" destOrd="0" presId="urn:microsoft.com/office/officeart/2005/8/layout/orgChart1"/>
    <dgm:cxn modelId="{7A00DF2A-CE0C-4D06-B3E0-A3D2F45215EF}" type="presOf" srcId="{90C7BA9A-5BAC-4CAC-8AA3-E4875BDA0818}" destId="{C1372E07-60F7-49A6-9A9B-F60E75C8A603}" srcOrd="0" destOrd="0" presId="urn:microsoft.com/office/officeart/2005/8/layout/orgChart1"/>
    <dgm:cxn modelId="{3A9AB90F-781E-4143-8F44-31FA93314A30}" type="presOf" srcId="{1F64CD36-AA1E-4D5A-9938-CA91D16FF057}" destId="{C766B774-BF85-4692-86B1-F79AE0FBF80F}" srcOrd="0" destOrd="0" presId="urn:microsoft.com/office/officeart/2005/8/layout/orgChart1"/>
    <dgm:cxn modelId="{9E91A23E-92C6-4E56-863B-D0F224A4FE87}" srcId="{32FB1C8F-B995-467C-AB59-ACFFE037B8A8}" destId="{4ECBA141-1BD7-4794-86D3-80EE594BFF0C}" srcOrd="2" destOrd="0" parTransId="{1F64CD36-AA1E-4D5A-9938-CA91D16FF057}" sibTransId="{0746D776-182E-461F-9540-04FF670BBF17}"/>
    <dgm:cxn modelId="{BE903824-92D1-403E-9D76-59AC12C32692}" type="presOf" srcId="{F65784C3-EC48-4ABA-B8E2-108DE8C6D3FE}" destId="{74AB18D5-6B21-4576-9D21-4A2B67F1A896}" srcOrd="1" destOrd="0" presId="urn:microsoft.com/office/officeart/2005/8/layout/orgChart1"/>
    <dgm:cxn modelId="{6EA7BEBF-D541-4D71-86DD-B366ED74561B}" srcId="{6231F068-9873-4066-B9D1-F7B59E4675C9}" destId="{BBBDBCF9-CCDA-4504-810A-DDD89E8201BB}" srcOrd="0" destOrd="0" parTransId="{76E4F3D8-795E-4F29-A05B-30837A959CFF}" sibTransId="{4620FD0C-7D4B-4590-AE5F-4BC2CACDCDC6}"/>
    <dgm:cxn modelId="{18B84629-3FAF-42B6-BB2B-1E4AEED5D7DE}" type="presOf" srcId="{E1C01951-2AB2-4B29-8FFF-163889CF54EE}" destId="{9EED740B-141B-4C8B-AB2C-5649D79A2D80}" srcOrd="0" destOrd="0" presId="urn:microsoft.com/office/officeart/2005/8/layout/orgChart1"/>
    <dgm:cxn modelId="{DE46BCC9-F7DA-4DCF-963B-205AA82CB6D9}" srcId="{906E50C8-2D4B-4E2A-8D57-C7C42A2ABDBB}" destId="{32FB1C8F-B995-467C-AB59-ACFFE037B8A8}" srcOrd="0" destOrd="0" parTransId="{85B582C6-A7B1-46F2-B211-4D37551D9677}" sibTransId="{76955C21-0706-473C-93D3-1CE51A0D86CE}"/>
    <dgm:cxn modelId="{518BDC68-9568-4CAB-B431-691EBA90BA97}" type="presOf" srcId="{BBBDBCF9-CCDA-4504-810A-DDD89E8201BB}" destId="{0C15760B-2F8C-4F9C-A7CC-DFAF08EF13AF}" srcOrd="1" destOrd="0" presId="urn:microsoft.com/office/officeart/2005/8/layout/orgChart1"/>
    <dgm:cxn modelId="{89814704-5A35-4DCB-A897-7FE98ED2447E}" srcId="{6231F068-9873-4066-B9D1-F7B59E4675C9}" destId="{76B4145F-A95E-4222-933F-E72D1EEF4229}" srcOrd="1" destOrd="0" parTransId="{D3904320-5B38-4DC6-BAB6-ECD528BBD5C5}" sibTransId="{9AAFE999-33FD-45EB-BB45-AED56B3B727A}"/>
    <dgm:cxn modelId="{513A62B1-EAE3-4ED3-AD3D-5A741A30E7F4}" type="presOf" srcId="{76B4145F-A95E-4222-933F-E72D1EEF4229}" destId="{A60A106E-0CA2-463F-97DE-BB0B58E808B8}" srcOrd="1" destOrd="0" presId="urn:microsoft.com/office/officeart/2005/8/layout/orgChart1"/>
    <dgm:cxn modelId="{3DFF0477-DFFE-4377-A002-682A3079FFAA}" type="presOf" srcId="{00C51D20-2DA8-40BB-AB1F-088E29142611}" destId="{B5C2B316-617B-475E-8237-108B29F06E3A}" srcOrd="0" destOrd="0" presId="urn:microsoft.com/office/officeart/2005/8/layout/orgChart1"/>
    <dgm:cxn modelId="{0CC07322-BBA8-468C-8C06-98B0F7225DB9}" type="presOf" srcId="{76E4F3D8-795E-4F29-A05B-30837A959CFF}" destId="{D51F874B-48A1-4CD3-9647-E46F160BFF91}" srcOrd="0" destOrd="0" presId="urn:microsoft.com/office/officeart/2005/8/layout/orgChart1"/>
    <dgm:cxn modelId="{2E2D581A-76C7-4C8C-B5D5-15A3A22F116D}" type="presOf" srcId="{E1C01951-2AB2-4B29-8FFF-163889CF54EE}" destId="{D8E52B25-8775-4AA0-941A-3D1EC02427B2}" srcOrd="1" destOrd="0" presId="urn:microsoft.com/office/officeart/2005/8/layout/orgChart1"/>
    <dgm:cxn modelId="{3BE34D6C-6D1E-46F4-8688-90B8F568423E}" srcId="{B28ECCBA-057C-4E3F-A8FE-035388946718}" destId="{00C51D20-2DA8-40BB-AB1F-088E29142611}" srcOrd="0" destOrd="0" parTransId="{9A9DE778-F9F1-4B3E-A3C5-71AC5CDA5FA4}" sibTransId="{C8EDE132-0FCA-4C31-B437-8466DCF0E535}"/>
    <dgm:cxn modelId="{FE7455F6-3B76-4290-B5B0-A32AD3E334E6}" type="presOf" srcId="{295989FD-5CF9-46D1-AD6A-CB661B8E514F}" destId="{FB0A69DC-8B00-434E-AFF4-3A33BB3FD2B5}" srcOrd="0" destOrd="0" presId="urn:microsoft.com/office/officeart/2005/8/layout/orgChart1"/>
    <dgm:cxn modelId="{FB72FD47-52D6-474C-9F52-BBD2E7FDF0AA}" type="presOf" srcId="{B28ECCBA-057C-4E3F-A8FE-035388946718}" destId="{C9A43FA5-340C-47E6-90DC-4EFD268226FF}" srcOrd="0" destOrd="0" presId="urn:microsoft.com/office/officeart/2005/8/layout/orgChart1"/>
    <dgm:cxn modelId="{A14F3D2F-B894-48DA-925E-5AE69038C4DD}" type="presOf" srcId="{76B4145F-A95E-4222-933F-E72D1EEF4229}" destId="{4A8432C5-0150-4734-81AA-900EE2294848}" srcOrd="0" destOrd="0" presId="urn:microsoft.com/office/officeart/2005/8/layout/orgChart1"/>
    <dgm:cxn modelId="{9C6A9A30-5C3F-41CA-94FC-648CE97FBB88}" type="presOf" srcId="{5BCFD2F6-6CD3-4C8A-B60A-36D560E15164}" destId="{1411C4FC-D302-4C1D-B15E-FCD96E9F8D2A}" srcOrd="0" destOrd="0" presId="urn:microsoft.com/office/officeart/2005/8/layout/orgChart1"/>
    <dgm:cxn modelId="{169A3FC0-A53B-4ADD-A8FB-6786C726C60E}" type="presParOf" srcId="{B9C267A1-38D2-4555-8DD5-4C33085514C0}" destId="{2A14987E-819B-439E-A624-E4B18AFC36DA}" srcOrd="0" destOrd="0" presId="urn:microsoft.com/office/officeart/2005/8/layout/orgChart1"/>
    <dgm:cxn modelId="{F253BF97-4949-4FBB-91C7-6B171887082C}" type="presParOf" srcId="{2A14987E-819B-439E-A624-E4B18AFC36DA}" destId="{1BB700C1-11B0-49AF-ACB3-C3FF4DBF2C2A}" srcOrd="0" destOrd="0" presId="urn:microsoft.com/office/officeart/2005/8/layout/orgChart1"/>
    <dgm:cxn modelId="{85640882-B281-4AA8-946F-505BCDBD3FEE}" type="presParOf" srcId="{1BB700C1-11B0-49AF-ACB3-C3FF4DBF2C2A}" destId="{1E0B1C0F-3294-4685-BFD9-866E608C7182}" srcOrd="0" destOrd="0" presId="urn:microsoft.com/office/officeart/2005/8/layout/orgChart1"/>
    <dgm:cxn modelId="{E36BE509-FCB1-4884-8B2A-E38106DA38D5}" type="presParOf" srcId="{1BB700C1-11B0-49AF-ACB3-C3FF4DBF2C2A}" destId="{2E046E89-34DF-4672-BDB2-D221A1E542D1}" srcOrd="1" destOrd="0" presId="urn:microsoft.com/office/officeart/2005/8/layout/orgChart1"/>
    <dgm:cxn modelId="{4D144CF0-E188-4235-BA7B-2B5763618328}" type="presParOf" srcId="{2A14987E-819B-439E-A624-E4B18AFC36DA}" destId="{5D263F78-4953-4744-B466-DE9F0746A0D6}" srcOrd="1" destOrd="0" presId="urn:microsoft.com/office/officeart/2005/8/layout/orgChart1"/>
    <dgm:cxn modelId="{9348EEBE-F32E-4445-AC59-55D8AD0D40DC}" type="presParOf" srcId="{5D263F78-4953-4744-B466-DE9F0746A0D6}" destId="{11D175E9-4B5A-4A5D-B720-BF3442754185}" srcOrd="0" destOrd="0" presId="urn:microsoft.com/office/officeart/2005/8/layout/orgChart1"/>
    <dgm:cxn modelId="{6B81231F-1E0E-4004-9B2E-0D8A5631BDAD}" type="presParOf" srcId="{5D263F78-4953-4744-B466-DE9F0746A0D6}" destId="{2D42503A-E9BF-4AAA-AD33-A310DF07FF1E}" srcOrd="1" destOrd="0" presId="urn:microsoft.com/office/officeart/2005/8/layout/orgChart1"/>
    <dgm:cxn modelId="{ABEDB2A2-CEDE-434C-8A56-437F767A4AB9}" type="presParOf" srcId="{2D42503A-E9BF-4AAA-AD33-A310DF07FF1E}" destId="{184A3700-3F5D-4800-8850-0ECECA825FC0}" srcOrd="0" destOrd="0" presId="urn:microsoft.com/office/officeart/2005/8/layout/orgChart1"/>
    <dgm:cxn modelId="{24CA0190-ADC3-486C-9DD7-DD400C5A926D}" type="presParOf" srcId="{184A3700-3F5D-4800-8850-0ECECA825FC0}" destId="{9EED740B-141B-4C8B-AB2C-5649D79A2D80}" srcOrd="0" destOrd="0" presId="urn:microsoft.com/office/officeart/2005/8/layout/orgChart1"/>
    <dgm:cxn modelId="{BFA6E5C4-196F-4FDD-A968-294444119000}" type="presParOf" srcId="{184A3700-3F5D-4800-8850-0ECECA825FC0}" destId="{D8E52B25-8775-4AA0-941A-3D1EC02427B2}" srcOrd="1" destOrd="0" presId="urn:microsoft.com/office/officeart/2005/8/layout/orgChart1"/>
    <dgm:cxn modelId="{34EEF6D4-A60A-41A5-A818-06A2E0B0EC37}" type="presParOf" srcId="{2D42503A-E9BF-4AAA-AD33-A310DF07FF1E}" destId="{86CB7E8F-032D-4D0B-A083-0D761FAB45C7}" srcOrd="1" destOrd="0" presId="urn:microsoft.com/office/officeart/2005/8/layout/orgChart1"/>
    <dgm:cxn modelId="{84D21C3B-D3B2-46CA-9A0E-055FCADFD938}" type="presParOf" srcId="{2D42503A-E9BF-4AAA-AD33-A310DF07FF1E}" destId="{1B8FC454-E992-409F-B200-4BEF77136FE9}" srcOrd="2" destOrd="0" presId="urn:microsoft.com/office/officeart/2005/8/layout/orgChart1"/>
    <dgm:cxn modelId="{F9FE9331-F9EF-4755-83AB-488F61B264A3}" type="presParOf" srcId="{5D263F78-4953-4744-B466-DE9F0746A0D6}" destId="{1411C4FC-D302-4C1D-B15E-FCD96E9F8D2A}" srcOrd="2" destOrd="0" presId="urn:microsoft.com/office/officeart/2005/8/layout/orgChart1"/>
    <dgm:cxn modelId="{25AD63E9-A8C0-4368-9880-9680022F4FD3}" type="presParOf" srcId="{5D263F78-4953-4744-B466-DE9F0746A0D6}" destId="{29513A7A-FFB3-422F-A8A0-FF9F1B6F5AD3}" srcOrd="3" destOrd="0" presId="urn:microsoft.com/office/officeart/2005/8/layout/orgChart1"/>
    <dgm:cxn modelId="{86BE1B8F-05EE-4A0E-A5FD-5CFE72386226}" type="presParOf" srcId="{29513A7A-FFB3-422F-A8A0-FF9F1B6F5AD3}" destId="{C5AC9F18-AF7C-4CAC-A761-E7957258BBA4}" srcOrd="0" destOrd="0" presId="urn:microsoft.com/office/officeart/2005/8/layout/orgChart1"/>
    <dgm:cxn modelId="{1BD94366-2BC8-40EC-B637-E3B2BFC71825}" type="presParOf" srcId="{C5AC9F18-AF7C-4CAC-A761-E7957258BBA4}" destId="{DC7A9336-439A-4E18-BE3D-24ED645A164E}" srcOrd="0" destOrd="0" presId="urn:microsoft.com/office/officeart/2005/8/layout/orgChart1"/>
    <dgm:cxn modelId="{3204D3E0-E240-4025-A98B-9B1829240D62}" type="presParOf" srcId="{C5AC9F18-AF7C-4CAC-A761-E7957258BBA4}" destId="{B1205484-A887-4F3C-8EEC-A88707F56785}" srcOrd="1" destOrd="0" presId="urn:microsoft.com/office/officeart/2005/8/layout/orgChart1"/>
    <dgm:cxn modelId="{91BB893B-8C58-4672-B544-A50236F209CB}" type="presParOf" srcId="{29513A7A-FFB3-422F-A8A0-FF9F1B6F5AD3}" destId="{B4CAF680-704F-42D1-B49B-68F69778C33E}" srcOrd="1" destOrd="0" presId="urn:microsoft.com/office/officeart/2005/8/layout/orgChart1"/>
    <dgm:cxn modelId="{784230C8-B889-4B68-AAF2-AA00608C71E5}" type="presParOf" srcId="{29513A7A-FFB3-422F-A8A0-FF9F1B6F5AD3}" destId="{6C3EF715-F4AA-459F-8E22-37192D11AD21}" srcOrd="2" destOrd="0" presId="urn:microsoft.com/office/officeart/2005/8/layout/orgChart1"/>
    <dgm:cxn modelId="{5D0F271C-1CEF-4E48-AC70-25BA26D6D49D}" type="presParOf" srcId="{6C3EF715-F4AA-459F-8E22-37192D11AD21}" destId="{353B93DD-82C5-48E4-9F34-6F56ACED4A4C}" srcOrd="0" destOrd="0" presId="urn:microsoft.com/office/officeart/2005/8/layout/orgChart1"/>
    <dgm:cxn modelId="{AFECB681-D02F-4245-9F00-A95A55F265B5}" type="presParOf" srcId="{6C3EF715-F4AA-459F-8E22-37192D11AD21}" destId="{11D3F320-90E2-44D3-8A02-DC968DD45872}" srcOrd="1" destOrd="0" presId="urn:microsoft.com/office/officeart/2005/8/layout/orgChart1"/>
    <dgm:cxn modelId="{8AB14357-6A1A-4185-A993-3BA2FAF0A390}" type="presParOf" srcId="{11D3F320-90E2-44D3-8A02-DC968DD45872}" destId="{F566F82B-04A6-41A8-B3C2-F9722F49EA31}" srcOrd="0" destOrd="0" presId="urn:microsoft.com/office/officeart/2005/8/layout/orgChart1"/>
    <dgm:cxn modelId="{9089C1CA-337A-4727-9845-881479E8BAD1}" type="presParOf" srcId="{F566F82B-04A6-41A8-B3C2-F9722F49EA31}" destId="{67A26028-56B0-44C2-998F-E706569BC073}" srcOrd="0" destOrd="0" presId="urn:microsoft.com/office/officeart/2005/8/layout/orgChart1"/>
    <dgm:cxn modelId="{CA5FAFF5-93A2-4AD8-A064-7AC361B42047}" type="presParOf" srcId="{F566F82B-04A6-41A8-B3C2-F9722F49EA31}" destId="{96477992-74F7-44C6-A7EA-A4663F3894DA}" srcOrd="1" destOrd="0" presId="urn:microsoft.com/office/officeart/2005/8/layout/orgChart1"/>
    <dgm:cxn modelId="{EDD35641-FB06-47F8-8F0C-5C40285FC8D1}" type="presParOf" srcId="{11D3F320-90E2-44D3-8A02-DC968DD45872}" destId="{61EE8F4A-9E47-4E36-882F-0137D6B3B78A}" srcOrd="1" destOrd="0" presId="urn:microsoft.com/office/officeart/2005/8/layout/orgChart1"/>
    <dgm:cxn modelId="{C545105D-8212-4CBD-A213-B22465FDB35A}" type="presParOf" srcId="{11D3F320-90E2-44D3-8A02-DC968DD45872}" destId="{3F456D86-D92C-46E8-BB92-B586BC0C0A47}" srcOrd="2" destOrd="0" presId="urn:microsoft.com/office/officeart/2005/8/layout/orgChart1"/>
    <dgm:cxn modelId="{34FF9FA9-0D1D-4BAD-B0A3-712D30581960}" type="presParOf" srcId="{3F456D86-D92C-46E8-BB92-B586BC0C0A47}" destId="{D51F874B-48A1-4CD3-9647-E46F160BFF91}" srcOrd="0" destOrd="0" presId="urn:microsoft.com/office/officeart/2005/8/layout/orgChart1"/>
    <dgm:cxn modelId="{1A119DAF-19E2-4651-AC55-858B455A648F}" type="presParOf" srcId="{3F456D86-D92C-46E8-BB92-B586BC0C0A47}" destId="{D339E0D7-92BA-42EB-AF07-1B53D84E218C}" srcOrd="1" destOrd="0" presId="urn:microsoft.com/office/officeart/2005/8/layout/orgChart1"/>
    <dgm:cxn modelId="{7A897C7B-22AD-4B91-BD80-CF401670B135}" type="presParOf" srcId="{D339E0D7-92BA-42EB-AF07-1B53D84E218C}" destId="{3232BD7F-BCF7-46B9-92F2-F6A99677C394}" srcOrd="0" destOrd="0" presId="urn:microsoft.com/office/officeart/2005/8/layout/orgChart1"/>
    <dgm:cxn modelId="{DF613670-A9A7-4BF7-A02B-E9F47B6DA7D7}" type="presParOf" srcId="{3232BD7F-BCF7-46B9-92F2-F6A99677C394}" destId="{5691E802-B317-4EA5-9A89-570C8C596E2A}" srcOrd="0" destOrd="0" presId="urn:microsoft.com/office/officeart/2005/8/layout/orgChart1"/>
    <dgm:cxn modelId="{DA3278CE-0A70-4812-AC9D-60E89A83CE43}" type="presParOf" srcId="{3232BD7F-BCF7-46B9-92F2-F6A99677C394}" destId="{0C15760B-2F8C-4F9C-A7CC-DFAF08EF13AF}" srcOrd="1" destOrd="0" presId="urn:microsoft.com/office/officeart/2005/8/layout/orgChart1"/>
    <dgm:cxn modelId="{28F4B9E7-393E-4ACE-89BD-41F97934F27C}" type="presParOf" srcId="{D339E0D7-92BA-42EB-AF07-1B53D84E218C}" destId="{16FF407C-1D9D-4E44-877D-051AF8B5FBE2}" srcOrd="1" destOrd="0" presId="urn:microsoft.com/office/officeart/2005/8/layout/orgChart1"/>
    <dgm:cxn modelId="{0BB0D5B9-0B53-400A-85F5-29BCB88DAFFB}" type="presParOf" srcId="{D339E0D7-92BA-42EB-AF07-1B53D84E218C}" destId="{C4CEBA47-25B7-4B55-92A3-205B4D52DF65}" srcOrd="2" destOrd="0" presId="urn:microsoft.com/office/officeart/2005/8/layout/orgChart1"/>
    <dgm:cxn modelId="{1A678E5D-29DB-4A7C-AA5F-D48575F24197}" type="presParOf" srcId="{3F456D86-D92C-46E8-BB92-B586BC0C0A47}" destId="{F89412C4-5548-4B0C-AA9E-0BFAE10A0807}" srcOrd="2" destOrd="0" presId="urn:microsoft.com/office/officeart/2005/8/layout/orgChart1"/>
    <dgm:cxn modelId="{F488FD38-6C9A-42D8-A9E6-2047CCA57B21}" type="presParOf" srcId="{3F456D86-D92C-46E8-BB92-B586BC0C0A47}" destId="{E9D3B8A5-7BCB-4021-8FC4-24831F4BD07F}" srcOrd="3" destOrd="0" presId="urn:microsoft.com/office/officeart/2005/8/layout/orgChart1"/>
    <dgm:cxn modelId="{3791E875-65C4-4C47-A964-E11B39F34CA7}" type="presParOf" srcId="{E9D3B8A5-7BCB-4021-8FC4-24831F4BD07F}" destId="{7DFFE3EA-A8E3-4459-B07F-8BF0728A04CF}" srcOrd="0" destOrd="0" presId="urn:microsoft.com/office/officeart/2005/8/layout/orgChart1"/>
    <dgm:cxn modelId="{10CA1B66-A819-4352-A86F-475B90AF1AD9}" type="presParOf" srcId="{7DFFE3EA-A8E3-4459-B07F-8BF0728A04CF}" destId="{4A8432C5-0150-4734-81AA-900EE2294848}" srcOrd="0" destOrd="0" presId="urn:microsoft.com/office/officeart/2005/8/layout/orgChart1"/>
    <dgm:cxn modelId="{0D15DBCA-C896-4E2E-B2EC-29C0CEC14A14}" type="presParOf" srcId="{7DFFE3EA-A8E3-4459-B07F-8BF0728A04CF}" destId="{A60A106E-0CA2-463F-97DE-BB0B58E808B8}" srcOrd="1" destOrd="0" presId="urn:microsoft.com/office/officeart/2005/8/layout/orgChart1"/>
    <dgm:cxn modelId="{5DA41CBB-F16E-4CED-B3C1-D60CF376BA03}" type="presParOf" srcId="{E9D3B8A5-7BCB-4021-8FC4-24831F4BD07F}" destId="{71434644-0D01-4C3A-ABF1-A5B302357073}" srcOrd="1" destOrd="0" presId="urn:microsoft.com/office/officeart/2005/8/layout/orgChart1"/>
    <dgm:cxn modelId="{29B4DDBF-1368-48CE-B177-CD9D3BBAC0E1}" type="presParOf" srcId="{E9D3B8A5-7BCB-4021-8FC4-24831F4BD07F}" destId="{75D6F23A-1573-48A6-A53D-44166609BD70}" srcOrd="2" destOrd="0" presId="urn:microsoft.com/office/officeart/2005/8/layout/orgChart1"/>
    <dgm:cxn modelId="{AE30280B-0AF4-4EB0-962D-710811A2386A}" type="presParOf" srcId="{6C3EF715-F4AA-459F-8E22-37192D11AD21}" destId="{ADF2FE35-1D5B-4B0E-B6A7-75529EF77AA6}" srcOrd="2" destOrd="0" presId="urn:microsoft.com/office/officeart/2005/8/layout/orgChart1"/>
    <dgm:cxn modelId="{644B706B-306A-4EE2-AA4E-2C41A6AC28D4}" type="presParOf" srcId="{6C3EF715-F4AA-459F-8E22-37192D11AD21}" destId="{2F9A9094-7997-41EE-9047-0F60B1667C17}" srcOrd="3" destOrd="0" presId="urn:microsoft.com/office/officeart/2005/8/layout/orgChart1"/>
    <dgm:cxn modelId="{8834BA8A-04FB-41AF-89D4-E7FDB7D4E72F}" type="presParOf" srcId="{2F9A9094-7997-41EE-9047-0F60B1667C17}" destId="{6DBD250D-7ABD-49C5-97E3-FD1C904979A7}" srcOrd="0" destOrd="0" presId="urn:microsoft.com/office/officeart/2005/8/layout/orgChart1"/>
    <dgm:cxn modelId="{F8600870-855A-4772-9DA5-2ACFF0CFD6E8}" type="presParOf" srcId="{6DBD250D-7ABD-49C5-97E3-FD1C904979A7}" destId="{C9A43FA5-340C-47E6-90DC-4EFD268226FF}" srcOrd="0" destOrd="0" presId="urn:microsoft.com/office/officeart/2005/8/layout/orgChart1"/>
    <dgm:cxn modelId="{EABDEDFA-235E-4617-ADD3-2B5083E698EF}" type="presParOf" srcId="{6DBD250D-7ABD-49C5-97E3-FD1C904979A7}" destId="{90CB5C2F-5C83-4EBB-BB25-75F200EB534E}" srcOrd="1" destOrd="0" presId="urn:microsoft.com/office/officeart/2005/8/layout/orgChart1"/>
    <dgm:cxn modelId="{775DD250-9500-4EC1-A0D9-9D411D2AD768}" type="presParOf" srcId="{2F9A9094-7997-41EE-9047-0F60B1667C17}" destId="{1B95C162-924A-48AB-98AB-F850DADD0E33}" srcOrd="1" destOrd="0" presId="urn:microsoft.com/office/officeart/2005/8/layout/orgChart1"/>
    <dgm:cxn modelId="{EE813C93-8454-4FA8-A5E7-E8B7041A6AF3}" type="presParOf" srcId="{2F9A9094-7997-41EE-9047-0F60B1667C17}" destId="{85560CCC-D8EE-431D-85AC-C8863B3FE5C6}" srcOrd="2" destOrd="0" presId="urn:microsoft.com/office/officeart/2005/8/layout/orgChart1"/>
    <dgm:cxn modelId="{19BA32D6-E076-4564-9227-B6977BF183F8}" type="presParOf" srcId="{85560CCC-D8EE-431D-85AC-C8863B3FE5C6}" destId="{3D82FBEB-D569-4206-AECD-D8386CF47D6B}" srcOrd="0" destOrd="0" presId="urn:microsoft.com/office/officeart/2005/8/layout/orgChart1"/>
    <dgm:cxn modelId="{7C8B15BF-028A-48FD-8F1E-31F704B2B277}" type="presParOf" srcId="{85560CCC-D8EE-431D-85AC-C8863B3FE5C6}" destId="{0F0637E1-9D9A-48CC-98D7-4F6EED1A10BC}" srcOrd="1" destOrd="0" presId="urn:microsoft.com/office/officeart/2005/8/layout/orgChart1"/>
    <dgm:cxn modelId="{697F68E9-0078-4700-AA59-4106691ADC6C}" type="presParOf" srcId="{0F0637E1-9D9A-48CC-98D7-4F6EED1A10BC}" destId="{737CFF39-1BA3-49B4-A916-271124F0594C}" srcOrd="0" destOrd="0" presId="urn:microsoft.com/office/officeart/2005/8/layout/orgChart1"/>
    <dgm:cxn modelId="{E8E20B41-A431-4D3E-8857-992F242F09CD}" type="presParOf" srcId="{737CFF39-1BA3-49B4-A916-271124F0594C}" destId="{B5C2B316-617B-475E-8237-108B29F06E3A}" srcOrd="0" destOrd="0" presId="urn:microsoft.com/office/officeart/2005/8/layout/orgChart1"/>
    <dgm:cxn modelId="{344F4FAE-A8ED-417E-90CB-90FE001A2386}" type="presParOf" srcId="{737CFF39-1BA3-49B4-A916-271124F0594C}" destId="{84A60A1A-F871-4405-911F-4413D7699707}" srcOrd="1" destOrd="0" presId="urn:microsoft.com/office/officeart/2005/8/layout/orgChart1"/>
    <dgm:cxn modelId="{136D2031-A32C-480B-996A-C5E685060C5A}" type="presParOf" srcId="{0F0637E1-9D9A-48CC-98D7-4F6EED1A10BC}" destId="{533A6F5E-A098-4721-970C-588C9A9C4A81}" srcOrd="1" destOrd="0" presId="urn:microsoft.com/office/officeart/2005/8/layout/orgChart1"/>
    <dgm:cxn modelId="{124133B1-B308-4E88-971D-BB85C4D8188B}" type="presParOf" srcId="{0F0637E1-9D9A-48CC-98D7-4F6EED1A10BC}" destId="{1E660B0C-B19F-4165-B802-5D36BBBA7BBA}" srcOrd="2" destOrd="0" presId="urn:microsoft.com/office/officeart/2005/8/layout/orgChart1"/>
    <dgm:cxn modelId="{2EED6918-8F9D-4133-9A54-1F5D6844087B}" type="presParOf" srcId="{85560CCC-D8EE-431D-85AC-C8863B3FE5C6}" destId="{C1372E07-60F7-49A6-9A9B-F60E75C8A603}" srcOrd="2" destOrd="0" presId="urn:microsoft.com/office/officeart/2005/8/layout/orgChart1"/>
    <dgm:cxn modelId="{7211A022-C8AA-42FF-805B-C735A480CD9A}" type="presParOf" srcId="{85560CCC-D8EE-431D-85AC-C8863B3FE5C6}" destId="{1C922015-3CDA-40B5-ABB2-113F5FCB1C8F}" srcOrd="3" destOrd="0" presId="urn:microsoft.com/office/officeart/2005/8/layout/orgChart1"/>
    <dgm:cxn modelId="{7AC213FF-D4C4-4375-9C95-44A88129994A}" type="presParOf" srcId="{1C922015-3CDA-40B5-ABB2-113F5FCB1C8F}" destId="{7F5159F3-6030-434C-B1B1-44B4979DF640}" srcOrd="0" destOrd="0" presId="urn:microsoft.com/office/officeart/2005/8/layout/orgChart1"/>
    <dgm:cxn modelId="{EBF27B6C-9E89-46B8-B7F2-9A831772C1A4}" type="presParOf" srcId="{7F5159F3-6030-434C-B1B1-44B4979DF640}" destId="{80E96F55-6F97-4140-933A-998A9A2E306A}" srcOrd="0" destOrd="0" presId="urn:microsoft.com/office/officeart/2005/8/layout/orgChart1"/>
    <dgm:cxn modelId="{6EC370D9-1214-4082-B158-EB8C437CA2C2}" type="presParOf" srcId="{7F5159F3-6030-434C-B1B1-44B4979DF640}" destId="{74AB18D5-6B21-4576-9D21-4A2B67F1A896}" srcOrd="1" destOrd="0" presId="urn:microsoft.com/office/officeart/2005/8/layout/orgChart1"/>
    <dgm:cxn modelId="{183F3950-38DC-4F5D-AA9C-D5B26E450652}" type="presParOf" srcId="{1C922015-3CDA-40B5-ABB2-113F5FCB1C8F}" destId="{8055855E-BD3C-464B-A4ED-4CD6D6442E59}" srcOrd="1" destOrd="0" presId="urn:microsoft.com/office/officeart/2005/8/layout/orgChart1"/>
    <dgm:cxn modelId="{C2F6A579-4BB1-4CE6-A66B-3DA2063FAD51}" type="presParOf" srcId="{1C922015-3CDA-40B5-ABB2-113F5FCB1C8F}" destId="{22321CAA-BF57-46CA-BDA5-E995FF844E94}" srcOrd="2" destOrd="0" presId="urn:microsoft.com/office/officeart/2005/8/layout/orgChart1"/>
    <dgm:cxn modelId="{864B6B63-FCE4-4E1F-97EF-17909AA51953}" type="presParOf" srcId="{85560CCC-D8EE-431D-85AC-C8863B3FE5C6}" destId="{94AD4D61-5CB4-481B-87E2-726722320EAC}" srcOrd="4" destOrd="0" presId="urn:microsoft.com/office/officeart/2005/8/layout/orgChart1"/>
    <dgm:cxn modelId="{E4A1F74C-02A0-453A-9076-95478E4AAAEE}" type="presParOf" srcId="{85560CCC-D8EE-431D-85AC-C8863B3FE5C6}" destId="{33844BC3-CD86-4686-A041-9504BA07055E}" srcOrd="5" destOrd="0" presId="urn:microsoft.com/office/officeart/2005/8/layout/orgChart1"/>
    <dgm:cxn modelId="{40782399-16F5-4FB0-8C47-52149D11DC39}" type="presParOf" srcId="{33844BC3-CD86-4686-A041-9504BA07055E}" destId="{2DC920DE-FD21-4AEB-8CE3-3DF0DF04B003}" srcOrd="0" destOrd="0" presId="urn:microsoft.com/office/officeart/2005/8/layout/orgChart1"/>
    <dgm:cxn modelId="{BAC076AD-DE6F-4160-A0AA-25F68DD80284}" type="presParOf" srcId="{2DC920DE-FD21-4AEB-8CE3-3DF0DF04B003}" destId="{FB0A69DC-8B00-434E-AFF4-3A33BB3FD2B5}" srcOrd="0" destOrd="0" presId="urn:microsoft.com/office/officeart/2005/8/layout/orgChart1"/>
    <dgm:cxn modelId="{D6F74633-0E87-4ADE-A042-323E22A5CAA7}" type="presParOf" srcId="{2DC920DE-FD21-4AEB-8CE3-3DF0DF04B003}" destId="{62AC0CCD-9C2B-4E5D-B036-F4A622149D4E}" srcOrd="1" destOrd="0" presId="urn:microsoft.com/office/officeart/2005/8/layout/orgChart1"/>
    <dgm:cxn modelId="{663AE983-C663-4DB9-B197-02F905C40301}" type="presParOf" srcId="{33844BC3-CD86-4686-A041-9504BA07055E}" destId="{40D520F4-CBDC-41C4-96B6-A1767B7C27CF}" srcOrd="1" destOrd="0" presId="urn:microsoft.com/office/officeart/2005/8/layout/orgChart1"/>
    <dgm:cxn modelId="{ABC52EBB-55A2-4F30-A77B-0B153BD7C80F}" type="presParOf" srcId="{33844BC3-CD86-4686-A041-9504BA07055E}" destId="{214C273E-1BD1-4CAB-A0DA-55FFC164D6B8}" srcOrd="2" destOrd="0" presId="urn:microsoft.com/office/officeart/2005/8/layout/orgChart1"/>
    <dgm:cxn modelId="{9AB5D4EB-D18D-4AE0-8AF4-66A5C383A596}" type="presParOf" srcId="{5D263F78-4953-4744-B466-DE9F0746A0D6}" destId="{C766B774-BF85-4692-86B1-F79AE0FBF80F}" srcOrd="4" destOrd="0" presId="urn:microsoft.com/office/officeart/2005/8/layout/orgChart1"/>
    <dgm:cxn modelId="{DCA0CD97-F451-4EEA-A040-268D5BF22EE5}" type="presParOf" srcId="{5D263F78-4953-4744-B466-DE9F0746A0D6}" destId="{7D6C8F35-DE3D-4D5B-AB5D-FE01EC3E7557}" srcOrd="5" destOrd="0" presId="urn:microsoft.com/office/officeart/2005/8/layout/orgChart1"/>
    <dgm:cxn modelId="{414DA178-2363-412C-BF1B-FAD85D0B25B3}" type="presParOf" srcId="{7D6C8F35-DE3D-4D5B-AB5D-FE01EC3E7557}" destId="{3D2AC081-B156-477B-B364-2DBE3B320B22}" srcOrd="0" destOrd="0" presId="urn:microsoft.com/office/officeart/2005/8/layout/orgChart1"/>
    <dgm:cxn modelId="{E974936D-F3AC-48E7-B388-863DC36C7920}" type="presParOf" srcId="{3D2AC081-B156-477B-B364-2DBE3B320B22}" destId="{BA491424-C5D7-4D5E-A324-88F671BFACA6}" srcOrd="0" destOrd="0" presId="urn:microsoft.com/office/officeart/2005/8/layout/orgChart1"/>
    <dgm:cxn modelId="{7BAAF08D-EFAB-4032-B8FF-1A217F8D571D}" type="presParOf" srcId="{3D2AC081-B156-477B-B364-2DBE3B320B22}" destId="{F10F8A04-A1E6-4EF1-8690-EFFA94A6DCC9}" srcOrd="1" destOrd="0" presId="urn:microsoft.com/office/officeart/2005/8/layout/orgChart1"/>
    <dgm:cxn modelId="{007BD2FD-3DFC-4891-8D82-07AE55679C36}" type="presParOf" srcId="{7D6C8F35-DE3D-4D5B-AB5D-FE01EC3E7557}" destId="{52755AC6-9DA8-46E8-959B-ED3CE126B3F7}" srcOrd="1" destOrd="0" presId="urn:microsoft.com/office/officeart/2005/8/layout/orgChart1"/>
    <dgm:cxn modelId="{EB0581EE-BFA0-4AC6-BA09-C27F00DF59D8}" type="presParOf" srcId="{7D6C8F35-DE3D-4D5B-AB5D-FE01EC3E7557}" destId="{85C4AFD2-1C08-4997-81BE-5AE037178513}" srcOrd="2" destOrd="0" presId="urn:microsoft.com/office/officeart/2005/8/layout/orgChart1"/>
    <dgm:cxn modelId="{731F4043-3177-4B81-AD4C-FA0A0B1C8132}" type="presParOf" srcId="{2A14987E-819B-439E-A624-E4B18AFC36DA}" destId="{372693DF-31E0-46EC-803B-A01025B26E67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825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89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09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0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546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046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14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40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47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07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021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F1262-D39E-4B00-A62B-49C7870A96EF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90CD-4082-461D-94F2-2E3B8B5F5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559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380509" y="381000"/>
            <a:ext cx="52832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267" y="1799321"/>
            <a:ext cx="8014034" cy="50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93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SutonnyMJ" pitchFamily="2" charset="0"/>
              </a:rPr>
              <a:t>†h </a:t>
            </a:r>
            <a:r>
              <a:rPr lang="en-US" sz="3200" dirty="0" err="1">
                <a:latin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bvwjKvi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</a:rPr>
              <a:t>jwmKv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mgMÖ</a:t>
            </a:r>
            <a:r>
              <a:rPr lang="en-US" sz="3200" dirty="0">
                <a:latin typeface="SutonnyMJ" pitchFamily="2" charset="0"/>
              </a:rPr>
              <a:t> †`‡n </a:t>
            </a:r>
            <a:r>
              <a:rPr lang="en-US" sz="3200" dirty="0" err="1">
                <a:latin typeface="SutonnyMJ" pitchFamily="2" charset="0"/>
              </a:rPr>
              <a:t>cwievwnZ</a:t>
            </a:r>
            <a:r>
              <a:rPr lang="en-US" sz="3200" dirty="0">
                <a:latin typeface="SutonnyMJ" pitchFamily="2" charset="0"/>
              </a:rPr>
              <a:t> nq </a:t>
            </a:r>
            <a:r>
              <a:rPr lang="en-US" sz="3200" dirty="0" err="1">
                <a:latin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jwmKvbv</a:t>
            </a:r>
            <a:r>
              <a:rPr lang="bn-IN" sz="3200" dirty="0" smtClean="0">
                <a:latin typeface="SutonnyMJ" pitchFamily="2" charset="0"/>
              </a:rPr>
              <a:t>ল</a:t>
            </a:r>
            <a:r>
              <a:rPr lang="en-US" sz="3200" dirty="0" smtClean="0">
                <a:latin typeface="SutonnyMJ" pitchFamily="2" charset="0"/>
              </a:rPr>
              <a:t>x </a:t>
            </a:r>
            <a:r>
              <a:rPr lang="en-US" sz="3200" dirty="0" err="1">
                <a:latin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</a:rPr>
              <a:t>A‡š¿i</a:t>
            </a:r>
            <a:r>
              <a:rPr lang="bn-IN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cÖvPx‡i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myweKwkZ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jwmKvbvjx</a:t>
            </a:r>
            <a:r>
              <a:rPr lang="en-US" sz="3200" dirty="0">
                <a:latin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j¨vKwU‡qj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bn-IN" sz="32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SutonnyMJ" pitchFamily="2" charset="0"/>
              </a:rPr>
              <a:t>i³ I </a:t>
            </a:r>
            <a:r>
              <a:rPr lang="en-US" sz="3200" dirty="0" err="1">
                <a:latin typeface="SutonnyMJ" pitchFamily="2" charset="0"/>
              </a:rPr>
              <a:t>jwmKvi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</a:rPr>
              <a:t>cv_©K</a:t>
            </a:r>
            <a:r>
              <a:rPr lang="en-US" sz="3200" dirty="0" smtClean="0">
                <a:latin typeface="SutonnyMJ" pitchFamily="2" charset="0"/>
              </a:rPr>
              <a:t>¨:</a:t>
            </a:r>
            <a:endParaRPr lang="bn-IN" sz="32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SutonnyMJ" pitchFamily="2" charset="0"/>
              </a:rPr>
              <a:t>1. i³ </a:t>
            </a:r>
            <a:r>
              <a:rPr lang="en-US" sz="3200" dirty="0" err="1">
                <a:latin typeface="SutonnyMJ" pitchFamily="2" charset="0"/>
              </a:rPr>
              <a:t>jvj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e‡Y©i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cwienY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Kjv</a:t>
            </a:r>
            <a:r>
              <a:rPr lang="en-US" sz="3200" dirty="0">
                <a:latin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</a:rPr>
              <a:t>jwmKv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k¦Z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e‡Y©i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cwienY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Kjv</a:t>
            </a:r>
            <a:r>
              <a:rPr lang="en-US" sz="3200" dirty="0">
                <a:latin typeface="SutonnyMJ" pitchFamily="2" charset="0"/>
              </a:rPr>
              <a:t>| </a:t>
            </a:r>
            <a:endParaRPr lang="bn-IN" sz="32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SutonnyMJ" pitchFamily="2" charset="0"/>
              </a:rPr>
              <a:t>2</a:t>
            </a:r>
            <a:r>
              <a:rPr lang="en-US" sz="3200" dirty="0">
                <a:latin typeface="SutonnyMJ" pitchFamily="2" charset="0"/>
              </a:rPr>
              <a:t>. i³ i³bvjx‡Z </a:t>
            </a:r>
            <a:r>
              <a:rPr lang="en-US" sz="3200" dirty="0" err="1">
                <a:latin typeface="SutonnyMJ" pitchFamily="2" charset="0"/>
              </a:rPr>
              <a:t>mywbw</a:t>
            </a:r>
            <a:r>
              <a:rPr lang="en-US" sz="3200" dirty="0">
                <a:latin typeface="SutonnyMJ" pitchFamily="2" charset="0"/>
              </a:rPr>
              <a:t>`©ó </a:t>
            </a:r>
            <a:r>
              <a:rPr lang="en-US" sz="3200" dirty="0" err="1">
                <a:latin typeface="SutonnyMJ" pitchFamily="2" charset="0"/>
              </a:rPr>
              <a:t>Pv‡c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cÖevwnZ</a:t>
            </a:r>
            <a:r>
              <a:rPr lang="en-US" sz="3200" dirty="0">
                <a:latin typeface="SutonnyMJ" pitchFamily="2" charset="0"/>
              </a:rPr>
              <a:t> nq, </a:t>
            </a:r>
            <a:r>
              <a:rPr lang="en-US" sz="3200" dirty="0" err="1">
                <a:latin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</a:rPr>
              <a:t>‘ </a:t>
            </a:r>
            <a:r>
              <a:rPr lang="en-US" sz="3200" dirty="0" err="1">
                <a:latin typeface="SutonnyMJ" pitchFamily="2" charset="0"/>
              </a:rPr>
              <a:t>jwmKv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jwmKvbvjx‡Z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Pvcnxb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cÖevwnZ</a:t>
            </a:r>
            <a:r>
              <a:rPr lang="en-US" sz="3200" dirty="0">
                <a:latin typeface="SutonnyMJ" pitchFamily="2" charset="0"/>
              </a:rPr>
              <a:t> nq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bn-IN" sz="32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pl-PL" sz="3200" dirty="0">
                <a:latin typeface="SutonnyMJ" pitchFamily="2" charset="0"/>
              </a:rPr>
              <a:t>3. i³ cøvRgv, †jvwnZ i³KwYKv, †k¦Z i³ KwYKv Ges AYyPwìKv wb‡q MwVZ, Ab¨w`‡K jwmKv cøvRgv I †k¦Z i³KwYKv wb‡q MwVZ|</a:t>
            </a:r>
            <a:endParaRPr lang="bn-IN" sz="32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SutonnyMJ" pitchFamily="2" charset="0"/>
              </a:rPr>
              <a:t>4. i‡³ </a:t>
            </a:r>
            <a:r>
              <a:rPr lang="en-US" sz="3200" dirty="0" err="1">
                <a:latin typeface="SutonnyMJ" pitchFamily="2" charset="0"/>
              </a:rPr>
              <a:t>wn‡gv</a:t>
            </a:r>
            <a:r>
              <a:rPr lang="bn-IN" sz="3200" dirty="0">
                <a:latin typeface="SutonnyMJ" pitchFamily="2" charset="0"/>
              </a:rPr>
              <a:t>গ্লো</a:t>
            </a:r>
            <a:r>
              <a:rPr lang="en-US" sz="3200" dirty="0">
                <a:latin typeface="SutonnyMJ" pitchFamily="2" charset="0"/>
              </a:rPr>
              <a:t>web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</a:rPr>
              <a:t>we`¨</a:t>
            </a:r>
            <a:r>
              <a:rPr lang="en-US" sz="3200" dirty="0" err="1">
                <a:latin typeface="SutonnyMJ" pitchFamily="2" charset="0"/>
              </a:rPr>
              <a:t>gvb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</a:rPr>
              <a:t>‘ </a:t>
            </a:r>
            <a:r>
              <a:rPr lang="en-US" sz="3200" dirty="0" err="1">
                <a:latin typeface="SutonnyMJ" pitchFamily="2" charset="0"/>
              </a:rPr>
              <a:t>jwmKv‡Z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wn‡gv</a:t>
            </a:r>
            <a:r>
              <a:rPr lang="bn-IN" dirty="0" smtClean="0">
                <a:latin typeface="SutonnyMJ" pitchFamily="2" charset="0"/>
              </a:rPr>
              <a:t>গ্লো</a:t>
            </a:r>
            <a:r>
              <a:rPr lang="en-US" sz="3200" dirty="0" smtClean="0">
                <a:latin typeface="SutonnyMJ" pitchFamily="2" charset="0"/>
              </a:rPr>
              <a:t>web </a:t>
            </a:r>
            <a:r>
              <a:rPr lang="en-US" sz="3200" dirty="0" err="1">
                <a:latin typeface="SutonnyMJ" pitchFamily="2" charset="0"/>
              </a:rPr>
              <a:t>Abycw</a:t>
            </a:r>
            <a:r>
              <a:rPr lang="en-US" sz="3200" dirty="0">
                <a:latin typeface="SutonnyMJ" pitchFamily="2" charset="0"/>
              </a:rPr>
              <a:t>¯’Z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bn-IN" sz="32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SutonnyMJ" pitchFamily="2" charset="0"/>
              </a:rPr>
              <a:t>5. i³ </a:t>
            </a:r>
            <a:r>
              <a:rPr lang="en-US" sz="3200" dirty="0" err="1">
                <a:latin typeface="SutonnyMJ" pitchFamily="2" charset="0"/>
              </a:rPr>
              <a:t>AwaK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cwigvY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cÖvwUb</a:t>
            </a:r>
            <a:r>
              <a:rPr lang="en-US" sz="3200" dirty="0">
                <a:latin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</a:rPr>
              <a:t>K¨vjwmqvg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</a:rPr>
              <a:t>I </a:t>
            </a:r>
            <a:r>
              <a:rPr lang="en-US" sz="3200" dirty="0" smtClean="0">
                <a:latin typeface="SutonnyMJ" pitchFamily="2" charset="0"/>
              </a:rPr>
              <a:t>d</a:t>
            </a:r>
            <a:r>
              <a:rPr lang="bn-IN" sz="3200" dirty="0" smtClean="0">
                <a:latin typeface="SutonnyMJ" pitchFamily="2" charset="0"/>
              </a:rPr>
              <a:t>স</a:t>
            </a:r>
            <a:r>
              <a:rPr lang="en-US" sz="3200" dirty="0" smtClean="0">
                <a:latin typeface="SutonnyMJ" pitchFamily="2" charset="0"/>
              </a:rPr>
              <a:t>divmhy³</a:t>
            </a:r>
            <a:r>
              <a:rPr lang="en-US" sz="3200" dirty="0">
                <a:latin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</a:rPr>
              <a:t>Ab¨w</a:t>
            </a:r>
            <a:r>
              <a:rPr lang="en-US" sz="3200" dirty="0">
                <a:latin typeface="SutonnyMJ" pitchFamily="2" charset="0"/>
              </a:rPr>
              <a:t>`‡K </a:t>
            </a:r>
            <a:r>
              <a:rPr lang="en-US" sz="3200" dirty="0" err="1">
                <a:latin typeface="SutonnyMJ" pitchFamily="2" charset="0"/>
              </a:rPr>
              <a:t>jwmKv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Aí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cwigvY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cÖvwUb</a:t>
            </a:r>
            <a:r>
              <a:rPr lang="bn-IN" sz="3200" dirty="0" smtClean="0">
                <a:latin typeface="SutonnyMJ" pitchFamily="2" charset="0"/>
              </a:rPr>
              <a:t>,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K¨vjwmqvg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</a:rPr>
              <a:t>dmdiv</a:t>
            </a:r>
            <a:r>
              <a:rPr lang="bn-IN" sz="3200" dirty="0" smtClean="0">
                <a:latin typeface="SutonnyMJ" pitchFamily="2" charset="0"/>
              </a:rPr>
              <a:t>স</a:t>
            </a:r>
            <a:r>
              <a:rPr lang="en-US" sz="3200" dirty="0" smtClean="0">
                <a:latin typeface="SutonnyMJ" pitchFamily="2" charset="0"/>
              </a:rPr>
              <a:t>hy³|</a:t>
            </a:r>
            <a:endParaRPr lang="bn-IN" sz="32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SutonnyMJ" pitchFamily="2" charset="0"/>
              </a:rPr>
              <a:t>6. i‡³i </a:t>
            </a:r>
            <a:r>
              <a:rPr lang="en-US" sz="3200" dirty="0" err="1">
                <a:latin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</a:rPr>
              <a:t>k¦mb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M¨vm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</a:rPr>
              <a:t>`¨</a:t>
            </a:r>
            <a:r>
              <a:rPr lang="en-US" sz="3200" dirty="0" err="1">
                <a:latin typeface="SutonnyMJ" pitchFamily="2" charset="0"/>
              </a:rPr>
              <a:t>KY©v</a:t>
            </a:r>
            <a:r>
              <a:rPr lang="en-US" sz="3200" dirty="0">
                <a:latin typeface="SutonnyMJ" pitchFamily="2" charset="0"/>
              </a:rPr>
              <a:t> (</a:t>
            </a:r>
            <a:r>
              <a:rPr lang="en-US" sz="3200" dirty="0" err="1">
                <a:latin typeface="SutonnyMJ" pitchFamily="2" charset="0"/>
              </a:rPr>
              <a:t>kK©iv</a:t>
            </a:r>
            <a:r>
              <a:rPr lang="en-US" sz="3200" dirty="0">
                <a:latin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</a:rPr>
              <a:t>Avwkl</a:t>
            </a:r>
            <a:r>
              <a:rPr lang="en-US" sz="3200" dirty="0">
                <a:latin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</a:rPr>
              <a:t>cwievwnZ</a:t>
            </a:r>
            <a:r>
              <a:rPr lang="en-US" sz="3200" dirty="0">
                <a:latin typeface="SutonnyMJ" pitchFamily="2" charset="0"/>
              </a:rPr>
              <a:t> nq, </a:t>
            </a:r>
            <a:r>
              <a:rPr lang="en-US" sz="3200" dirty="0" err="1">
                <a:latin typeface="SutonnyMJ" pitchFamily="2" charset="0"/>
              </a:rPr>
              <a:t>Ab¨w</a:t>
            </a:r>
            <a:r>
              <a:rPr lang="en-US" sz="3200" dirty="0">
                <a:latin typeface="SutonnyMJ" pitchFamily="2" charset="0"/>
              </a:rPr>
              <a:t>`‡K </a:t>
            </a:r>
            <a:r>
              <a:rPr lang="en-US" sz="3200" dirty="0" err="1">
                <a:latin typeface="SutonnyMJ" pitchFamily="2" charset="0"/>
              </a:rPr>
              <a:t>jwmKvi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</a:rPr>
              <a:t>¨‡</a:t>
            </a:r>
            <a:r>
              <a:rPr lang="en-US" sz="3200" dirty="0" smtClean="0">
                <a:latin typeface="SutonnyMJ" pitchFamily="2" charset="0"/>
              </a:rPr>
              <a:t>g</a:t>
            </a:r>
            <a:r>
              <a:rPr lang="bn-IN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eR</a:t>
            </a:r>
            <a:r>
              <a:rPr lang="en-US" sz="3200" dirty="0">
                <a:latin typeface="SutonnyMJ" pitchFamily="2" charset="0"/>
              </a:rPr>
              <a:t>©¨ </a:t>
            </a:r>
            <a:r>
              <a:rPr lang="en-US" sz="3200" dirty="0" err="1">
                <a:latin typeface="SutonnyMJ" pitchFamily="2" charset="0"/>
              </a:rPr>
              <a:t>c`v</a:t>
            </a:r>
            <a:r>
              <a:rPr lang="en-US" sz="3200" dirty="0">
                <a:latin typeface="SutonnyMJ" pitchFamily="2" charset="0"/>
              </a:rPr>
              <a:t>_© I </a:t>
            </a:r>
            <a:r>
              <a:rPr lang="en-US" sz="3200" dirty="0" err="1">
                <a:latin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</a:rPr>
              <a:t>`¨</a:t>
            </a:r>
            <a:r>
              <a:rPr lang="en-US" sz="3200" dirty="0" err="1">
                <a:latin typeface="SutonnyMJ" pitchFamily="2" charset="0"/>
              </a:rPr>
              <a:t>KYv</a:t>
            </a:r>
            <a:r>
              <a:rPr lang="en-US" sz="3200" dirty="0">
                <a:latin typeface="SutonnyMJ" pitchFamily="2" charset="0"/>
              </a:rPr>
              <a:t> (</a:t>
            </a:r>
            <a:r>
              <a:rPr lang="en-US" sz="3200" dirty="0" err="1">
                <a:latin typeface="SutonnyMJ" pitchFamily="2" charset="0"/>
              </a:rPr>
              <a:t>Pwe</a:t>
            </a:r>
            <a:r>
              <a:rPr lang="en-US" sz="3200" dirty="0">
                <a:latin typeface="SutonnyMJ" pitchFamily="2" charset="0"/>
              </a:rPr>
              <a:t>©) </a:t>
            </a:r>
            <a:r>
              <a:rPr lang="en-US" sz="3200" dirty="0" err="1">
                <a:latin typeface="SutonnyMJ" pitchFamily="2" charset="0"/>
              </a:rPr>
              <a:t>cwievwnZ</a:t>
            </a:r>
            <a:r>
              <a:rPr lang="en-US" sz="3200" dirty="0">
                <a:latin typeface="SutonnyMJ" pitchFamily="2" charset="0"/>
              </a:rPr>
              <a:t> nq|</a:t>
            </a:r>
          </a:p>
        </p:txBody>
      </p:sp>
    </p:spTree>
    <p:extLst>
      <p:ext uri="{BB962C8B-B14F-4D97-AF65-F5344CB8AC3E}">
        <p14:creationId xmlns="" xmlns:p14="http://schemas.microsoft.com/office/powerpoint/2010/main" val="30935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673100"/>
            <a:ext cx="10769600" cy="5308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>
                <a:latin typeface="SutonnyMJ" pitchFamily="2" charset="0"/>
              </a:rPr>
              <a:t>i³ZÂb</a:t>
            </a:r>
            <a:r>
              <a:rPr lang="en-US" sz="4000" b="1" dirty="0" smtClean="0">
                <a:latin typeface="SutonnyMJ" pitchFamily="2" charset="0"/>
              </a:rPr>
              <a:t>:</a:t>
            </a:r>
            <a:endParaRPr lang="en-US" sz="4000" b="1" dirty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>
                <a:latin typeface="SutonnyMJ" pitchFamily="2" charset="0"/>
              </a:rPr>
              <a:t>h </a:t>
            </a:r>
            <a:r>
              <a:rPr lang="en-US" sz="4000" dirty="0" err="1" smtClean="0">
                <a:latin typeface="SutonnyMJ" pitchFamily="2" charset="0"/>
              </a:rPr>
              <a:t>cÖw</a:t>
            </a:r>
            <a:r>
              <a:rPr lang="en-US" sz="4000" dirty="0" err="1" smtClean="0">
                <a:latin typeface="SutonnyMJ" pitchFamily="2" charset="0"/>
              </a:rPr>
              <a:t>µ</a:t>
            </a:r>
            <a:r>
              <a:rPr lang="en-US" sz="4000" dirty="0" err="1" smtClean="0">
                <a:latin typeface="SutonnyMJ" pitchFamily="2" charset="0"/>
              </a:rPr>
              <a:t>qvq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†`‡</a:t>
            </a:r>
            <a:r>
              <a:rPr lang="en-US" sz="4000" dirty="0" err="1">
                <a:latin typeface="SutonnyMJ" pitchFamily="2" charset="0"/>
              </a:rPr>
              <a:t>ni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ÿ</a:t>
            </a:r>
            <a:r>
              <a:rPr lang="en-US" sz="4000" dirty="0" err="1" smtClean="0">
                <a:latin typeface="SutonnyMJ" pitchFamily="2" charset="0"/>
              </a:rPr>
              <a:t>Z</a:t>
            </a:r>
            <a:r>
              <a:rPr lang="en-US" sz="4000" dirty="0" err="1">
                <a:latin typeface="SutonnyMJ" pitchFamily="2" charset="0"/>
              </a:rPr>
              <a:t>¯’v‡b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dvBweªb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RvjK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MV‡bi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gva</a:t>
            </a:r>
            <a:r>
              <a:rPr lang="en-US" sz="4000" dirty="0">
                <a:latin typeface="SutonnyMJ" pitchFamily="2" charset="0"/>
              </a:rPr>
              <a:t>¨‡g i³KwYKv Ave× </a:t>
            </a:r>
            <a:r>
              <a:rPr lang="en-US" sz="4000" dirty="0" err="1">
                <a:latin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</a:rPr>
              <a:t> i³cvZ </a:t>
            </a:r>
            <a:r>
              <a:rPr lang="en-US" sz="4000" dirty="0" err="1" smtClean="0">
                <a:latin typeface="SutonnyMJ" pitchFamily="2" charset="0"/>
              </a:rPr>
              <a:t>eÜ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nq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</a:rPr>
              <a:t> i‡³i </a:t>
            </a:r>
            <a:r>
              <a:rPr lang="en-US" sz="4000" dirty="0" err="1">
                <a:latin typeface="SutonnyMJ" pitchFamily="2" charset="0"/>
              </a:rPr>
              <a:t>Aewkóvsk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R‡g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hvq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Zv‡K</a:t>
            </a:r>
            <a:r>
              <a:rPr lang="en-US" sz="4000" dirty="0">
                <a:latin typeface="SutonnyMJ" pitchFamily="2" charset="0"/>
              </a:rPr>
              <a:t> i³ZÂb </a:t>
            </a:r>
            <a:r>
              <a:rPr lang="en-US" sz="4000" dirty="0" err="1">
                <a:latin typeface="SutonnyMJ" pitchFamily="2" charset="0"/>
              </a:rPr>
              <a:t>ev</a:t>
            </a:r>
            <a:r>
              <a:rPr lang="en-US" sz="4000" dirty="0">
                <a:latin typeface="SutonnyMJ" pitchFamily="2" charset="0"/>
              </a:rPr>
              <a:t> i³ </a:t>
            </a:r>
            <a:r>
              <a:rPr lang="en-US" sz="4000" dirty="0" err="1">
                <a:latin typeface="SutonnyMJ" pitchFamily="2" charset="0"/>
              </a:rPr>
              <a:t>RgvU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evav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e‡j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21252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CH\Desktop\human heart illustrati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0"/>
            <a:ext cx="9321800" cy="612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90803" y="5835134"/>
            <a:ext cx="149271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err="1" smtClean="0">
                <a:latin typeface="SutonnyMJ" pitchFamily="2" charset="0"/>
              </a:rPr>
              <a:t>ürwcÐ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381000"/>
            <a:ext cx="11049000" cy="48895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500" b="1" dirty="0" err="1" smtClean="0">
                <a:latin typeface="SutonnyMJ" pitchFamily="2" charset="0"/>
              </a:rPr>
              <a:t>ürwcÛ</a:t>
            </a:r>
            <a:r>
              <a:rPr lang="en-US" sz="4500" dirty="0" smtClean="0">
                <a:latin typeface="SutonnyMJ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sz="4500" dirty="0" err="1" smtClean="0">
                <a:latin typeface="SutonnyMJ" pitchFamily="2" charset="0"/>
              </a:rPr>
              <a:t>ür‡cwk</a:t>
            </a:r>
            <a:r>
              <a:rPr lang="en-US" sz="4500" dirty="0" smtClean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bvgK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A‰bw”QK</a:t>
            </a:r>
            <a:r>
              <a:rPr lang="en-US" sz="4500" dirty="0">
                <a:latin typeface="SutonnyMJ" pitchFamily="2" charset="0"/>
              </a:rPr>
              <a:t> †</a:t>
            </a:r>
            <a:r>
              <a:rPr lang="en-US" sz="4500" dirty="0" err="1">
                <a:latin typeface="SutonnyMJ" pitchFamily="2" charset="0"/>
              </a:rPr>
              <a:t>cwk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Øviv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MwVZ</a:t>
            </a:r>
            <a:r>
              <a:rPr lang="en-US" sz="4500" dirty="0">
                <a:latin typeface="SutonnyMJ" pitchFamily="2" charset="0"/>
              </a:rPr>
              <a:t> i³ </a:t>
            </a:r>
            <a:r>
              <a:rPr lang="en-US" sz="4500" dirty="0" err="1">
                <a:latin typeface="SutonnyMJ" pitchFamily="2" charset="0"/>
              </a:rPr>
              <a:t>msenb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Z‡š¿i</a:t>
            </a:r>
            <a:r>
              <a:rPr lang="en-US" sz="4500" dirty="0">
                <a:latin typeface="SutonnyMJ" pitchFamily="2" charset="0"/>
              </a:rPr>
              <a:t> †h A½wU </a:t>
            </a:r>
            <a:r>
              <a:rPr lang="en-US" sz="4500" dirty="0" err="1" smtClean="0">
                <a:latin typeface="SutonnyMJ" pitchFamily="2" charset="0"/>
              </a:rPr>
              <a:t>cv</a:t>
            </a:r>
            <a:r>
              <a:rPr lang="en-US" sz="4500" dirty="0" smtClean="0">
                <a:latin typeface="SutonnyMJ" pitchFamily="2" charset="0"/>
              </a:rPr>
              <a:t>‡¤</a:t>
            </a:r>
            <a:r>
              <a:rPr lang="en-US" sz="4500" dirty="0" err="1" smtClean="0">
                <a:latin typeface="SutonnyMJ" pitchFamily="2" charset="0"/>
              </a:rPr>
              <a:t>úi</a:t>
            </a:r>
            <a:r>
              <a:rPr lang="en-US" sz="4500" dirty="0" smtClean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g‡a</a:t>
            </a:r>
            <a:r>
              <a:rPr lang="en-US" sz="4500" dirty="0">
                <a:latin typeface="SutonnyMJ" pitchFamily="2" charset="0"/>
              </a:rPr>
              <a:t>¨ </a:t>
            </a:r>
            <a:r>
              <a:rPr lang="en-US" sz="4500" dirty="0" err="1" smtClean="0">
                <a:latin typeface="SutonnyMJ" pitchFamily="2" charset="0"/>
              </a:rPr>
              <a:t>ms‡KvPb</a:t>
            </a:r>
            <a:r>
              <a:rPr lang="bn-IN" sz="4500" dirty="0" smtClean="0">
                <a:latin typeface="SutonnyMJ" pitchFamily="2" charset="0"/>
              </a:rPr>
              <a:t> </a:t>
            </a:r>
            <a:r>
              <a:rPr lang="en-US" sz="4500" dirty="0" smtClean="0">
                <a:latin typeface="SutonnyMJ" pitchFamily="2" charset="0"/>
              </a:rPr>
              <a:t>I </a:t>
            </a:r>
            <a:r>
              <a:rPr lang="en-US" sz="4500" dirty="0" err="1">
                <a:latin typeface="SutonnyMJ" pitchFamily="2" charset="0"/>
              </a:rPr>
              <a:t>cÖmvi‡Yi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gva</a:t>
            </a:r>
            <a:r>
              <a:rPr lang="en-US" sz="4500" dirty="0">
                <a:latin typeface="SutonnyMJ" pitchFamily="2" charset="0"/>
              </a:rPr>
              <a:t>¨‡g </a:t>
            </a:r>
            <a:r>
              <a:rPr lang="en-US" sz="4500" dirty="0" err="1">
                <a:latin typeface="SutonnyMJ" pitchFamily="2" charset="0"/>
              </a:rPr>
              <a:t>mviv</a:t>
            </a:r>
            <a:r>
              <a:rPr lang="en-US" sz="4500" dirty="0">
                <a:latin typeface="SutonnyMJ" pitchFamily="2" charset="0"/>
              </a:rPr>
              <a:t> †`‡n i³ </a:t>
            </a:r>
            <a:r>
              <a:rPr lang="en-US" sz="4500" dirty="0" err="1">
                <a:latin typeface="SutonnyMJ" pitchFamily="2" charset="0"/>
              </a:rPr>
              <a:t>mÂvwjZ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K‡i</a:t>
            </a:r>
            <a:r>
              <a:rPr lang="en-US" sz="4500" dirty="0">
                <a:latin typeface="SutonnyMJ" pitchFamily="2" charset="0"/>
              </a:rPr>
              <a:t> _</a:t>
            </a:r>
            <a:r>
              <a:rPr lang="en-US" sz="4500" dirty="0" err="1">
                <a:latin typeface="SutonnyMJ" pitchFamily="2" charset="0"/>
              </a:rPr>
              <a:t>v‡K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 smtClean="0">
                <a:latin typeface="SutonnyMJ" pitchFamily="2" charset="0"/>
              </a:rPr>
              <a:t>ürwcÐ</a:t>
            </a:r>
            <a:r>
              <a:rPr lang="en-US" sz="4500" dirty="0" smtClean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e‡j</a:t>
            </a:r>
            <a:r>
              <a:rPr lang="en-US" sz="4500" dirty="0">
                <a:latin typeface="SutonnyMJ" pitchFamily="2" charset="0"/>
              </a:rPr>
              <a:t>| </a:t>
            </a:r>
            <a:r>
              <a:rPr lang="en-US" sz="4500" dirty="0" err="1">
                <a:latin typeface="SutonnyMJ" pitchFamily="2" charset="0"/>
              </a:rPr>
              <a:t>GwU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Qvw›`K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MwZ‡Z</a:t>
            </a:r>
            <a:r>
              <a:rPr lang="en-US" sz="4500" dirty="0">
                <a:latin typeface="SutonnyMJ" pitchFamily="2" charset="0"/>
              </a:rPr>
              <a:t> †`‡</a:t>
            </a:r>
            <a:r>
              <a:rPr lang="en-US" sz="4500" dirty="0" err="1">
                <a:latin typeface="SutonnyMJ" pitchFamily="2" charset="0"/>
              </a:rPr>
              <a:t>ni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 smtClean="0">
                <a:latin typeface="SutonnyMJ" pitchFamily="2" charset="0"/>
              </a:rPr>
              <a:t>wewfbœ</a:t>
            </a:r>
            <a:r>
              <a:rPr lang="en-US" sz="4500" dirty="0" smtClean="0">
                <a:latin typeface="SutonnyMJ" pitchFamily="2" charset="0"/>
              </a:rPr>
              <a:t> </a:t>
            </a:r>
            <a:r>
              <a:rPr lang="en-US" sz="4500" dirty="0" smtClean="0">
                <a:latin typeface="SutonnyMJ" pitchFamily="2" charset="0"/>
              </a:rPr>
              <a:t>A</a:t>
            </a:r>
            <a:r>
              <a:rPr lang="en-US" sz="4500" dirty="0">
                <a:latin typeface="SutonnyMJ" pitchFamily="2" charset="0"/>
              </a:rPr>
              <a:t>½ †_‡K i³ </a:t>
            </a:r>
            <a:r>
              <a:rPr lang="en-US" sz="4500" dirty="0" err="1">
                <a:latin typeface="SutonnyMJ" pitchFamily="2" charset="0"/>
              </a:rPr>
              <a:t>KwYKvi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gva</a:t>
            </a:r>
            <a:r>
              <a:rPr lang="en-US" sz="4500" dirty="0">
                <a:latin typeface="SutonnyMJ" pitchFamily="2" charset="0"/>
              </a:rPr>
              <a:t>¨‡g </a:t>
            </a:r>
            <a:r>
              <a:rPr lang="en-US" sz="4500" dirty="0" err="1">
                <a:latin typeface="SutonnyMJ" pitchFamily="2" charset="0"/>
              </a:rPr>
              <a:t>wd‡i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Avmv</a:t>
            </a:r>
            <a:r>
              <a:rPr lang="en-US" sz="4500" dirty="0">
                <a:latin typeface="SutonnyMJ" pitchFamily="2" charset="0"/>
              </a:rPr>
              <a:t> i³ </a:t>
            </a:r>
            <a:r>
              <a:rPr lang="en-US" sz="4500" dirty="0" err="1">
                <a:latin typeface="SutonnyMJ" pitchFamily="2" charset="0"/>
              </a:rPr>
              <a:t>msMÖn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K‡i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Ges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cybivq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Zv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evwnKvi</a:t>
            </a:r>
            <a:r>
              <a:rPr lang="en-US" sz="4500" dirty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gva</a:t>
            </a:r>
            <a:r>
              <a:rPr lang="en-US" sz="4500" dirty="0">
                <a:latin typeface="SutonnyMJ" pitchFamily="2" charset="0"/>
              </a:rPr>
              <a:t>¨‡g </a:t>
            </a:r>
            <a:r>
              <a:rPr lang="en-US" sz="4500" dirty="0" err="1">
                <a:latin typeface="SutonnyMJ" pitchFamily="2" charset="0"/>
              </a:rPr>
              <a:t>mviv</a:t>
            </a:r>
            <a:r>
              <a:rPr lang="en-US" sz="4500" dirty="0">
                <a:latin typeface="SutonnyMJ" pitchFamily="2" charset="0"/>
              </a:rPr>
              <a:t> †`‡</a:t>
            </a:r>
            <a:r>
              <a:rPr lang="en-US" sz="4500" dirty="0" smtClean="0">
                <a:latin typeface="SutonnyMJ" pitchFamily="2" charset="0"/>
              </a:rPr>
              <a:t>n</a:t>
            </a:r>
            <a:r>
              <a:rPr lang="bn-IN" sz="4500" dirty="0" smtClean="0">
                <a:latin typeface="SutonnyMJ" pitchFamily="2" charset="0"/>
              </a:rPr>
              <a:t> </a:t>
            </a:r>
            <a:r>
              <a:rPr lang="en-US" sz="4500" dirty="0" smtClean="0">
                <a:latin typeface="SutonnyMJ" pitchFamily="2" charset="0"/>
              </a:rPr>
              <a:t>†</a:t>
            </a:r>
            <a:r>
              <a:rPr lang="en-US" sz="4500" dirty="0" err="1" smtClean="0">
                <a:latin typeface="SutonnyMJ" pitchFamily="2" charset="0"/>
              </a:rPr>
              <a:t>cÖiY</a:t>
            </a:r>
            <a:r>
              <a:rPr lang="en-US" sz="4500" dirty="0" smtClean="0">
                <a:latin typeface="SutonnyMJ" pitchFamily="2" charset="0"/>
              </a:rPr>
              <a:t> </a:t>
            </a:r>
            <a:r>
              <a:rPr lang="en-US" sz="4500" dirty="0" err="1">
                <a:latin typeface="SutonnyMJ" pitchFamily="2" charset="0"/>
              </a:rPr>
              <a:t>K‡i</a:t>
            </a:r>
            <a:r>
              <a:rPr lang="en-US" sz="45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11162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393700"/>
            <a:ext cx="11328400" cy="612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dirty="0" err="1">
                <a:latin typeface="SutonnyMJ" pitchFamily="2" charset="0"/>
              </a:rPr>
              <a:t>gvbe</a:t>
            </a:r>
            <a:r>
              <a:rPr lang="en-US" sz="4000" b="1" dirty="0">
                <a:latin typeface="SutonnyMJ" pitchFamily="2" charset="0"/>
              </a:rPr>
              <a:t>‡`‡n i³msenb </a:t>
            </a:r>
            <a:r>
              <a:rPr lang="en-US" sz="4000" b="1" dirty="0" err="1">
                <a:latin typeface="SutonnyMJ" pitchFamily="2" charset="0"/>
              </a:rPr>
              <a:t>c×wZ</a:t>
            </a:r>
            <a:endParaRPr lang="en-US" sz="4000" b="1" dirty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4000" dirty="0" err="1">
                <a:latin typeface="SutonnyMJ" pitchFamily="2" charset="0"/>
              </a:rPr>
              <a:t>gvbe‡`‡ni</a:t>
            </a:r>
            <a:r>
              <a:rPr lang="en-US" sz="4000" dirty="0">
                <a:latin typeface="SutonnyMJ" pitchFamily="2" charset="0"/>
              </a:rPr>
              <a:t> i³msenbZš¿ </a:t>
            </a:r>
            <a:r>
              <a:rPr lang="en-US" sz="4000" dirty="0" err="1">
                <a:latin typeface="SutonnyMJ" pitchFamily="2" charset="0"/>
              </a:rPr>
              <a:t>eÜ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cÖK</a:t>
            </a:r>
            <a:r>
              <a:rPr lang="en-US" sz="4000" dirty="0">
                <a:latin typeface="SutonnyMJ" pitchFamily="2" charset="0"/>
              </a:rPr>
              <a:t>…</a:t>
            </a:r>
            <a:r>
              <a:rPr lang="en-US" sz="4000" dirty="0" err="1">
                <a:latin typeface="SutonnyMJ" pitchFamily="2" charset="0"/>
              </a:rPr>
              <a:t>wZi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A_v©r</a:t>
            </a:r>
            <a:r>
              <a:rPr lang="en-US" sz="4000" dirty="0">
                <a:latin typeface="SutonnyMJ" pitchFamily="2" charset="0"/>
              </a:rPr>
              <a:t> i³bvwjKvi </a:t>
            </a:r>
            <a:r>
              <a:rPr lang="en-US" sz="4000" dirty="0" err="1">
                <a:latin typeface="SutonnyMJ" pitchFamily="2" charset="0"/>
              </a:rPr>
              <a:t>cÖvšÍfvM</a:t>
            </a:r>
            <a:r>
              <a:rPr lang="en-US" sz="4000" dirty="0">
                <a:latin typeface="SutonnyMJ" pitchFamily="2" charset="0"/>
              </a:rPr>
              <a:t> gy³ </a:t>
            </a:r>
            <a:r>
              <a:rPr lang="en-US" sz="4000" dirty="0" err="1">
                <a:latin typeface="SutonnyMJ" pitchFamily="2" charset="0"/>
              </a:rPr>
              <a:t>bq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</a:rPr>
              <a:t>ürwcÐ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†_‡K i³ </a:t>
            </a:r>
            <a:r>
              <a:rPr lang="en-US" sz="4000" dirty="0" err="1" smtClean="0">
                <a:latin typeface="SutonnyMJ" pitchFamily="2" charset="0"/>
              </a:rPr>
              <a:t>wewfbœ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agbxi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gva</a:t>
            </a:r>
            <a:r>
              <a:rPr lang="en-US" sz="4000" dirty="0">
                <a:latin typeface="SutonnyMJ" pitchFamily="2" charset="0"/>
              </a:rPr>
              <a:t>¨‡g †`‡</a:t>
            </a:r>
            <a:r>
              <a:rPr lang="en-US" sz="4000" dirty="0" err="1">
                <a:latin typeface="SutonnyMJ" pitchFamily="2" charset="0"/>
              </a:rPr>
              <a:t>ni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A‡½ †</a:t>
            </a:r>
            <a:r>
              <a:rPr lang="en-US" sz="4000" dirty="0" err="1">
                <a:latin typeface="SutonnyMJ" pitchFamily="2" charset="0"/>
              </a:rPr>
              <a:t>cŠuQvq</a:t>
            </a:r>
            <a:r>
              <a:rPr lang="en-US" sz="4000" dirty="0">
                <a:latin typeface="SutonnyMJ" pitchFamily="2" charset="0"/>
              </a:rPr>
              <a:t>| A‡½i </a:t>
            </a:r>
            <a:r>
              <a:rPr lang="en-US" sz="4000" dirty="0" err="1" smtClean="0">
                <a:latin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Kjvq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agbx</a:t>
            </a:r>
            <a:r>
              <a:rPr lang="en-US" sz="4000" dirty="0">
                <a:latin typeface="SutonnyMJ" pitchFamily="2" charset="0"/>
              </a:rPr>
              <a:t>¸‡</a:t>
            </a:r>
            <a:r>
              <a:rPr lang="en-US" sz="4000" dirty="0" err="1">
                <a:latin typeface="SutonnyMJ" pitchFamily="2" charset="0"/>
              </a:rPr>
              <a:t>jv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AwZ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ÿz</a:t>
            </a:r>
            <a:r>
              <a:rPr lang="en-US" sz="4000" dirty="0" smtClean="0">
                <a:latin typeface="SutonnyMJ" pitchFamily="2" charset="0"/>
              </a:rPr>
              <a:t>`ª </a:t>
            </a:r>
            <a:r>
              <a:rPr lang="en-US" sz="4000" dirty="0" err="1" smtClean="0">
                <a:latin typeface="SutonnyMJ" pitchFamily="2" charset="0"/>
              </a:rPr>
              <a:t>kvLv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agbxKvq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wef³ </a:t>
            </a:r>
            <a:r>
              <a:rPr lang="en-US" sz="4000" dirty="0">
                <a:latin typeface="SutonnyMJ" pitchFamily="2" charset="0"/>
              </a:rPr>
              <a:t>nq †h¸‡</a:t>
            </a:r>
            <a:r>
              <a:rPr lang="en-US" sz="4000" dirty="0" err="1">
                <a:latin typeface="SutonnyMJ" pitchFamily="2" charset="0"/>
              </a:rPr>
              <a:t>jv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cybivq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AmsL</a:t>
            </a:r>
            <a:r>
              <a:rPr lang="en-US" sz="4000" dirty="0">
                <a:latin typeface="SutonnyMJ" pitchFamily="2" charset="0"/>
              </a:rPr>
              <a:t>¨ ˆ</a:t>
            </a:r>
            <a:r>
              <a:rPr lang="en-US" sz="4000" dirty="0" err="1">
                <a:latin typeface="SutonnyMJ" pitchFamily="2" charset="0"/>
              </a:rPr>
              <a:t>KwkKRvwjKvq</a:t>
            </a:r>
            <a:r>
              <a:rPr lang="en-US" sz="4000" dirty="0">
                <a:latin typeface="SutonnyMJ" pitchFamily="2" charset="0"/>
              </a:rPr>
              <a:t> wef³ nq| ˆ</a:t>
            </a:r>
            <a:r>
              <a:rPr lang="en-US" sz="4000" dirty="0" err="1">
                <a:latin typeface="SutonnyMJ" pitchFamily="2" charset="0"/>
              </a:rPr>
              <a:t>KwkKRvwjKv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Kjvi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fZ‡ii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ÿz</a:t>
            </a:r>
            <a:r>
              <a:rPr lang="en-US" sz="4000" dirty="0" smtClean="0">
                <a:latin typeface="SutonnyMJ" pitchFamily="2" charset="0"/>
              </a:rPr>
              <a:t>`ª </a:t>
            </a:r>
            <a:r>
              <a:rPr lang="en-US" sz="4000" dirty="0" err="1" smtClean="0">
                <a:latin typeface="SutonnyMJ" pitchFamily="2" charset="0"/>
              </a:rPr>
              <a:t>wkiv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</a:rPr>
              <a:t> †h¸‡</a:t>
            </a:r>
            <a:r>
              <a:rPr lang="en-US" sz="4000" dirty="0" err="1">
                <a:latin typeface="SutonnyMJ" pitchFamily="2" charset="0"/>
              </a:rPr>
              <a:t>jv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e„nr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wkiv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Kjv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Z¨vM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</a:rPr>
              <a:t>| †`‡</a:t>
            </a:r>
            <a:r>
              <a:rPr lang="en-US" sz="4000" dirty="0" err="1">
                <a:latin typeface="SutonnyMJ" pitchFamily="2" charset="0"/>
              </a:rPr>
              <a:t>ni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A½ </a:t>
            </a:r>
            <a:r>
              <a:rPr lang="en-US" sz="4000" dirty="0" err="1">
                <a:latin typeface="SutonnyMJ" pitchFamily="2" charset="0"/>
              </a:rPr>
              <a:t>n‡Z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AvMZ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wkiv</a:t>
            </a:r>
            <a:r>
              <a:rPr lang="en-US" sz="4000" dirty="0">
                <a:latin typeface="SutonnyMJ" pitchFamily="2" charset="0"/>
              </a:rPr>
              <a:t>¸‡</a:t>
            </a:r>
            <a:r>
              <a:rPr lang="en-US" sz="4000" dirty="0" err="1" smtClean="0">
                <a:latin typeface="SutonnyMJ" pitchFamily="2" charset="0"/>
              </a:rPr>
              <a:t>jv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gnvwkivq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wgwjZ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cybivq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ürwc‡Ð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cÖ‡ek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24555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814" y="49015"/>
            <a:ext cx="4365937" cy="6888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 err="1">
                <a:latin typeface="SutonnyMJ" pitchFamily="2" charset="0"/>
              </a:rPr>
              <a:t>gvbe‡`‡ni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Pvi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c×wZ‡Z</a:t>
            </a:r>
            <a:r>
              <a:rPr lang="en-US" sz="4000" dirty="0">
                <a:latin typeface="SutonnyMJ" pitchFamily="2" charset="0"/>
              </a:rPr>
              <a:t> i³ </a:t>
            </a:r>
            <a:r>
              <a:rPr lang="en-US" sz="4000" dirty="0" err="1">
                <a:latin typeface="SutonnyMJ" pitchFamily="2" charset="0"/>
              </a:rPr>
              <a:t>msenb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msNwUZ</a:t>
            </a:r>
            <a:r>
              <a:rPr lang="en-US" sz="4000" dirty="0">
                <a:latin typeface="SutonnyMJ" pitchFamily="2" charset="0"/>
              </a:rPr>
              <a:t> nq, </a:t>
            </a:r>
            <a:r>
              <a:rPr lang="en-US" sz="4000" dirty="0" err="1">
                <a:latin typeface="SutonnyMJ" pitchFamily="2" charset="0"/>
              </a:rPr>
              <a:t>h_vÑ</a:t>
            </a:r>
            <a:r>
              <a:rPr lang="en-US" sz="4000" dirty="0">
                <a:latin typeface="SutonnyMJ" pitchFamily="2" charset="0"/>
              </a:rPr>
              <a:t> </a:t>
            </a:r>
            <a:endParaRPr lang="en-US" sz="40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4000" dirty="0" smtClean="0">
                <a:latin typeface="SutonnyMJ" pitchFamily="2" charset="0"/>
              </a:rPr>
              <a:t>	(</a:t>
            </a:r>
            <a:r>
              <a:rPr lang="en-US" sz="4000" dirty="0">
                <a:latin typeface="SutonnyMJ" pitchFamily="2" charset="0"/>
              </a:rPr>
              <a:t>K) wm‡÷</a:t>
            </a:r>
            <a:r>
              <a:rPr lang="en-US" sz="4000" dirty="0" err="1">
                <a:latin typeface="SutonnyMJ" pitchFamily="2" charset="0"/>
              </a:rPr>
              <a:t>wgK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msenb</a:t>
            </a:r>
            <a:r>
              <a:rPr lang="en-US" sz="4000" dirty="0">
                <a:latin typeface="SutonnyMJ" pitchFamily="2" charset="0"/>
              </a:rPr>
              <a:t>; </a:t>
            </a:r>
            <a:r>
              <a:rPr lang="en-US" sz="4000" dirty="0" smtClean="0">
                <a:latin typeface="SutonnyMJ" pitchFamily="2" charset="0"/>
              </a:rPr>
              <a:t>	(</a:t>
            </a:r>
            <a:r>
              <a:rPr lang="en-US" sz="4000" dirty="0">
                <a:latin typeface="SutonnyMJ" pitchFamily="2" charset="0"/>
              </a:rPr>
              <a:t>L) </a:t>
            </a:r>
            <a:r>
              <a:rPr lang="en-US" sz="4000" dirty="0" err="1" smtClean="0">
                <a:latin typeface="SutonnyMJ" pitchFamily="2" charset="0"/>
              </a:rPr>
              <a:t>cvj‡gvbvwi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msenb</a:t>
            </a:r>
            <a:r>
              <a:rPr lang="en-US" sz="4000" dirty="0">
                <a:latin typeface="SutonnyMJ" pitchFamily="2" charset="0"/>
              </a:rPr>
              <a:t>; </a:t>
            </a:r>
            <a:endParaRPr lang="en-US" sz="40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4000" dirty="0" smtClean="0">
                <a:latin typeface="SutonnyMJ" pitchFamily="2" charset="0"/>
              </a:rPr>
              <a:t>	(</a:t>
            </a:r>
            <a:r>
              <a:rPr lang="en-US" sz="4000" dirty="0">
                <a:latin typeface="SutonnyMJ" pitchFamily="2" charset="0"/>
              </a:rPr>
              <a:t>M) </a:t>
            </a:r>
            <a:r>
              <a:rPr lang="en-US" sz="4000" dirty="0" err="1">
                <a:latin typeface="SutonnyMJ" pitchFamily="2" charset="0"/>
              </a:rPr>
              <a:t>K‡ivbvwi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msenb</a:t>
            </a:r>
            <a:r>
              <a:rPr lang="en-US" sz="4000" dirty="0">
                <a:latin typeface="SutonnyMJ" pitchFamily="2" charset="0"/>
              </a:rPr>
              <a:t> I </a:t>
            </a:r>
            <a:r>
              <a:rPr lang="en-US" sz="4000" dirty="0" smtClean="0">
                <a:latin typeface="SutonnyMJ" pitchFamily="2" charset="0"/>
              </a:rPr>
              <a:t>	(</a:t>
            </a:r>
            <a:r>
              <a:rPr lang="en-US" sz="4000" dirty="0">
                <a:latin typeface="SutonnyMJ" pitchFamily="2" charset="0"/>
              </a:rPr>
              <a:t>N) †</a:t>
            </a:r>
            <a:r>
              <a:rPr lang="en-US" sz="4000" dirty="0" err="1">
                <a:latin typeface="SutonnyMJ" pitchFamily="2" charset="0"/>
              </a:rPr>
              <a:t>cvUv©j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msenb</a:t>
            </a:r>
            <a:r>
              <a:rPr lang="en-US" sz="4000" dirty="0" smtClean="0">
                <a:latin typeface="SutonnyMJ" pitchFamily="2" charset="0"/>
              </a:rPr>
              <a:t>| </a:t>
            </a:r>
          </a:p>
          <a:p>
            <a:pPr marL="0" indent="0" algn="just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US" sz="4000" dirty="0" smtClean="0">
                <a:latin typeface="SutonnyMJ" pitchFamily="2" charset="0"/>
              </a:rPr>
              <a:t> mg„× i³ </a:t>
            </a:r>
            <a:r>
              <a:rPr lang="en-US" sz="4000" dirty="0" err="1" smtClean="0">
                <a:latin typeface="SutonnyMJ" pitchFamily="2" charset="0"/>
              </a:rPr>
              <a:t>ürwc‡Ði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wd‡i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Av‡m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Zv‡K</a:t>
            </a:r>
            <a:r>
              <a:rPr lang="en-US" sz="4000" dirty="0" smtClean="0">
                <a:latin typeface="SutonnyMJ" pitchFamily="2" charset="0"/>
              </a:rPr>
              <a:t> wm‡÷</a:t>
            </a:r>
            <a:r>
              <a:rPr lang="en-US" sz="4000" dirty="0" err="1" smtClean="0">
                <a:latin typeface="SutonnyMJ" pitchFamily="2" charset="0"/>
              </a:rPr>
              <a:t>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msenb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| G i³ </a:t>
            </a:r>
            <a:r>
              <a:rPr lang="en-US" sz="4000" dirty="0" err="1" smtClean="0">
                <a:latin typeface="SutonnyMJ" pitchFamily="2" charset="0"/>
              </a:rPr>
              <a:t>msenb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mviv</a:t>
            </a:r>
            <a:r>
              <a:rPr lang="en-US" sz="4000" dirty="0" smtClean="0">
                <a:latin typeface="SutonnyMJ" pitchFamily="2" charset="0"/>
              </a:rPr>
              <a:t> †`‡</a:t>
            </a:r>
            <a:r>
              <a:rPr lang="en-US" sz="4000" dirty="0" err="1" smtClean="0">
                <a:latin typeface="SutonnyMJ" pitchFamily="2" charset="0"/>
              </a:rPr>
              <a:t>ni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</a:rPr>
              <a:t>¨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Aw·‡</a:t>
            </a:r>
            <a:r>
              <a:rPr lang="en-US" sz="4000" dirty="0" err="1" smtClean="0">
                <a:latin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Lv`¨mvi</a:t>
            </a:r>
            <a:r>
              <a:rPr lang="en-US" sz="4000" dirty="0" smtClean="0">
                <a:latin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</a:rPr>
              <a:t>eR</a:t>
            </a:r>
            <a:r>
              <a:rPr lang="en-US" sz="4000" dirty="0" smtClean="0">
                <a:latin typeface="SutonnyMJ" pitchFamily="2" charset="0"/>
              </a:rPr>
              <a:t>©¨ </a:t>
            </a:r>
            <a:r>
              <a:rPr lang="en-US" sz="4000" dirty="0" err="1" smtClean="0">
                <a:latin typeface="SutonnyMJ" pitchFamily="2" charset="0"/>
              </a:rPr>
              <a:t>c`v</a:t>
            </a:r>
            <a:r>
              <a:rPr lang="en-US" sz="4000" dirty="0" smtClean="0">
                <a:latin typeface="SutonnyMJ" pitchFamily="2" charset="0"/>
              </a:rPr>
              <a:t>_© </a:t>
            </a:r>
            <a:r>
              <a:rPr lang="en-US" sz="4000" dirty="0" err="1" smtClean="0">
                <a:latin typeface="SutonnyMJ" pitchFamily="2" charset="0"/>
              </a:rPr>
              <a:t>enb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</a:rPr>
              <a:t>G‡ÿ‡Î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GKwU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gnvagbxi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 wm‡÷</a:t>
            </a:r>
            <a:r>
              <a:rPr lang="en-US" sz="4000" dirty="0" err="1" smtClean="0">
                <a:latin typeface="SutonnyMJ" pitchFamily="2" charset="0"/>
              </a:rPr>
              <a:t>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agbxi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</a:rPr>
              <a:t>¨‡g</a:t>
            </a:r>
          </a:p>
          <a:p>
            <a:pPr marL="0" indent="0">
              <a:buNone/>
            </a:pPr>
            <a:r>
              <a:rPr lang="en-US" sz="4000" dirty="0" err="1" smtClean="0">
                <a:latin typeface="SutonnyMJ" pitchFamily="2" charset="0"/>
              </a:rPr>
              <a:t>ürwc‡Ði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evg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wbjq</a:t>
            </a:r>
            <a:r>
              <a:rPr lang="en-US" sz="4000" dirty="0" smtClean="0">
                <a:latin typeface="SutonnyMJ" pitchFamily="2" charset="0"/>
              </a:rPr>
              <a:t> †_‡K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n-US" sz="4000" dirty="0" smtClean="0">
                <a:latin typeface="SutonnyMJ" pitchFamily="2" charset="0"/>
              </a:rPr>
              <a:t> mg„× i³ </a:t>
            </a:r>
            <a:r>
              <a:rPr lang="en-US" sz="4000" dirty="0" err="1" smtClean="0">
                <a:latin typeface="SutonnyMJ" pitchFamily="2" charset="0"/>
              </a:rPr>
              <a:t>i³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kvLv-cÖkvLvi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</a:rPr>
              <a:t>¨‡g †`‡</a:t>
            </a:r>
            <a:r>
              <a:rPr lang="en-US" sz="4000" dirty="0" err="1" smtClean="0">
                <a:latin typeface="SutonnyMJ" pitchFamily="2" charset="0"/>
              </a:rPr>
              <a:t>ni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As‡k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cÖwiZ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wkivi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</a:rPr>
              <a:t>¨‡g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US" sz="4000" dirty="0" smtClean="0">
                <a:latin typeface="SutonnyMJ" pitchFamily="2" charset="0"/>
              </a:rPr>
              <a:t> mg„× i³ </a:t>
            </a:r>
            <a:r>
              <a:rPr lang="en-US" sz="4000" dirty="0" err="1" smtClean="0">
                <a:latin typeface="SutonnyMJ" pitchFamily="2" charset="0"/>
              </a:rPr>
              <a:t>msM„nxZ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n‡q</a:t>
            </a:r>
            <a:r>
              <a:rPr lang="en-US" sz="4000" dirty="0" smtClean="0">
                <a:latin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</a:rPr>
              <a:t>ywU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gnvwkivi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</a:rPr>
              <a:t>¨‡g </a:t>
            </a:r>
            <a:r>
              <a:rPr lang="en-US" sz="4000" dirty="0" err="1" smtClean="0">
                <a:latin typeface="SutonnyMJ" pitchFamily="2" charset="0"/>
              </a:rPr>
              <a:t>ürwc‡Ði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Wvb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Awj</a:t>
            </a:r>
            <a:r>
              <a:rPr lang="en-US" sz="4000" dirty="0" smtClean="0">
                <a:latin typeface="SutonnyMJ" pitchFamily="2" charset="0"/>
              </a:rPr>
              <a:t>›` </a:t>
            </a:r>
            <a:r>
              <a:rPr lang="en-US" sz="4000" dirty="0" err="1" smtClean="0">
                <a:latin typeface="SutonnyMJ" pitchFamily="2" charset="0"/>
              </a:rPr>
              <a:t>n‡q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wbj‡q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wd‡i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Av‡m</a:t>
            </a:r>
            <a:r>
              <a:rPr lang="en-US" sz="4000" dirty="0" smtClean="0">
                <a:latin typeface="SutonnyMJ" pitchFamily="2" charset="0"/>
              </a:rPr>
              <a:t>|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SutonnyMJ" pitchFamily="2" charset="0"/>
              </a:rPr>
              <a:t>wm‡÷</a:t>
            </a:r>
            <a:r>
              <a:rPr lang="en-US" sz="4000" dirty="0" err="1" smtClean="0">
                <a:latin typeface="SutonnyMJ" pitchFamily="2" charset="0"/>
              </a:rPr>
              <a:t>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msen‡bi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jLwPÎ</a:t>
            </a:r>
            <a:r>
              <a:rPr lang="en-US" sz="4000" dirty="0" smtClean="0">
                <a:latin typeface="SutonnyMJ" pitchFamily="2" charset="0"/>
              </a:rPr>
              <a:t>:</a:t>
            </a:r>
          </a:p>
          <a:p>
            <a:pPr marL="0" indent="0">
              <a:buNone/>
            </a:pPr>
            <a:r>
              <a:rPr lang="en-US" sz="4000" dirty="0" err="1" smtClean="0">
                <a:latin typeface="SutonnyMJ" pitchFamily="2" charset="0"/>
              </a:rPr>
              <a:t>evg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wbjq</a:t>
            </a:r>
            <a:r>
              <a:rPr lang="en-US" sz="4000" dirty="0" smtClean="0">
                <a:latin typeface="SutonnyMJ" pitchFamily="2" charset="0"/>
              </a:rPr>
              <a:t>  </a:t>
            </a:r>
            <a:r>
              <a:rPr lang="en-US" sz="4000" dirty="0" err="1" smtClean="0">
                <a:latin typeface="SutonnyMJ" pitchFamily="2" charset="0"/>
              </a:rPr>
              <a:t>gnvagbx</a:t>
            </a:r>
            <a:r>
              <a:rPr lang="en-US" sz="4000" dirty="0" smtClean="0">
                <a:latin typeface="SutonnyMJ" pitchFamily="2" charset="0"/>
              </a:rPr>
              <a:t>  A½-Zš¿  </a:t>
            </a:r>
            <a:r>
              <a:rPr lang="en-US" sz="4000" dirty="0" err="1" smtClean="0">
                <a:latin typeface="SutonnyMJ" pitchFamily="2" charset="0"/>
              </a:rPr>
              <a:t>gnvwk</a:t>
            </a:r>
            <a:r>
              <a:rPr lang="en-US" sz="4000" dirty="0" err="1" smtClean="0">
                <a:latin typeface="SutonnyMJ" pitchFamily="2" charset="0"/>
              </a:rPr>
              <a:t>i</a:t>
            </a:r>
            <a:r>
              <a:rPr lang="en-US" sz="4000" dirty="0" err="1" smtClean="0">
                <a:latin typeface="SutonnyMJ" pitchFamily="2" charset="0"/>
              </a:rPr>
              <a:t>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 </a:t>
            </a:r>
            <a:r>
              <a:rPr lang="en-US" sz="4000" dirty="0" err="1" smtClean="0">
                <a:latin typeface="SutonnyMJ" pitchFamily="2" charset="0"/>
              </a:rPr>
              <a:t>Wvb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Awj</a:t>
            </a:r>
            <a:r>
              <a:rPr lang="en-US" sz="4000" dirty="0" smtClean="0">
                <a:latin typeface="SutonnyMJ" pitchFamily="2" charset="0"/>
              </a:rPr>
              <a:t>›`  </a:t>
            </a:r>
            <a:r>
              <a:rPr lang="en-US" sz="4000" dirty="0" err="1" smtClean="0">
                <a:latin typeface="SutonnyMJ" pitchFamily="2" charset="0"/>
              </a:rPr>
              <a:t>Wvb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wbjq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68300"/>
            <a:ext cx="11417300" cy="6096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dirty="0">
                <a:latin typeface="SutonnyMJ" pitchFamily="2" charset="0"/>
              </a:rPr>
              <a:t>(L) </a:t>
            </a:r>
            <a:r>
              <a:rPr lang="en-US" sz="4400" b="1" dirty="0" err="1">
                <a:latin typeface="SutonnyMJ" pitchFamily="2" charset="0"/>
              </a:rPr>
              <a:t>cvj‡gvbvwi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msenb</a:t>
            </a:r>
            <a:r>
              <a:rPr lang="en-US" sz="4400" dirty="0">
                <a:latin typeface="SutonnyMJ" pitchFamily="2" charset="0"/>
              </a:rPr>
              <a:t>: †h </a:t>
            </a:r>
            <a:r>
              <a:rPr lang="en-US" sz="4400" dirty="0" err="1">
                <a:latin typeface="SutonnyMJ" pitchFamily="2" charset="0"/>
              </a:rPr>
              <a:t>c×wZ‡Z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SutonnyMJ" pitchFamily="2" charset="0"/>
              </a:rPr>
              <a:t>mg„× i³ </a:t>
            </a:r>
            <a:r>
              <a:rPr lang="en-US" sz="4400" dirty="0" err="1" smtClean="0">
                <a:latin typeface="SutonnyMJ" pitchFamily="2" charset="0"/>
              </a:rPr>
              <a:t>ürwcÐ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dzmdz‡m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cÖwiZ</a:t>
            </a:r>
            <a:r>
              <a:rPr lang="en-US" sz="4400" dirty="0">
                <a:latin typeface="SutonnyMJ" pitchFamily="2" charset="0"/>
              </a:rPr>
              <a:t> nq </a:t>
            </a:r>
            <a:r>
              <a:rPr lang="en-US" sz="4400" dirty="0" err="1">
                <a:latin typeface="SutonnyMJ" pitchFamily="2" charset="0"/>
              </a:rPr>
              <a:t>Ges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dzmdzmn‡Z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SutonnyMJ" pitchFamily="2" charset="0"/>
              </a:rPr>
              <a:t> mg„× i³ </a:t>
            </a:r>
            <a:r>
              <a:rPr lang="en-US" sz="4400" dirty="0" err="1" smtClean="0">
                <a:latin typeface="SutonnyMJ" pitchFamily="2" charset="0"/>
              </a:rPr>
              <a:t>ürwc‡Ð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wd‡i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Av‡m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Zv‡K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cvj‡gvbvwi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msenb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</a:rPr>
              <a:t>| </a:t>
            </a:r>
            <a:r>
              <a:rPr lang="en-US" sz="4400" dirty="0" err="1" smtClean="0">
                <a:latin typeface="SutonnyMJ" pitchFamily="2" charset="0"/>
              </a:rPr>
              <a:t>G‡</a:t>
            </a:r>
            <a:r>
              <a:rPr lang="en-US" sz="4400" dirty="0" err="1" smtClean="0">
                <a:latin typeface="SutonnyMJ" pitchFamily="2" charset="0"/>
              </a:rPr>
              <a:t>ÿ</a:t>
            </a:r>
            <a:r>
              <a:rPr lang="en-US" sz="4400" dirty="0" err="1" smtClean="0">
                <a:latin typeface="SutonnyMJ" pitchFamily="2" charset="0"/>
              </a:rPr>
              <a:t>‡Î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ürwc‡Ði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Wvb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wbjq</a:t>
            </a:r>
            <a:r>
              <a:rPr lang="bn-IN" sz="4400" dirty="0" smtClean="0">
                <a:latin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</a:rPr>
              <a:t>†_‡</a:t>
            </a:r>
            <a:r>
              <a:rPr lang="en-US" sz="4400" dirty="0">
                <a:latin typeface="SutonnyMJ" pitchFamily="2" charset="0"/>
              </a:rPr>
              <a:t>K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SutonnyMJ" pitchFamily="2" charset="0"/>
              </a:rPr>
              <a:t> mg„× i³ </a:t>
            </a:r>
            <a:r>
              <a:rPr lang="en-US" sz="4400" dirty="0" err="1">
                <a:latin typeface="SutonnyMJ" pitchFamily="2" charset="0"/>
              </a:rPr>
              <a:t>cvj‡gvbvwi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agbx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Øviv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dzmdz‡m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bxZ</a:t>
            </a:r>
            <a:r>
              <a:rPr lang="en-US" sz="4400" dirty="0">
                <a:latin typeface="SutonnyMJ" pitchFamily="2" charset="0"/>
              </a:rPr>
              <a:t> nq </a:t>
            </a:r>
            <a:r>
              <a:rPr lang="en-US" sz="4400" dirty="0" err="1">
                <a:latin typeface="SutonnyMJ" pitchFamily="2" charset="0"/>
              </a:rPr>
              <a:t>Ges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dzmdzm</a:t>
            </a:r>
            <a:r>
              <a:rPr lang="en-US" sz="4400" dirty="0">
                <a:latin typeface="SutonnyMJ" pitchFamily="2" charset="0"/>
              </a:rPr>
              <a:t> †_‡K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SutonnyMJ" pitchFamily="2" charset="0"/>
              </a:rPr>
              <a:t> mg„× </a:t>
            </a:r>
            <a:r>
              <a:rPr lang="en-US" sz="4400" dirty="0" smtClean="0">
                <a:latin typeface="SutonnyMJ" pitchFamily="2" charset="0"/>
              </a:rPr>
              <a:t>i³</a:t>
            </a:r>
            <a:r>
              <a:rPr lang="bn-IN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cvj‡gvbvwi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wkivi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gva</a:t>
            </a:r>
            <a:r>
              <a:rPr lang="en-US" sz="4400" dirty="0">
                <a:latin typeface="SutonnyMJ" pitchFamily="2" charset="0"/>
              </a:rPr>
              <a:t>¨‡g </a:t>
            </a:r>
            <a:r>
              <a:rPr lang="en-US" sz="4400" dirty="0" err="1" smtClean="0">
                <a:latin typeface="SutonnyMJ" pitchFamily="2" charset="0"/>
              </a:rPr>
              <a:t>ürwc‡Ði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Awj</a:t>
            </a:r>
            <a:r>
              <a:rPr lang="en-US" sz="4400" dirty="0">
                <a:latin typeface="SutonnyMJ" pitchFamily="2" charset="0"/>
              </a:rPr>
              <a:t>‡›` </a:t>
            </a:r>
            <a:r>
              <a:rPr lang="en-US" sz="4400" dirty="0" err="1">
                <a:latin typeface="SutonnyMJ" pitchFamily="2" charset="0"/>
              </a:rPr>
              <a:t>wd‡i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Av‡m</a:t>
            </a:r>
            <a:r>
              <a:rPr lang="en-US" sz="4400" dirty="0">
                <a:latin typeface="SutonnyMJ" pitchFamily="2" charset="0"/>
              </a:rPr>
              <a:t>| </a:t>
            </a:r>
            <a:r>
              <a:rPr lang="en-US" sz="4400" dirty="0" err="1">
                <a:latin typeface="SutonnyMJ" pitchFamily="2" charset="0"/>
              </a:rPr>
              <a:t>cvj‡gvbvwi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msen‡bi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jLwPÎ</a:t>
            </a:r>
            <a:r>
              <a:rPr lang="en-US" sz="4400" dirty="0">
                <a:latin typeface="SutonnyMJ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sz="4400" dirty="0" err="1">
                <a:latin typeface="SutonnyMJ" pitchFamily="2" charset="0"/>
              </a:rPr>
              <a:t>Wvb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wbjq</a:t>
            </a:r>
            <a:r>
              <a:rPr lang="en-US" sz="4400" dirty="0">
                <a:latin typeface="SutonnyMJ" pitchFamily="2" charset="0"/>
              </a:rPr>
              <a:t>  </a:t>
            </a:r>
            <a:r>
              <a:rPr lang="en-US" sz="4400" dirty="0" err="1">
                <a:latin typeface="SutonnyMJ" pitchFamily="2" charset="0"/>
              </a:rPr>
              <a:t>cvj‡gvbvwi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agbx</a:t>
            </a:r>
            <a:r>
              <a:rPr lang="en-US" sz="4400" dirty="0">
                <a:latin typeface="SutonnyMJ" pitchFamily="2" charset="0"/>
              </a:rPr>
              <a:t>  </a:t>
            </a:r>
            <a:r>
              <a:rPr lang="en-US" sz="4400" dirty="0" err="1">
                <a:latin typeface="SutonnyMJ" pitchFamily="2" charset="0"/>
              </a:rPr>
              <a:t>dzmdzm</a:t>
            </a:r>
            <a:r>
              <a:rPr lang="en-US" sz="4400" dirty="0">
                <a:latin typeface="SutonnyMJ" pitchFamily="2" charset="0"/>
              </a:rPr>
              <a:t>  </a:t>
            </a:r>
            <a:r>
              <a:rPr lang="en-US" sz="4400" dirty="0" err="1">
                <a:latin typeface="SutonnyMJ" pitchFamily="2" charset="0"/>
              </a:rPr>
              <a:t>cvj‡gvbvwi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wkiv</a:t>
            </a:r>
            <a:r>
              <a:rPr lang="en-US" sz="4400" dirty="0">
                <a:latin typeface="SutonnyMJ" pitchFamily="2" charset="0"/>
              </a:rPr>
              <a:t>  </a:t>
            </a:r>
            <a:r>
              <a:rPr lang="en-US" sz="4400" dirty="0" err="1">
                <a:latin typeface="SutonnyMJ" pitchFamily="2" charset="0"/>
              </a:rPr>
              <a:t>evg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Awj</a:t>
            </a:r>
            <a:r>
              <a:rPr lang="en-US" sz="4400" dirty="0">
                <a:latin typeface="SutonnyMJ" pitchFamily="2" charset="0"/>
              </a:rPr>
              <a:t>›`  </a:t>
            </a:r>
            <a:r>
              <a:rPr lang="en-US" sz="4400" dirty="0" err="1">
                <a:latin typeface="SutonnyMJ" pitchFamily="2" charset="0"/>
              </a:rPr>
              <a:t>evg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wbjq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0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84200"/>
            <a:ext cx="11442700" cy="6273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>
                <a:latin typeface="SutonnyMJ" pitchFamily="2" charset="0"/>
              </a:rPr>
              <a:t>(M) </a:t>
            </a:r>
            <a:r>
              <a:rPr lang="en-US" sz="4000" dirty="0" err="1">
                <a:latin typeface="SutonnyMJ" pitchFamily="2" charset="0"/>
              </a:rPr>
              <a:t>K‡ivbvwi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msenb</a:t>
            </a:r>
            <a:r>
              <a:rPr lang="en-US" sz="4000" dirty="0">
                <a:latin typeface="SutonnyMJ" pitchFamily="2" charset="0"/>
              </a:rPr>
              <a:t>: </a:t>
            </a:r>
            <a:endParaRPr lang="bn-IN" sz="40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4000" dirty="0" err="1" smtClean="0">
                <a:latin typeface="SutonnyMJ" pitchFamily="2" charset="0"/>
              </a:rPr>
              <a:t>ürwcÐ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†_‡K †`‡</a:t>
            </a:r>
            <a:r>
              <a:rPr lang="en-US" sz="4000" dirty="0" err="1">
                <a:latin typeface="SutonnyMJ" pitchFamily="2" charset="0"/>
              </a:rPr>
              <a:t>ni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mKj</a:t>
            </a:r>
            <a:r>
              <a:rPr lang="en-US" sz="4000" dirty="0">
                <a:latin typeface="SutonnyMJ" pitchFamily="2" charset="0"/>
              </a:rPr>
              <a:t> A‡½ i³ </a:t>
            </a:r>
            <a:r>
              <a:rPr lang="en-US" sz="4000" dirty="0" err="1">
                <a:latin typeface="SutonnyMJ" pitchFamily="2" charset="0"/>
              </a:rPr>
              <a:t>msevwnZ</a:t>
            </a:r>
            <a:r>
              <a:rPr lang="en-US" sz="4000" dirty="0">
                <a:latin typeface="SutonnyMJ" pitchFamily="2" charset="0"/>
              </a:rPr>
              <a:t> nq| </a:t>
            </a:r>
            <a:r>
              <a:rPr lang="en-US" sz="4000" dirty="0" err="1">
                <a:latin typeface="SutonnyMJ" pitchFamily="2" charset="0"/>
              </a:rPr>
              <a:t>wKš</a:t>
            </a:r>
            <a:r>
              <a:rPr lang="en-US" sz="4000" dirty="0">
                <a:latin typeface="SutonnyMJ" pitchFamily="2" charset="0"/>
              </a:rPr>
              <a:t>‘ </a:t>
            </a:r>
            <a:r>
              <a:rPr lang="en-US" sz="4000" dirty="0" err="1" smtClean="0">
                <a:latin typeface="SutonnyMJ" pitchFamily="2" charset="0"/>
              </a:rPr>
              <a:t>ürwcÐ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wb‡RB</a:t>
            </a:r>
            <a:r>
              <a:rPr lang="en-US" sz="4000" dirty="0">
                <a:latin typeface="SutonnyMJ" pitchFamily="2" charset="0"/>
              </a:rPr>
              <a:t> †`‡</a:t>
            </a:r>
            <a:r>
              <a:rPr lang="en-US" sz="4000" dirty="0" err="1" smtClean="0">
                <a:latin typeface="SutonnyMJ" pitchFamily="2" charset="0"/>
              </a:rPr>
              <a:t>ni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GKwU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¸</a:t>
            </a:r>
            <a:r>
              <a:rPr lang="en-US" sz="4000" dirty="0" err="1">
                <a:latin typeface="SutonnyMJ" pitchFamily="2" charset="0"/>
              </a:rPr>
              <a:t>iæZ¡c~Y</a:t>
            </a:r>
            <a:r>
              <a:rPr lang="en-US" sz="4000" dirty="0">
                <a:latin typeface="SutonnyMJ" pitchFamily="2" charset="0"/>
              </a:rPr>
              <a:t>© A½| †`‡n </a:t>
            </a:r>
            <a:r>
              <a:rPr lang="en-US" sz="4000" dirty="0" err="1">
                <a:latin typeface="SutonnyMJ" pitchFamily="2" charset="0"/>
              </a:rPr>
              <a:t>Aweivg</a:t>
            </a:r>
            <a:r>
              <a:rPr lang="en-US" sz="4000" dirty="0">
                <a:latin typeface="SutonnyMJ" pitchFamily="2" charset="0"/>
              </a:rPr>
              <a:t> i³cÖevn </a:t>
            </a:r>
            <a:r>
              <a:rPr lang="en-US" sz="4000" dirty="0" err="1">
                <a:latin typeface="SutonnyMJ" pitchFamily="2" charset="0"/>
              </a:rPr>
              <a:t>envj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ivLvi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Rb</a:t>
            </a:r>
            <a:r>
              <a:rPr lang="en-US" sz="4000" dirty="0">
                <a:latin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</a:rPr>
              <a:t>ürwc‡Ði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wb‡RiI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cÖPzi</a:t>
            </a:r>
            <a:r>
              <a:rPr lang="en-US" sz="4000" dirty="0">
                <a:latin typeface="SutonnyMJ" pitchFamily="2" charset="0"/>
              </a:rPr>
              <a:t> kw³i </a:t>
            </a:r>
            <a:r>
              <a:rPr lang="en-US" sz="4000" dirty="0" err="1" smtClean="0">
                <a:latin typeface="SutonnyMJ" pitchFamily="2" charset="0"/>
              </a:rPr>
              <a:t>cÖ‡qvRb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Avi</a:t>
            </a:r>
            <a:r>
              <a:rPr lang="en-US" sz="4000" dirty="0">
                <a:latin typeface="SutonnyMJ" pitchFamily="2" charset="0"/>
              </a:rPr>
              <a:t> i³ †_‡KB G kw³ </a:t>
            </a:r>
            <a:r>
              <a:rPr lang="en-US" sz="4000" dirty="0" err="1">
                <a:latin typeface="SutonnyMJ" pitchFamily="2" charset="0"/>
              </a:rPr>
              <a:t>msM„nxZ</a:t>
            </a:r>
            <a:r>
              <a:rPr lang="en-US" sz="4000" dirty="0">
                <a:latin typeface="SutonnyMJ" pitchFamily="2" charset="0"/>
              </a:rPr>
              <a:t> nq| †h </a:t>
            </a:r>
            <a:r>
              <a:rPr lang="en-US" sz="4000" dirty="0" err="1">
                <a:latin typeface="SutonnyMJ" pitchFamily="2" charset="0"/>
              </a:rPr>
              <a:t>c×wZ‡Z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ürwc‡Ði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cÖvPx‡i</a:t>
            </a:r>
            <a:r>
              <a:rPr lang="en-US" sz="4000" dirty="0">
                <a:latin typeface="SutonnyMJ" pitchFamily="2" charset="0"/>
              </a:rPr>
              <a:t> i³ </a:t>
            </a:r>
            <a:r>
              <a:rPr lang="en-US" sz="4000" dirty="0" err="1">
                <a:latin typeface="SutonnyMJ" pitchFamily="2" charset="0"/>
              </a:rPr>
              <a:t>msevwnZ</a:t>
            </a:r>
            <a:r>
              <a:rPr lang="en-US" sz="4000" dirty="0">
                <a:latin typeface="SutonnyMJ" pitchFamily="2" charset="0"/>
              </a:rPr>
              <a:t> nq </a:t>
            </a:r>
            <a:r>
              <a:rPr lang="en-US" sz="4000" dirty="0" err="1" smtClean="0">
                <a:latin typeface="SutonnyMJ" pitchFamily="2" charset="0"/>
              </a:rPr>
              <a:t>Zv‡K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K‡ivbvwi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msenb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e‡j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</a:rPr>
              <a:t>ürwc‡Ði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cÖvPx‡i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mivmwi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ürMnŸi</a:t>
            </a:r>
            <a:r>
              <a:rPr lang="en-US" sz="4000" dirty="0">
                <a:latin typeface="SutonnyMJ" pitchFamily="2" charset="0"/>
              </a:rPr>
              <a:t> †_‡K i³ </a:t>
            </a:r>
            <a:r>
              <a:rPr lang="en-US" sz="4000" dirty="0" err="1">
                <a:latin typeface="SutonnyMJ" pitchFamily="2" charset="0"/>
              </a:rPr>
              <a:t>mÂvwiZ</a:t>
            </a:r>
            <a:r>
              <a:rPr lang="en-US" sz="4000" dirty="0">
                <a:latin typeface="SutonnyMJ" pitchFamily="2" charset="0"/>
              </a:rPr>
              <a:t> nq </a:t>
            </a:r>
            <a:r>
              <a:rPr lang="en-US" sz="4000" dirty="0" err="1">
                <a:latin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</a:rPr>
              <a:t>| wm‡÷</a:t>
            </a:r>
            <a:r>
              <a:rPr lang="en-US" sz="4000" dirty="0" err="1">
                <a:latin typeface="SutonnyMJ" pitchFamily="2" charset="0"/>
              </a:rPr>
              <a:t>wgK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agbxi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Mvov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m„ó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K‡ivbvwi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agbxi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gva</a:t>
            </a:r>
            <a:r>
              <a:rPr lang="en-US" sz="4000" dirty="0">
                <a:latin typeface="SutonnyMJ" pitchFamily="2" charset="0"/>
              </a:rPr>
              <a:t>¨‡g </a:t>
            </a:r>
            <a:r>
              <a:rPr lang="en-US" sz="4000" dirty="0" err="1" smtClean="0">
                <a:latin typeface="SutonnyMJ" pitchFamily="2" charset="0"/>
              </a:rPr>
              <a:t>ürwc‡Ði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cÖvPx‡i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SutonnyMJ" pitchFamily="2" charset="0"/>
              </a:rPr>
              <a:t>mg„× i³ </a:t>
            </a:r>
            <a:r>
              <a:rPr lang="en-US" sz="4000" dirty="0" err="1">
                <a:latin typeface="SutonnyMJ" pitchFamily="2" charset="0"/>
              </a:rPr>
              <a:t>cÖevwnZ</a:t>
            </a:r>
            <a:r>
              <a:rPr lang="en-US" sz="4000" dirty="0">
                <a:latin typeface="SutonnyMJ" pitchFamily="2" charset="0"/>
              </a:rPr>
              <a:t> nq| </a:t>
            </a:r>
            <a:r>
              <a:rPr lang="en-US" sz="4000" dirty="0" err="1" smtClean="0">
                <a:latin typeface="SutonnyMJ" pitchFamily="2" charset="0"/>
              </a:rPr>
              <a:t>ürwc‡Ði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cÖvPxi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SutonnyMJ" pitchFamily="2" charset="0"/>
              </a:rPr>
              <a:t> mg„× i³ </a:t>
            </a:r>
            <a:r>
              <a:rPr lang="en-US" sz="4000" dirty="0" err="1">
                <a:latin typeface="SutonnyMJ" pitchFamily="2" charset="0"/>
              </a:rPr>
              <a:t>K‡ivbvwi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wkivi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gva</a:t>
            </a:r>
            <a:r>
              <a:rPr lang="en-US" sz="4000" dirty="0">
                <a:latin typeface="SutonnyMJ" pitchFamily="2" charset="0"/>
              </a:rPr>
              <a:t>¨‡g </a:t>
            </a:r>
            <a:r>
              <a:rPr lang="en-US" sz="4000" dirty="0" err="1" smtClean="0">
                <a:latin typeface="SutonnyMJ" pitchFamily="2" charset="0"/>
              </a:rPr>
              <a:t>ürwc‡Ði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Awj</a:t>
            </a:r>
            <a:r>
              <a:rPr lang="en-US" sz="4000" dirty="0">
                <a:latin typeface="SutonnyMJ" pitchFamily="2" charset="0"/>
              </a:rPr>
              <a:t>‡›` </a:t>
            </a:r>
            <a:r>
              <a:rPr lang="en-US" sz="4000" dirty="0" err="1">
                <a:latin typeface="SutonnyMJ" pitchFamily="2" charset="0"/>
              </a:rPr>
              <a:t>cÖ‡ek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9449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70814"/>
            <a:ext cx="11328400" cy="65871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>
                <a:latin typeface="SutonnyMJ" pitchFamily="2" charset="0"/>
              </a:rPr>
              <a:t>(N) </a:t>
            </a:r>
            <a:r>
              <a:rPr lang="en-US" sz="4000" b="1" dirty="0" smtClean="0">
                <a:latin typeface="SutonnyMJ" pitchFamily="2" charset="0"/>
              </a:rPr>
              <a:t>†</a:t>
            </a:r>
            <a:r>
              <a:rPr lang="en-US" sz="4000" b="1" dirty="0" err="1" smtClean="0">
                <a:latin typeface="SutonnyMJ" pitchFamily="2" charset="0"/>
              </a:rPr>
              <a:t>cvUv©j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msenb</a:t>
            </a:r>
            <a:r>
              <a:rPr lang="en-US" sz="4000" dirty="0" smtClean="0">
                <a:latin typeface="SutonnyMJ" pitchFamily="2" charset="0"/>
              </a:rPr>
              <a:t>: †</a:t>
            </a:r>
            <a:r>
              <a:rPr lang="en-US" sz="4000" dirty="0" err="1" smtClean="0">
                <a:latin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</a:rPr>
              <a:t> A‡½ ˆ</a:t>
            </a:r>
            <a:r>
              <a:rPr lang="en-US" sz="4000" dirty="0" err="1" smtClean="0">
                <a:latin typeface="SutonnyMJ" pitchFamily="2" charset="0"/>
              </a:rPr>
              <a:t>KwkKRvwjKv</a:t>
            </a:r>
            <a:r>
              <a:rPr lang="en-US" sz="4000" dirty="0" smtClean="0">
                <a:latin typeface="SutonnyMJ" pitchFamily="2" charset="0"/>
              </a:rPr>
              <a:t> †_‡K </a:t>
            </a:r>
            <a:r>
              <a:rPr lang="en-US" sz="4000" dirty="0" err="1" smtClean="0">
                <a:latin typeface="SutonnyMJ" pitchFamily="2" charset="0"/>
              </a:rPr>
              <a:t>Drcbœ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wkiv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ürwc‡Ði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AMÖmi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nIqvi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c‡_ </a:t>
            </a:r>
            <a:r>
              <a:rPr lang="en-US" sz="4000" dirty="0" err="1" smtClean="0">
                <a:latin typeface="SutonnyMJ" pitchFamily="2" charset="0"/>
              </a:rPr>
              <a:t>Ab</a:t>
            </a:r>
            <a:r>
              <a:rPr lang="en-US" sz="4000" dirty="0" smtClean="0">
                <a:latin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</a:rPr>
              <a:t>GKwU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gva¨wgK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bn-IN" sz="3600" dirty="0" smtClean="0">
                <a:latin typeface="SutonnyMJ" pitchFamily="2" charset="0"/>
              </a:rPr>
              <a:t>অংগে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cÖ‡ek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mLv‡b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cybivq</a:t>
            </a:r>
            <a:r>
              <a:rPr lang="en-US" sz="4000" dirty="0" smtClean="0">
                <a:latin typeface="SutonnyMJ" pitchFamily="2" charset="0"/>
              </a:rPr>
              <a:t> ˆ</a:t>
            </a:r>
            <a:r>
              <a:rPr lang="en-US" sz="4000" dirty="0" err="1" smtClean="0">
                <a:latin typeface="SutonnyMJ" pitchFamily="2" charset="0"/>
              </a:rPr>
              <a:t>KwkKRvwjKvq</a:t>
            </a:r>
            <a:r>
              <a:rPr lang="en-US" sz="4000" dirty="0" smtClean="0">
                <a:latin typeface="SutonnyMJ" pitchFamily="2" charset="0"/>
              </a:rPr>
              <a:t> wef³ </a:t>
            </a:r>
            <a:r>
              <a:rPr lang="en-US" sz="4000" dirty="0" err="1" smtClean="0">
                <a:latin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</a:rPr>
              <a:t>| G </a:t>
            </a:r>
            <a:r>
              <a:rPr lang="en-US" sz="4000" dirty="0" err="1" smtClean="0">
                <a:latin typeface="SutonnyMJ" pitchFamily="2" charset="0"/>
              </a:rPr>
              <a:t>ai‡bi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i³ </a:t>
            </a:r>
            <a:r>
              <a:rPr lang="en-US" sz="4000" dirty="0" err="1" smtClean="0">
                <a:latin typeface="SutonnyMJ" pitchFamily="2" charset="0"/>
              </a:rPr>
              <a:t>msenb‡K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cvUv©j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msenb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</a:rPr>
              <a:t>gvbe‡`‡n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Kej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ncvwUK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cvUv©jZš</a:t>
            </a:r>
            <a:r>
              <a:rPr lang="en-US" sz="4000" dirty="0" smtClean="0">
                <a:latin typeface="SutonnyMJ" pitchFamily="2" charset="0"/>
              </a:rPr>
              <a:t>¿ </a:t>
            </a:r>
            <a:r>
              <a:rPr lang="en-US" sz="4000" dirty="0" err="1" smtClean="0">
                <a:latin typeface="SutonnyMJ" pitchFamily="2" charset="0"/>
              </a:rPr>
              <a:t>we`¨gvb</a:t>
            </a:r>
            <a:r>
              <a:rPr lang="en-US" sz="4000" dirty="0" smtClean="0">
                <a:latin typeface="SutonnyMJ" pitchFamily="2" charset="0"/>
              </a:rPr>
              <a:t>| G‡</a:t>
            </a:r>
            <a:r>
              <a:rPr lang="bn-IN" sz="3200" dirty="0" smtClean="0">
                <a:latin typeface="SutonnyMJ" pitchFamily="2" charset="0"/>
              </a:rPr>
              <a:t>ক্ষত্রে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cvK¯’jx</a:t>
            </a:r>
            <a:r>
              <a:rPr lang="en-US" sz="4000" dirty="0" smtClean="0">
                <a:latin typeface="SutonnyMJ" pitchFamily="2" charset="0"/>
              </a:rPr>
              <a:t>,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bn-IN" sz="3200" dirty="0" smtClean="0">
                <a:latin typeface="SutonnyMJ" pitchFamily="2" charset="0"/>
              </a:rPr>
              <a:t>অগ্না</a:t>
            </a:r>
            <a:r>
              <a:rPr lang="en-US" sz="4000" dirty="0" err="1" smtClean="0">
                <a:latin typeface="SutonnyMJ" pitchFamily="2" charset="0"/>
              </a:rPr>
              <a:t>kq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Aš</a:t>
            </a:r>
            <a:r>
              <a:rPr lang="en-US" sz="4000" dirty="0" smtClean="0">
                <a:latin typeface="SutonnyMJ" pitchFamily="2" charset="0"/>
              </a:rPr>
              <a:t>¿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bn-IN" sz="3600" dirty="0" smtClean="0">
                <a:latin typeface="SutonnyMJ" pitchFamily="2" charset="0"/>
              </a:rPr>
              <a:t>প্লী</a:t>
            </a:r>
            <a:r>
              <a:rPr lang="en-US" sz="4000" dirty="0" err="1" smtClean="0">
                <a:latin typeface="SutonnyMJ" pitchFamily="2" charset="0"/>
              </a:rPr>
              <a:t>nv</a:t>
            </a:r>
            <a:r>
              <a:rPr lang="en-US" sz="4000" dirty="0" smtClean="0">
                <a:latin typeface="SutonnyMJ" pitchFamily="2" charset="0"/>
              </a:rPr>
              <a:t> †_‡K </a:t>
            </a:r>
            <a:r>
              <a:rPr lang="en-US" sz="4000" dirty="0" err="1" smtClean="0">
                <a:latin typeface="SutonnyMJ" pitchFamily="2" charset="0"/>
              </a:rPr>
              <a:t>RvwjKvi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</a:rPr>
              <a:t>¨‡g </a:t>
            </a:r>
            <a:r>
              <a:rPr lang="en-US" sz="4000" dirty="0" err="1" smtClean="0">
                <a:latin typeface="SutonnyMJ" pitchFamily="2" charset="0"/>
              </a:rPr>
              <a:t>msM„nxZ</a:t>
            </a:r>
            <a:r>
              <a:rPr lang="en-US" sz="4000" dirty="0" smtClean="0">
                <a:latin typeface="SutonnyMJ" pitchFamily="2" charset="0"/>
              </a:rPr>
              <a:t> i³ †</a:t>
            </a:r>
            <a:r>
              <a:rPr lang="en-US" sz="4000" dirty="0" err="1" smtClean="0">
                <a:latin typeface="SutonnyMJ" pitchFamily="2" charset="0"/>
              </a:rPr>
              <a:t>ncvwUK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cvUv©j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wkivi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</a:rPr>
              <a:t>¨‡g </a:t>
            </a:r>
            <a:r>
              <a:rPr lang="en-US" sz="4000" dirty="0" err="1" smtClean="0">
                <a:latin typeface="SutonnyMJ" pitchFamily="2" charset="0"/>
              </a:rPr>
              <a:t>hK</a:t>
            </a:r>
            <a:r>
              <a:rPr lang="en-US" sz="4000" dirty="0" smtClean="0">
                <a:latin typeface="SutonnyMJ" pitchFamily="2" charset="0"/>
              </a:rPr>
              <a:t>„‡</a:t>
            </a:r>
            <a:r>
              <a:rPr lang="en-US" sz="4000" dirty="0" err="1" smtClean="0">
                <a:latin typeface="SutonnyMJ" pitchFamily="2" charset="0"/>
              </a:rPr>
              <a:t>Zi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</a:t>
            </a:r>
            <a:r>
              <a:rPr lang="en-US" sz="4000" dirty="0" err="1" smtClean="0">
                <a:latin typeface="SutonnyMJ" pitchFamily="2" charset="0"/>
              </a:rPr>
              <a:t>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cÖevwnZ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</a:rPr>
              <a:t>hK</a:t>
            </a:r>
            <a:r>
              <a:rPr lang="en-US" sz="4000" dirty="0" smtClean="0">
                <a:latin typeface="SutonnyMJ" pitchFamily="2" charset="0"/>
              </a:rPr>
              <a:t>„‡Z †</a:t>
            </a:r>
            <a:r>
              <a:rPr lang="en-US" sz="4000" dirty="0" err="1" smtClean="0">
                <a:latin typeface="SutonnyMJ" pitchFamily="2" charset="0"/>
              </a:rPr>
              <a:t>cŠu‡Q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ncvwUK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cvUv©j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wkiv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cybivq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RvwjKvi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g‡Zv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mvBbym‡q‡W</a:t>
            </a:r>
            <a:r>
              <a:rPr lang="en-US" sz="4000" dirty="0" smtClean="0">
                <a:latin typeface="SutonnyMJ" pitchFamily="2" charset="0"/>
              </a:rPr>
              <a:t> wef³ </a:t>
            </a:r>
            <a:r>
              <a:rPr lang="en-US" sz="4000" dirty="0" err="1" smtClean="0">
                <a:latin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4000" dirty="0" err="1" smtClean="0">
                <a:latin typeface="SutonnyMJ" pitchFamily="2" charset="0"/>
              </a:rPr>
              <a:t>Gme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mvBbym‡qW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c‡i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GKxf~Z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ncvwUK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wkiv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gva</a:t>
            </a:r>
            <a:r>
              <a:rPr lang="en-US" sz="4000" dirty="0">
                <a:latin typeface="SutonnyMJ" pitchFamily="2" charset="0"/>
              </a:rPr>
              <a:t>¨‡g i³ </a:t>
            </a:r>
            <a:r>
              <a:rPr lang="en-US" sz="4000" dirty="0" err="1" smtClean="0">
                <a:latin typeface="SutonnyMJ" pitchFamily="2" charset="0"/>
              </a:rPr>
              <a:t>wb¤œ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gnvwkiv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Bb‡dwiqi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fbvK¨vfvq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cwievwnZ</a:t>
            </a:r>
            <a:r>
              <a:rPr lang="en-US" sz="4000" dirty="0">
                <a:latin typeface="SutonnyMJ" pitchFamily="2" charset="0"/>
              </a:rPr>
              <a:t> nq| †</a:t>
            </a:r>
            <a:r>
              <a:rPr lang="en-US" sz="4000" dirty="0" err="1">
                <a:latin typeface="SutonnyMJ" pitchFamily="2" charset="0"/>
              </a:rPr>
              <a:t>mLvb</a:t>
            </a:r>
            <a:r>
              <a:rPr lang="en-US" sz="4000" dirty="0">
                <a:latin typeface="SutonnyMJ" pitchFamily="2" charset="0"/>
              </a:rPr>
              <a:t> †_‡K i³ </a:t>
            </a:r>
            <a:r>
              <a:rPr lang="en-US" sz="4000" dirty="0" err="1" smtClean="0">
                <a:latin typeface="SutonnyMJ" pitchFamily="2" charset="0"/>
              </a:rPr>
              <a:t>ürwcÐ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cŠu‡Q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gvby‡l</a:t>
            </a:r>
            <a:r>
              <a:rPr lang="en-US" sz="4000" dirty="0">
                <a:latin typeface="SutonnyMJ" pitchFamily="2" charset="0"/>
              </a:rPr>
              <a:t> e„°</a:t>
            </a:r>
            <a:r>
              <a:rPr lang="en-US" sz="4000" dirty="0" err="1">
                <a:latin typeface="SutonnyMJ" pitchFamily="2" charset="0"/>
              </a:rPr>
              <a:t>xq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cvUv©jZš</a:t>
            </a:r>
            <a:r>
              <a:rPr lang="en-US" sz="4000" dirty="0">
                <a:latin typeface="SutonnyMJ" pitchFamily="2" charset="0"/>
              </a:rPr>
              <a:t>¿ _</a:t>
            </a:r>
            <a:r>
              <a:rPr lang="en-US" sz="4000" dirty="0" err="1" smtClean="0">
                <a:latin typeface="SutonnyMJ" pitchFamily="2" charset="0"/>
              </a:rPr>
              <a:t>v‡K</a:t>
            </a:r>
            <a:r>
              <a:rPr lang="bn-IN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21698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831454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500" dirty="0">
                <a:latin typeface="NikoshBAN" pitchFamily="2" charset="0"/>
                <a:cs typeface="NikoshBAN" pitchFamily="2" charset="0"/>
              </a:rPr>
              <a:t>মোসাম্মৎ শাহিনূর আক্তার</a:t>
            </a:r>
            <a:endParaRPr lang="bn-IN" sz="45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000" dirty="0"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জীববিজ্ঞান</a:t>
            </a:r>
            <a:endParaRPr lang="bn-BD" sz="30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000" dirty="0">
                <a:latin typeface="NikoshBAN" pitchFamily="2" charset="0"/>
                <a:cs typeface="NikoshBAN" pitchFamily="2" charset="0"/>
              </a:rPr>
              <a:t>মুজা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ফফর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আলী হাইস্কুল এন্ড 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algn="ctr">
              <a:buNone/>
            </a:pPr>
            <a:r>
              <a:rPr lang="bn-BD" sz="3000" dirty="0">
                <a:latin typeface="NikoshBAN" pitchFamily="2" charset="0"/>
                <a:cs typeface="NikoshBAN" pitchFamily="2" charset="0"/>
              </a:rPr>
              <a:t>মেঘনা, কুমিল্লা।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>
                <a:latin typeface="SutonnyMJ" pitchFamily="2" charset="0"/>
                <a:cs typeface="NikoshBAN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NikoshBAN" pitchFamily="2" charset="0"/>
              </a:rPr>
              <a:t>gvev</a:t>
            </a:r>
            <a:r>
              <a:rPr lang="en-US" sz="3200">
                <a:latin typeface="SutonnyMJ" pitchFamily="2" charset="0"/>
                <a:cs typeface="NikoshBAN" pitchFamily="2" charset="0"/>
              </a:rPr>
              <a:t>: </a:t>
            </a:r>
            <a:r>
              <a:rPr lang="en-US" sz="3200" smtClean="0">
                <a:latin typeface="SutonnyMJ" pitchFamily="2" charset="0"/>
                <a:cs typeface="NikoshBAN" pitchFamily="2" charset="0"/>
              </a:rPr>
              <a:t>01913-606106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00" y="3810000"/>
            <a:ext cx="7823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2q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cÎ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4_©,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i³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mÂvjb</a:t>
            </a:r>
            <a:endParaRPr lang="bn-BD" sz="4000" dirty="0"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50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5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432170"/>
            <a:ext cx="12192001" cy="541471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i³ </a:t>
            </a:r>
            <a:r>
              <a:rPr lang="en-US" sz="5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i³ KZ </a:t>
            </a:r>
            <a:r>
              <a:rPr lang="en-US" sz="50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5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i³ </a:t>
            </a:r>
            <a:r>
              <a:rPr lang="en-US" sz="5000" dirty="0" err="1" smtClean="0">
                <a:latin typeface="SutonnyMJ" pitchFamily="2" charset="0"/>
                <a:cs typeface="SutonnyMJ" pitchFamily="2" charset="0"/>
              </a:rPr>
              <a:t>msenbZš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¿  </a:t>
            </a:r>
            <a:r>
              <a:rPr lang="en-US" sz="50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latin typeface="SutonnyMJ" pitchFamily="2" charset="0"/>
                <a:cs typeface="SutonnyMJ" pitchFamily="2" charset="0"/>
              </a:rPr>
              <a:t>ürwc†Ði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5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67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xmlns="" val="6156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726" y="109729"/>
            <a:ext cx="6926871" cy="170219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259" y="1335505"/>
            <a:ext cx="7220005" cy="5415004"/>
          </a:xfrm>
        </p:spPr>
      </p:pic>
    </p:spTree>
    <p:extLst>
      <p:ext uri="{BB962C8B-B14F-4D97-AF65-F5344CB8AC3E}">
        <p14:creationId xmlns:p14="http://schemas.microsoft.com/office/powerpoint/2010/main" xmlns="" val="150470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87" y="889000"/>
            <a:ext cx="8036417" cy="5829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340" y="348734"/>
            <a:ext cx="20489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 smtClean="0">
                <a:latin typeface="SutonnyMJ" pitchFamily="2" charset="0"/>
              </a:rPr>
              <a:t>c~e©Ávb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hvPvB</a:t>
            </a:r>
            <a:r>
              <a:rPr lang="en-US" sz="3000" dirty="0" smtClean="0">
                <a:latin typeface="SutonnyMJ" pitchFamily="2" charset="0"/>
              </a:rPr>
              <a:t>: 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2532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utonnyMJ" pitchFamily="2" charset="0"/>
              </a:rPr>
              <a:t>i³ I </a:t>
            </a:r>
            <a:r>
              <a:rPr lang="en-US" dirty="0" err="1">
                <a:latin typeface="SutonnyMJ" pitchFamily="2" charset="0"/>
              </a:rPr>
              <a:t>msenb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81070"/>
            <a:ext cx="11341100" cy="50848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4000" b="1" dirty="0" smtClean="0">
                <a:latin typeface="SutonnyMJ" pitchFamily="2" charset="0"/>
              </a:rPr>
              <a:t>i³ </a:t>
            </a:r>
            <a:r>
              <a:rPr lang="en-US" sz="4000" b="1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: i³ GK </a:t>
            </a:r>
            <a:r>
              <a:rPr lang="en-US" sz="4000" dirty="0" err="1" smtClean="0">
                <a:latin typeface="SutonnyMJ" pitchFamily="2" charset="0"/>
              </a:rPr>
              <a:t>cÖKvi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Zij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hvRK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Kjv</a:t>
            </a:r>
            <a:r>
              <a:rPr lang="en-US" sz="4000" dirty="0" smtClean="0">
                <a:latin typeface="SutonnyMJ" pitchFamily="2" charset="0"/>
              </a:rPr>
              <a:t>| i³ </a:t>
            </a:r>
            <a:r>
              <a:rPr lang="en-US" sz="4000" dirty="0" err="1" smtClean="0">
                <a:latin typeface="SutonnyMJ" pitchFamily="2" charset="0"/>
              </a:rPr>
              <a:t>Clr</a:t>
            </a:r>
            <a:r>
              <a:rPr lang="en-US" sz="4000" dirty="0" smtClean="0">
                <a:latin typeface="SutonnyMJ" pitchFamily="2" charset="0"/>
              </a:rPr>
              <a:t> jeYv³ I </a:t>
            </a:r>
            <a:r>
              <a:rPr lang="en-US" sz="4000" dirty="0" err="1" smtClean="0">
                <a:latin typeface="SutonnyMJ" pitchFamily="2" charset="0"/>
              </a:rPr>
              <a:t>mvgvb</a:t>
            </a:r>
            <a:r>
              <a:rPr lang="en-US" sz="4000" dirty="0" smtClean="0">
                <a:latin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</a:rPr>
              <a:t>ÿvixq</a:t>
            </a:r>
            <a:r>
              <a:rPr lang="en-US" sz="4000" dirty="0" smtClean="0">
                <a:latin typeface="SutonnyMJ" pitchFamily="2" charset="0"/>
              </a:rPr>
              <a:t>| i³ </a:t>
            </a:r>
            <a:r>
              <a:rPr lang="en-US" sz="4000" dirty="0" err="1" smtClean="0">
                <a:latin typeface="SutonnyMJ" pitchFamily="2" charset="0"/>
              </a:rPr>
              <a:t>gvbe‡`‡ni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eÜ</a:t>
            </a:r>
            <a:r>
              <a:rPr lang="en-US" sz="4000" dirty="0" smtClean="0">
                <a:latin typeface="SutonnyMJ" pitchFamily="2" charset="0"/>
              </a:rPr>
              <a:t> i³bvwjmg~‡</a:t>
            </a:r>
            <a:r>
              <a:rPr lang="en-US" sz="4000" dirty="0" err="1" smtClean="0">
                <a:latin typeface="SutonnyMJ" pitchFamily="2" charset="0"/>
              </a:rPr>
              <a:t>ni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fZi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w`‡q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me©`v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cÖevngvb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jvje‡Y©i</a:t>
            </a:r>
            <a:r>
              <a:rPr lang="en-US" sz="4000" dirty="0" smtClean="0">
                <a:latin typeface="SutonnyMJ" pitchFamily="2" charset="0"/>
              </a:rPr>
              <a:t>, A¯^¯’, </a:t>
            </a:r>
            <a:r>
              <a:rPr lang="en-US" sz="4000" dirty="0" err="1" smtClean="0">
                <a:latin typeface="SutonnyMJ" pitchFamily="2" charset="0"/>
              </a:rPr>
              <a:t>Clr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ÿ</a:t>
            </a:r>
            <a:r>
              <a:rPr lang="en-US" sz="4000" dirty="0" err="1" smtClean="0">
                <a:latin typeface="SutonnyMJ" pitchFamily="2" charset="0"/>
              </a:rPr>
              <a:t>vixq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I</a:t>
            </a:r>
            <a:r>
              <a:rPr lang="bn-IN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jeYv³ ¯^</a:t>
            </a:r>
            <a:r>
              <a:rPr lang="en-US" sz="4000" dirty="0" err="1" smtClean="0">
                <a:latin typeface="SutonnyMJ" pitchFamily="2" charset="0"/>
              </a:rPr>
              <a:t>v‡`i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Zij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hvRK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Kjv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bn-IN" sz="4000" dirty="0" smtClean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SutonnyMJ" pitchFamily="2" charset="0"/>
              </a:rPr>
              <a:t>Avgv</a:t>
            </a:r>
            <a:r>
              <a:rPr lang="en-US" sz="4000" dirty="0" err="1">
                <a:latin typeface="SutonnyMJ" pitchFamily="2" charset="0"/>
              </a:rPr>
              <a:t>‡`i</a:t>
            </a:r>
            <a:r>
              <a:rPr lang="en-US" sz="4000" dirty="0">
                <a:latin typeface="SutonnyMJ" pitchFamily="2" charset="0"/>
              </a:rPr>
              <a:t> †`‡</a:t>
            </a:r>
            <a:r>
              <a:rPr lang="en-US" sz="4000" dirty="0" err="1">
                <a:latin typeface="SutonnyMJ" pitchFamily="2" charset="0"/>
              </a:rPr>
              <a:t>ni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fZ‡i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we‡kl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Zš</a:t>
            </a:r>
            <a:r>
              <a:rPr lang="en-US" sz="4000" dirty="0">
                <a:latin typeface="SutonnyMJ" pitchFamily="2" charset="0"/>
              </a:rPr>
              <a:t>¿ </a:t>
            </a:r>
            <a:r>
              <a:rPr lang="en-US" sz="4000" dirty="0" err="1">
                <a:latin typeface="SutonnyMJ" pitchFamily="2" charset="0"/>
              </a:rPr>
              <a:t>Lv`¨mvi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k¦mb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M¨vm</a:t>
            </a:r>
            <a:r>
              <a:rPr lang="en-US" sz="4000" dirty="0">
                <a:latin typeface="SutonnyMJ" pitchFamily="2" charset="0"/>
              </a:rPr>
              <a:t> I †</a:t>
            </a:r>
            <a:r>
              <a:rPr lang="en-US" sz="4000" dirty="0" err="1">
                <a:latin typeface="SutonnyMJ" pitchFamily="2" charset="0"/>
              </a:rPr>
              <a:t>iPb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eR</a:t>
            </a:r>
            <a:r>
              <a:rPr lang="en-US" sz="4000" dirty="0">
                <a:latin typeface="SutonnyMJ" pitchFamily="2" charset="0"/>
              </a:rPr>
              <a:t>©¨ </a:t>
            </a:r>
            <a:r>
              <a:rPr lang="en-US" sz="4000" dirty="0" err="1">
                <a:latin typeface="SutonnyMJ" pitchFamily="2" charset="0"/>
              </a:rPr>
              <a:t>cwienb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</a:rPr>
              <a:t> †`‡</a:t>
            </a:r>
            <a:r>
              <a:rPr lang="en-US" sz="4000" dirty="0" err="1">
                <a:latin typeface="SutonnyMJ" pitchFamily="2" charset="0"/>
              </a:rPr>
              <a:t>ni</a:t>
            </a:r>
            <a:endParaRPr lang="en-US" sz="4000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SutonnyMJ" pitchFamily="2" charset="0"/>
              </a:rPr>
              <a:t>ZvcgvÎv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wbqš¿Y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wecvK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wµqv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wbqš¿Y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</a:rPr>
              <a:t>A½ I </a:t>
            </a:r>
            <a:r>
              <a:rPr lang="en-US" sz="4000" dirty="0" err="1">
                <a:latin typeface="SutonnyMJ" pitchFamily="2" charset="0"/>
              </a:rPr>
              <a:t>Z‡š¿i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g‡a</a:t>
            </a:r>
            <a:r>
              <a:rPr lang="en-US" sz="4000" dirty="0">
                <a:latin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</a:rPr>
              <a:t>mgš^q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mvab</a:t>
            </a:r>
            <a:r>
              <a:rPr lang="en-US" sz="4000" dirty="0">
                <a:latin typeface="SutonnyMJ" pitchFamily="2" charset="0"/>
              </a:rPr>
              <a:t> I †</a:t>
            </a:r>
            <a:r>
              <a:rPr lang="en-US" sz="4000" dirty="0" err="1">
                <a:latin typeface="SutonnyMJ" pitchFamily="2" charset="0"/>
              </a:rPr>
              <a:t>ivMRxevYy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cÖwZ‡iva</a:t>
            </a:r>
            <a:endParaRPr lang="en-US" sz="4000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SutonnyMJ" pitchFamily="2" charset="0"/>
              </a:rPr>
              <a:t>Kv‡R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mw</a:t>
            </a:r>
            <a:r>
              <a:rPr lang="en-US" sz="4000" dirty="0" err="1" smtClean="0">
                <a:latin typeface="SutonnyMJ" pitchFamily="2" charset="0"/>
              </a:rPr>
              <a:t>µ</a:t>
            </a:r>
            <a:r>
              <a:rPr lang="en-US" sz="4000" dirty="0" err="1" smtClean="0">
                <a:latin typeface="SutonnyMJ" pitchFamily="2" charset="0"/>
              </a:rPr>
              <a:t>qfv‡e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wb‡qvwRZ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bvg</a:t>
            </a:r>
            <a:r>
              <a:rPr lang="en-US" sz="4000" dirty="0">
                <a:latin typeface="SutonnyMJ" pitchFamily="2" charset="0"/>
              </a:rPr>
              <a:t> i³ </a:t>
            </a:r>
            <a:r>
              <a:rPr lang="en-US" sz="4000" dirty="0" err="1">
                <a:latin typeface="SutonnyMJ" pitchFamily="2" charset="0"/>
              </a:rPr>
              <a:t>msenbZš</a:t>
            </a:r>
            <a:r>
              <a:rPr lang="en-US" sz="4000" dirty="0">
                <a:latin typeface="SutonnyMJ" pitchFamily="2" charset="0"/>
              </a:rPr>
              <a:t>¿|</a:t>
            </a:r>
          </a:p>
        </p:txBody>
      </p:sp>
    </p:spTree>
    <p:extLst>
      <p:ext uri="{BB962C8B-B14F-4D97-AF65-F5344CB8AC3E}">
        <p14:creationId xmlns="" xmlns:p14="http://schemas.microsoft.com/office/powerpoint/2010/main" val="419084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71174011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424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A26031-CF69-4B40-A9F2-1D3ECA6C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AA26031-CF69-4B40-A9F2-1D3ECA6C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AA26031-CF69-4B40-A9F2-1D3ECA6CE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604CD-4B12-4024-9BAD-CE581B4BF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A8604CD-4B12-4024-9BAD-CE581B4BF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A8604CD-4B12-4024-9BAD-CE581B4BF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3C50D9-5EFF-4E9B-BF5B-77B114F6D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3F3C50D9-5EFF-4E9B-BF5B-77B114F6D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3F3C50D9-5EFF-4E9B-BF5B-77B114F6D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98DC5D-A3E0-4292-B9E5-0FCA5C6BA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1498DC5D-A3E0-4292-B9E5-0FCA5C6BA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498DC5D-A3E0-4292-B9E5-0FCA5C6BA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663579-C2FD-4340-8BC6-40049C25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01663579-C2FD-4340-8BC6-40049C25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1663579-C2FD-4340-8BC6-40049C25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B73A2A-E3E7-4C7C-99B9-2AF7067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66B73A2A-E3E7-4C7C-99B9-2AF7067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66B73A2A-E3E7-4C7C-99B9-2AF7067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50BDA2-852D-4FF8-B6A6-4DBD16EE6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7850BDA2-852D-4FF8-B6A6-4DBD16EE6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7850BDA2-852D-4FF8-B6A6-4DBD16EE6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620CDB-5ECC-42CF-B3A1-E397680A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1A620CDB-5ECC-42CF-B3A1-E397680A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1A620CDB-5ECC-42CF-B3A1-E397680A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913F5-EBD6-4443-BF88-B1153BF9D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EA7913F5-EBD6-4443-BF88-B1153BF9D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EA7913F5-EBD6-4443-BF88-B1153BF9D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79EA9F-1EED-4EE4-9526-740017B8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7979EA9F-1EED-4EE4-9526-740017B8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7979EA9F-1EED-4EE4-9526-740017B83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251EFF-D55B-4648-8AC7-4C5508CC3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82251EFF-D55B-4648-8AC7-4C5508CC3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82251EFF-D55B-4648-8AC7-4C5508CC3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215623-58CD-4BF0-A5F8-8409724CB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38215623-58CD-4BF0-A5F8-8409724CB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38215623-58CD-4BF0-A5F8-8409724CB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4901A0-59FF-425B-9684-EFFF7DFC4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DF4901A0-59FF-425B-9684-EFFF7DFC4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DF4901A0-59FF-425B-9684-EFFF7DFC4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4E10D4-AEC5-46A0-AFB0-259DFFC54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244E10D4-AEC5-46A0-AFB0-259DFFC54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244E10D4-AEC5-46A0-AFB0-259DFFC54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195E49-7374-47FF-A8E8-384126BC2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D4195E49-7374-47FF-A8E8-384126BC2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D4195E49-7374-47FF-A8E8-384126BC2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BD5EB8-2048-4368-BE74-4338EBD6B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D4BD5EB8-2048-4368-BE74-4338EBD6B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D4BD5EB8-2048-4368-BE74-4338EBD6B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7DA7-FF35-467E-8903-BA4267806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56D97DA7-FF35-467E-8903-BA4267806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56D97DA7-FF35-467E-8903-BA4267806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8D3B-2FA4-4D72-A6DD-C90B94856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2CEC8D3B-2FA4-4D72-A6DD-C90B94856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2CEC8D3B-2FA4-4D72-A6DD-C90B94856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E58DAB-4980-4C04-9B50-4636EC15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0AE58DAB-4980-4C04-9B50-4636EC15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0AE58DAB-4980-4C04-9B50-4636EC15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0905617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618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0B1C0F-3294-4685-BFD9-866E608C7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E0B1C0F-3294-4685-BFD9-866E608C7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E0B1C0F-3294-4685-BFD9-866E608C7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D175E9-4B5A-4A5D-B720-BF3442754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1D175E9-4B5A-4A5D-B720-BF3442754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1D175E9-4B5A-4A5D-B720-BF3442754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D740B-141B-4C8B-AB2C-5649D79A2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EED740B-141B-4C8B-AB2C-5649D79A2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EED740B-141B-4C8B-AB2C-5649D79A2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11C4FC-D302-4C1D-B15E-FCD96E9F8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411C4FC-D302-4C1D-B15E-FCD96E9F8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411C4FC-D302-4C1D-B15E-FCD96E9F8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7A9336-439A-4E18-BE3D-24ED645A1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C7A9336-439A-4E18-BE3D-24ED645A1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C7A9336-439A-4E18-BE3D-24ED645A1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3B93DD-82C5-48E4-9F34-6F56ACED4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353B93DD-82C5-48E4-9F34-6F56ACED4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53B93DD-82C5-48E4-9F34-6F56ACED4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26028-56B0-44C2-998F-E706569BC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7A26028-56B0-44C2-998F-E706569BC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7A26028-56B0-44C2-998F-E706569BC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F874B-48A1-4CD3-9647-E46F160BF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51F874B-48A1-4CD3-9647-E46F160BF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51F874B-48A1-4CD3-9647-E46F160BF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1E802-B317-4EA5-9A89-570C8C596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691E802-B317-4EA5-9A89-570C8C596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5691E802-B317-4EA5-9A89-570C8C596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412C4-5548-4B0C-AA9E-0BFAE10A0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F89412C4-5548-4B0C-AA9E-0BFAE10A0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F89412C4-5548-4B0C-AA9E-0BFAE10A0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432C5-0150-4734-81AA-900EE2294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A8432C5-0150-4734-81AA-900EE2294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4A8432C5-0150-4734-81AA-900EE2294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F2FE35-1D5B-4B0E-B6A7-75529EF77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ADF2FE35-1D5B-4B0E-B6A7-75529EF77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DF2FE35-1D5B-4B0E-B6A7-75529EF77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A43FA5-340C-47E6-90DC-4EFD26822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9A43FA5-340C-47E6-90DC-4EFD26822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C9A43FA5-340C-47E6-90DC-4EFD26822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82FBEB-D569-4206-AECD-D8386CF47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3D82FBEB-D569-4206-AECD-D8386CF47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3D82FBEB-D569-4206-AECD-D8386CF47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2B316-617B-475E-8237-108B29F06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B5C2B316-617B-475E-8237-108B29F06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B5C2B316-617B-475E-8237-108B29F06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372E07-60F7-49A6-9A9B-F60E75C8A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C1372E07-60F7-49A6-9A9B-F60E75C8A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1372E07-60F7-49A6-9A9B-F60E75C8A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96F55-6F97-4140-933A-998A9A2E3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80E96F55-6F97-4140-933A-998A9A2E3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80E96F55-6F97-4140-933A-998A9A2E3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D4D61-5CB4-481B-87E2-726722320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94AD4D61-5CB4-481B-87E2-726722320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94AD4D61-5CB4-481B-87E2-726722320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0A69DC-8B00-434E-AFF4-3A33BB3FD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FB0A69DC-8B00-434E-AFF4-3A33BB3FD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FB0A69DC-8B00-434E-AFF4-3A33BB3FD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66B774-BF85-4692-86B1-F79AE0FB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C766B774-BF85-4692-86B1-F79AE0FB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C766B774-BF85-4692-86B1-F79AE0FB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491424-C5D7-4D5E-A324-88F671BFA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BA491424-C5D7-4D5E-A324-88F671BFA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BA491424-C5D7-4D5E-A324-88F671BFA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i‡³i Kvhv©ewj: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(1) k¦mb M¨vm cwienb;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	(2) Lv`¨e¯‘ cwienb;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	(3) wewea e¯‘ cwienb;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	(4)</a:t>
            </a:r>
            <a:r>
              <a:rPr kumimoji="0" lang="bn-IN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Zvcmvg¨Zv iÿv;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	(5) †ivM Rxevby cÖwZ‡iva;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	(6) i³cvZ cÖwZ‡iva;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	(7) †nvwgI÷¨vwmm iÿv Ges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	(8)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 wbqš¿Y|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457200"/>
            <a:ext cx="11176000" cy="5719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b="1" dirty="0" smtClean="0">
                <a:latin typeface="SutonnyMJ" pitchFamily="2" charset="0"/>
              </a:rPr>
              <a:t>i³ </a:t>
            </a:r>
            <a:r>
              <a:rPr lang="en-US" sz="4800" b="1" dirty="0" err="1" smtClean="0">
                <a:latin typeface="SutonnyMJ" pitchFamily="2" charset="0"/>
              </a:rPr>
              <a:t>msenbZ‡š¿i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MVb</a:t>
            </a:r>
            <a:r>
              <a:rPr lang="en-US" sz="4800" b="1" dirty="0" smtClean="0">
                <a:latin typeface="SutonnyMJ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sz="4800" dirty="0" err="1" smtClean="0">
                <a:latin typeface="SutonnyMJ" pitchFamily="2" charset="0"/>
              </a:rPr>
              <a:t>gvbe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>
                <a:latin typeface="SutonnyMJ" pitchFamily="2" charset="0"/>
              </a:rPr>
              <a:t>i³ </a:t>
            </a:r>
            <a:r>
              <a:rPr lang="en-US" sz="4800" dirty="0" err="1">
                <a:latin typeface="SutonnyMJ" pitchFamily="2" charset="0"/>
              </a:rPr>
              <a:t>msenbZš</a:t>
            </a:r>
            <a:r>
              <a:rPr lang="en-US" sz="4800" dirty="0">
                <a:latin typeface="SutonnyMJ" pitchFamily="2" charset="0"/>
              </a:rPr>
              <a:t>¿ </a:t>
            </a:r>
            <a:r>
              <a:rPr lang="en-US" sz="4800" dirty="0" err="1">
                <a:latin typeface="SutonnyMJ" pitchFamily="2" charset="0"/>
              </a:rPr>
              <a:t>wZbwU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Dcv`vb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wb‡q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MwVZ</a:t>
            </a:r>
            <a:r>
              <a:rPr lang="en-US" sz="4800" dirty="0">
                <a:latin typeface="SutonnyMJ" pitchFamily="2" charset="0"/>
              </a:rPr>
              <a:t>| G¸‡</a:t>
            </a:r>
            <a:r>
              <a:rPr lang="en-US" sz="4800" dirty="0" err="1">
                <a:latin typeface="SutonnyMJ" pitchFamily="2" charset="0"/>
              </a:rPr>
              <a:t>jv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njÑ</a:t>
            </a:r>
            <a:r>
              <a:rPr lang="en-US" sz="4800" dirty="0">
                <a:latin typeface="SutonnyMJ" pitchFamily="2" charset="0"/>
              </a:rPr>
              <a:t> i³, </a:t>
            </a:r>
            <a:r>
              <a:rPr lang="en-US" sz="4800" dirty="0" err="1">
                <a:latin typeface="SutonnyMJ" pitchFamily="2" charset="0"/>
              </a:rPr>
              <a:t>ürwcÛ</a:t>
            </a:r>
            <a:r>
              <a:rPr lang="en-US" sz="4800" dirty="0">
                <a:latin typeface="SutonnyMJ" pitchFamily="2" charset="0"/>
              </a:rPr>
              <a:t> I i³evwnKv| i³ </a:t>
            </a:r>
            <a:r>
              <a:rPr lang="en-US" sz="4800" dirty="0" err="1" smtClean="0">
                <a:latin typeface="SutonnyMJ" pitchFamily="2" charset="0"/>
              </a:rPr>
              <a:t>we‡kl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ai‡bi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cÖengvb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Zij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hvRK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Kjv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AwaK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AvqwbK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Nb‡Z¡i</a:t>
            </a:r>
            <a:r>
              <a:rPr lang="en-US" sz="4800" dirty="0">
                <a:latin typeface="SutonnyMJ" pitchFamily="2" charset="0"/>
              </a:rPr>
              <a:t> `</a:t>
            </a:r>
            <a:r>
              <a:rPr lang="en-US" sz="4800" dirty="0" smtClean="0">
                <a:latin typeface="SutonnyMJ" pitchFamily="2" charset="0"/>
              </a:rPr>
              <a:t>ª</a:t>
            </a:r>
            <a:r>
              <a:rPr lang="en-US" sz="4800" dirty="0" err="1" smtClean="0">
                <a:latin typeface="SutonnyMJ" pitchFamily="2" charset="0"/>
              </a:rPr>
              <a:t>eY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bn-IN" sz="4800" dirty="0">
                <a:latin typeface="SutonnyMJ" pitchFamily="2" charset="0"/>
              </a:rPr>
              <a:t> </a:t>
            </a:r>
            <a:r>
              <a:rPr lang="bn-IN" sz="4400" dirty="0" smtClean="0">
                <a:latin typeface="SutonnyMJ" pitchFamily="2" charset="0"/>
              </a:rPr>
              <a:t>প্লা</a:t>
            </a:r>
            <a:r>
              <a:rPr lang="en-US" sz="4800" dirty="0" err="1" smtClean="0">
                <a:latin typeface="SutonnyMJ" pitchFamily="2" charset="0"/>
              </a:rPr>
              <a:t>Rgv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>
                <a:latin typeface="SutonnyMJ" pitchFamily="2" charset="0"/>
              </a:rPr>
              <a:t>I i³KwYKv </a:t>
            </a:r>
            <a:r>
              <a:rPr lang="en-US" sz="4800" dirty="0" err="1">
                <a:latin typeface="SutonnyMJ" pitchFamily="2" charset="0"/>
              </a:rPr>
              <a:t>wb‡q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MwVZ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Ges</a:t>
            </a:r>
            <a:r>
              <a:rPr lang="bn-IN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hv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ürwc</a:t>
            </a:r>
            <a:r>
              <a:rPr lang="en-US" sz="4400" dirty="0" err="1" smtClean="0">
                <a:latin typeface="SutonnyMJ" pitchFamily="2" charset="0"/>
              </a:rPr>
              <a:t>Ð</a:t>
            </a:r>
            <a:r>
              <a:rPr lang="en-US" sz="4800" dirty="0" err="1" smtClean="0">
                <a:latin typeface="SutonnyMJ" pitchFamily="2" charset="0"/>
              </a:rPr>
              <a:t>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eÜ</a:t>
            </a:r>
            <a:r>
              <a:rPr lang="en-US" sz="4800" dirty="0">
                <a:latin typeface="SutonnyMJ" pitchFamily="2" charset="0"/>
              </a:rPr>
              <a:t> i³bvjxi </a:t>
            </a:r>
            <a:r>
              <a:rPr lang="en-US" sz="4800" dirty="0" err="1">
                <a:latin typeface="SutonnyMJ" pitchFamily="2" charset="0"/>
              </a:rPr>
              <a:t>gva</a:t>
            </a:r>
            <a:r>
              <a:rPr lang="en-US" sz="4800" dirty="0">
                <a:latin typeface="SutonnyMJ" pitchFamily="2" charset="0"/>
              </a:rPr>
              <a:t>¨‡g </a:t>
            </a:r>
            <a:r>
              <a:rPr lang="en-US" sz="4800" dirty="0" err="1">
                <a:latin typeface="SutonnyMJ" pitchFamily="2" charset="0"/>
              </a:rPr>
              <a:t>mgMÖ</a:t>
            </a:r>
            <a:r>
              <a:rPr lang="en-US" sz="4800" dirty="0">
                <a:latin typeface="SutonnyMJ" pitchFamily="2" charset="0"/>
              </a:rPr>
              <a:t> †`‡n </a:t>
            </a:r>
            <a:r>
              <a:rPr lang="en-US" sz="4800" dirty="0" err="1">
                <a:latin typeface="SutonnyMJ" pitchFamily="2" charset="0"/>
              </a:rPr>
              <a:t>cwievwnZ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cywó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c`v</a:t>
            </a:r>
            <a:r>
              <a:rPr lang="en-US" sz="4800" dirty="0">
                <a:latin typeface="SutonnyMJ" pitchFamily="2" charset="0"/>
              </a:rPr>
              <a:t>_©, </a:t>
            </a:r>
            <a:r>
              <a:rPr lang="en-US" sz="4800" dirty="0" err="1">
                <a:latin typeface="SutonnyMJ" pitchFamily="2" charset="0"/>
              </a:rPr>
              <a:t>k¦mb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M¨vm</a:t>
            </a:r>
            <a:r>
              <a:rPr lang="en-US" sz="4800" dirty="0">
                <a:latin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</a:rPr>
              <a:t>c`v</a:t>
            </a:r>
            <a:r>
              <a:rPr lang="en-US" sz="4800" dirty="0">
                <a:latin typeface="SutonnyMJ" pitchFamily="2" charset="0"/>
              </a:rPr>
              <a:t>_© </a:t>
            </a:r>
            <a:r>
              <a:rPr lang="en-US" sz="4800" dirty="0" err="1">
                <a:latin typeface="SutonnyMJ" pitchFamily="2" charset="0"/>
              </a:rPr>
              <a:t>enb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220206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330200"/>
            <a:ext cx="11391900" cy="60579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4300" b="1" dirty="0">
                <a:latin typeface="SutonnyMJ" pitchFamily="2" charset="0"/>
              </a:rPr>
              <a:t>i³ </a:t>
            </a:r>
            <a:r>
              <a:rPr lang="en-US" sz="4300" b="1" dirty="0" err="1">
                <a:latin typeface="SutonnyMJ" pitchFamily="2" charset="0"/>
              </a:rPr>
              <a:t>RgvU</a:t>
            </a:r>
            <a:r>
              <a:rPr lang="en-US" sz="4300" b="1" dirty="0">
                <a:latin typeface="SutonnyMJ" pitchFamily="2" charset="0"/>
              </a:rPr>
              <a:t> </a:t>
            </a:r>
            <a:r>
              <a:rPr lang="en-US" sz="4300" b="1" dirty="0" err="1">
                <a:latin typeface="SutonnyMJ" pitchFamily="2" charset="0"/>
              </a:rPr>
              <a:t>evuav</a:t>
            </a:r>
            <a:r>
              <a:rPr lang="en-US" sz="4300" dirty="0" smtClean="0">
                <a:latin typeface="SutonnyMJ" pitchFamily="2" charset="0"/>
              </a:rPr>
              <a:t>:</a:t>
            </a:r>
          </a:p>
          <a:p>
            <a:pPr marL="0" indent="0" algn="just">
              <a:buNone/>
            </a:pPr>
            <a:r>
              <a:rPr lang="en-US" sz="3500" dirty="0" smtClean="0">
                <a:latin typeface="SutonnyMJ" pitchFamily="2" charset="0"/>
              </a:rPr>
              <a:t>¯^</a:t>
            </a:r>
            <a:r>
              <a:rPr lang="en-US" sz="3500" dirty="0" err="1" smtClean="0">
                <a:latin typeface="SutonnyMJ" pitchFamily="2" charset="0"/>
              </a:rPr>
              <a:t>vfvweK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Ae¯’vq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cÖev‡ni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mgq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evwnKvi</a:t>
            </a:r>
            <a:r>
              <a:rPr lang="en-US" sz="3500" dirty="0" smtClean="0">
                <a:latin typeface="SutonnyMJ" pitchFamily="2" charset="0"/>
              </a:rPr>
              <a:t> †</a:t>
            </a:r>
            <a:r>
              <a:rPr lang="en-US" sz="3500" dirty="0" err="1" smtClean="0">
                <a:latin typeface="SutonnyMJ" pitchFamily="2" charset="0"/>
              </a:rPr>
              <a:t>fZi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RgvU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evu‡a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bv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Ges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evuavi</a:t>
            </a:r>
            <a:r>
              <a:rPr lang="bn-IN" sz="3500" dirty="0" smtClean="0">
                <a:latin typeface="SutonnyMJ" pitchFamily="2" charset="0"/>
              </a:rPr>
              <a:t> </a:t>
            </a:r>
            <a:r>
              <a:rPr lang="en-US" sz="3500" dirty="0" smtClean="0">
                <a:latin typeface="SutonnyMJ" pitchFamily="2" charset="0"/>
              </a:rPr>
              <a:t>`</a:t>
            </a:r>
            <a:r>
              <a:rPr lang="en-US" sz="3500" dirty="0" err="1" smtClean="0">
                <a:latin typeface="SutonnyMJ" pitchFamily="2" charset="0"/>
              </a:rPr>
              <a:t>iKviI</a:t>
            </a:r>
            <a:r>
              <a:rPr lang="en-US" sz="3500" dirty="0" smtClean="0">
                <a:latin typeface="SutonnyMJ" pitchFamily="2" charset="0"/>
              </a:rPr>
              <a:t> †</a:t>
            </a:r>
            <a:r>
              <a:rPr lang="en-US" sz="3500" dirty="0" err="1" smtClean="0">
                <a:latin typeface="SutonnyMJ" pitchFamily="2" charset="0"/>
              </a:rPr>
              <a:t>bB</a:t>
            </a:r>
            <a:r>
              <a:rPr lang="en-US" sz="3500" dirty="0" smtClean="0">
                <a:latin typeface="SutonnyMJ" pitchFamily="2" charset="0"/>
              </a:rPr>
              <a:t>| i³bvwji </a:t>
            </a:r>
            <a:r>
              <a:rPr lang="en-US" sz="3500" dirty="0" err="1" smtClean="0">
                <a:latin typeface="SutonnyMJ" pitchFamily="2" charset="0"/>
              </a:rPr>
              <a:t>Af¨šÍ‡ii</a:t>
            </a:r>
            <a:r>
              <a:rPr lang="en-US" sz="3500" dirty="0" smtClean="0">
                <a:latin typeface="SutonnyMJ" pitchFamily="2" charset="0"/>
              </a:rPr>
              <a:t> †`</a:t>
            </a:r>
            <a:r>
              <a:rPr lang="en-US" sz="3500" dirty="0" err="1" smtClean="0">
                <a:latin typeface="SutonnyMJ" pitchFamily="2" charset="0"/>
              </a:rPr>
              <a:t>qvj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g„mY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Ges</a:t>
            </a:r>
            <a:r>
              <a:rPr lang="en-US" sz="3500" dirty="0" smtClean="0">
                <a:latin typeface="SutonnyMJ" pitchFamily="2" charset="0"/>
              </a:rPr>
              <a:t> i³bvjxi †</a:t>
            </a:r>
            <a:r>
              <a:rPr lang="en-US" sz="3500" dirty="0" err="1" smtClean="0">
                <a:latin typeface="SutonnyMJ" pitchFamily="2" charset="0"/>
              </a:rPr>
              <a:t>fZi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w`‡q</a:t>
            </a:r>
            <a:r>
              <a:rPr lang="en-US" sz="3500" dirty="0" smtClean="0">
                <a:latin typeface="SutonnyMJ" pitchFamily="2" charset="0"/>
              </a:rPr>
              <a:t> `ª</a:t>
            </a:r>
            <a:r>
              <a:rPr lang="en-US" sz="3500" dirty="0" err="1" smtClean="0">
                <a:latin typeface="SutonnyMJ" pitchFamily="2" charset="0"/>
              </a:rPr>
              <a:t>æZ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MwZ‡Z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cÖevwnZ</a:t>
            </a:r>
            <a:r>
              <a:rPr lang="bn-IN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nIqvq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RgvU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evuavi</a:t>
            </a:r>
            <a:r>
              <a:rPr lang="en-US" sz="3500" dirty="0" smtClean="0">
                <a:latin typeface="SutonnyMJ" pitchFamily="2" charset="0"/>
              </a:rPr>
              <a:t> †</a:t>
            </a:r>
            <a:r>
              <a:rPr lang="en-US" sz="3500" dirty="0" err="1" smtClean="0">
                <a:latin typeface="SutonnyMJ" pitchFamily="2" charset="0"/>
              </a:rPr>
              <a:t>Kv‡bv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KviY</a:t>
            </a:r>
            <a:r>
              <a:rPr lang="en-US" sz="3500" dirty="0" smtClean="0">
                <a:latin typeface="SutonnyMJ" pitchFamily="2" charset="0"/>
              </a:rPr>
              <a:t> †</a:t>
            </a:r>
            <a:r>
              <a:rPr lang="en-US" sz="3500" dirty="0" err="1" smtClean="0">
                <a:latin typeface="SutonnyMJ" pitchFamily="2" charset="0"/>
              </a:rPr>
              <a:t>bB</a:t>
            </a:r>
            <a:r>
              <a:rPr lang="en-US" sz="3500" dirty="0" smtClean="0">
                <a:latin typeface="SutonnyMJ" pitchFamily="2" charset="0"/>
              </a:rPr>
              <a:t>| </a:t>
            </a:r>
            <a:r>
              <a:rPr lang="en-US" sz="3500" dirty="0" err="1" smtClean="0">
                <a:latin typeface="SutonnyMJ" pitchFamily="2" charset="0"/>
              </a:rPr>
              <a:t>GQvov</a:t>
            </a:r>
            <a:r>
              <a:rPr lang="en-US" sz="3500" dirty="0" smtClean="0">
                <a:latin typeface="SutonnyMJ" pitchFamily="2" charset="0"/>
              </a:rPr>
              <a:t> i³evwnKvi </a:t>
            </a:r>
            <a:r>
              <a:rPr lang="en-US" sz="3500" dirty="0" err="1" smtClean="0">
                <a:latin typeface="SutonnyMJ" pitchFamily="2" charset="0"/>
              </a:rPr>
              <a:t>Af¨šÍi</a:t>
            </a:r>
            <a:r>
              <a:rPr lang="en-US" sz="3500" dirty="0" smtClean="0">
                <a:latin typeface="SutonnyMJ" pitchFamily="2" charset="0"/>
              </a:rPr>
              <a:t>¯’ †</a:t>
            </a:r>
            <a:r>
              <a:rPr lang="en-US" sz="3500" dirty="0" err="1" smtClean="0">
                <a:latin typeface="SutonnyMJ" pitchFamily="2" charset="0"/>
              </a:rPr>
              <a:t>ncvwib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bvgK</a:t>
            </a:r>
            <a:r>
              <a:rPr lang="en-US" sz="3500" dirty="0" smtClean="0">
                <a:latin typeface="SutonnyMJ" pitchFamily="2" charset="0"/>
              </a:rPr>
              <a:t> †</a:t>
            </a:r>
            <a:r>
              <a:rPr lang="en-US" sz="3500" dirty="0" err="1" smtClean="0">
                <a:latin typeface="SutonnyMJ" pitchFamily="2" charset="0"/>
              </a:rPr>
              <a:t>cÖvwUb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RvZxq</a:t>
            </a:r>
            <a:r>
              <a:rPr lang="bn-IN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Dcv`vb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evwnKvi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Af¨šÍ‡i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RgvU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evua‡Z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evav</a:t>
            </a:r>
            <a:r>
              <a:rPr lang="en-US" sz="3500" dirty="0" smtClean="0">
                <a:latin typeface="SutonnyMJ" pitchFamily="2" charset="0"/>
              </a:rPr>
              <a:t> †`q| </a:t>
            </a:r>
          </a:p>
          <a:p>
            <a:pPr marL="0" indent="0" algn="just">
              <a:buNone/>
            </a:pPr>
            <a:r>
              <a:rPr lang="en-US" sz="3500" dirty="0" err="1" smtClean="0">
                <a:latin typeface="SutonnyMJ" pitchFamily="2" charset="0"/>
              </a:rPr>
              <a:t>wKš</a:t>
            </a:r>
            <a:r>
              <a:rPr lang="en-US" sz="3500" dirty="0" smtClean="0">
                <a:latin typeface="SutonnyMJ" pitchFamily="2" charset="0"/>
              </a:rPr>
              <a:t>‘ †`‡</a:t>
            </a:r>
            <a:r>
              <a:rPr lang="en-US" sz="3500" dirty="0" err="1" smtClean="0">
                <a:latin typeface="SutonnyMJ" pitchFamily="2" charset="0"/>
              </a:rPr>
              <a:t>ni</a:t>
            </a:r>
            <a:r>
              <a:rPr lang="en-US" sz="3500" dirty="0" smtClean="0">
                <a:latin typeface="SutonnyMJ" pitchFamily="2" charset="0"/>
              </a:rPr>
              <a:t> †</a:t>
            </a:r>
            <a:r>
              <a:rPr lang="en-US" sz="3500" dirty="0" err="1" smtClean="0">
                <a:latin typeface="SutonnyMJ" pitchFamily="2" charset="0"/>
              </a:rPr>
              <a:t>Kv‡bv</a:t>
            </a:r>
            <a:r>
              <a:rPr lang="en-US" sz="3500" dirty="0" smtClean="0">
                <a:latin typeface="SutonnyMJ" pitchFamily="2" charset="0"/>
              </a:rPr>
              <a:t> ¯’</a:t>
            </a:r>
            <a:r>
              <a:rPr lang="en-US" sz="3500" dirty="0" err="1" smtClean="0">
                <a:latin typeface="SutonnyMJ" pitchFamily="2" charset="0"/>
              </a:rPr>
              <a:t>vb</a:t>
            </a:r>
            <a:r>
              <a:rPr lang="en-US" sz="3500" dirty="0" smtClean="0">
                <a:latin typeface="SutonnyMJ" pitchFamily="2" charset="0"/>
              </a:rPr>
              <a:t> †K‡U †</a:t>
            </a:r>
            <a:r>
              <a:rPr lang="en-US" sz="3500" dirty="0" err="1" smtClean="0">
                <a:latin typeface="SutonnyMJ" pitchFamily="2" charset="0"/>
              </a:rPr>
              <a:t>M‡j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ev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ÿZ</a:t>
            </a:r>
            <a:r>
              <a:rPr lang="bn-IN" sz="3500" dirty="0" smtClean="0">
                <a:latin typeface="SutonnyMJ" pitchFamily="2" charset="0"/>
              </a:rPr>
              <a:t> </a:t>
            </a:r>
            <a:r>
              <a:rPr lang="en-US" sz="3500" dirty="0" smtClean="0">
                <a:latin typeface="SutonnyMJ" pitchFamily="2" charset="0"/>
              </a:rPr>
              <a:t>ˆ</a:t>
            </a:r>
            <a:r>
              <a:rPr lang="en-US" sz="3500" dirty="0" err="1" smtClean="0">
                <a:latin typeface="SutonnyMJ" pitchFamily="2" charset="0"/>
              </a:rPr>
              <a:t>Zwi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n‡j</a:t>
            </a:r>
            <a:r>
              <a:rPr lang="en-US" sz="3500" dirty="0" smtClean="0">
                <a:latin typeface="SutonnyMJ" pitchFamily="2" charset="0"/>
              </a:rPr>
              <a:t> i³cvZ </a:t>
            </a:r>
            <a:r>
              <a:rPr lang="en-US" sz="3500" dirty="0" err="1" smtClean="0">
                <a:latin typeface="SutonnyMJ" pitchFamily="2" charset="0"/>
              </a:rPr>
              <a:t>nq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Ges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ZLb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RgvU</a:t>
            </a:r>
            <a:r>
              <a:rPr lang="en-US" sz="3500" dirty="0" smtClean="0">
                <a:latin typeface="SutonnyMJ" pitchFamily="2" charset="0"/>
              </a:rPr>
              <a:t> †</a:t>
            </a:r>
            <a:r>
              <a:rPr lang="en-US" sz="3500" dirty="0" err="1" smtClean="0">
                <a:latin typeface="SutonnyMJ" pitchFamily="2" charset="0"/>
              </a:rPr>
              <a:t>eu‡a</a:t>
            </a:r>
            <a:r>
              <a:rPr lang="en-US" sz="3500" dirty="0" smtClean="0">
                <a:latin typeface="SutonnyMJ" pitchFamily="2" charset="0"/>
              </a:rPr>
              <a:t> i³cvZ </a:t>
            </a:r>
            <a:r>
              <a:rPr lang="en-US" sz="3500" dirty="0" err="1" smtClean="0">
                <a:latin typeface="SutonnyMJ" pitchFamily="2" charset="0"/>
              </a:rPr>
              <a:t>eÜ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nIqvi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cÖ‡qvRb</a:t>
            </a:r>
            <a:r>
              <a:rPr lang="en-US" sz="3500" dirty="0" smtClean="0">
                <a:latin typeface="SutonnyMJ" pitchFamily="2" charset="0"/>
              </a:rPr>
              <a:t> †`</a:t>
            </a:r>
            <a:r>
              <a:rPr lang="en-US" sz="3500" dirty="0" err="1" smtClean="0">
                <a:latin typeface="SutonnyMJ" pitchFamily="2" charset="0"/>
              </a:rPr>
              <a:t>Lv</a:t>
            </a:r>
            <a:r>
              <a:rPr lang="en-US" sz="3500" dirty="0" smtClean="0">
                <a:latin typeface="SutonnyMJ" pitchFamily="2" charset="0"/>
              </a:rPr>
              <a:t> †`q| †h </a:t>
            </a:r>
            <a:r>
              <a:rPr lang="en-US" sz="3500" dirty="0" err="1" smtClean="0">
                <a:latin typeface="SutonnyMJ" pitchFamily="2" charset="0"/>
              </a:rPr>
              <a:t>cÖwKqvq</a:t>
            </a:r>
            <a:r>
              <a:rPr lang="bn-IN" sz="3500" dirty="0" smtClean="0">
                <a:latin typeface="SutonnyMJ" pitchFamily="2" charset="0"/>
              </a:rPr>
              <a:t> </a:t>
            </a:r>
            <a:r>
              <a:rPr lang="en-US" sz="3500" dirty="0" smtClean="0">
                <a:latin typeface="SutonnyMJ" pitchFamily="2" charset="0"/>
              </a:rPr>
              <a:t>†</a:t>
            </a:r>
            <a:r>
              <a:rPr lang="en-US" sz="3500" dirty="0" err="1" smtClean="0">
                <a:latin typeface="SutonnyMJ" pitchFamily="2" charset="0"/>
              </a:rPr>
              <a:t>Kv‡bv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ÿ‡Zi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gy‡L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RgvU</a:t>
            </a:r>
            <a:r>
              <a:rPr lang="en-US" sz="3500" dirty="0" smtClean="0">
                <a:latin typeface="SutonnyMJ" pitchFamily="2" charset="0"/>
              </a:rPr>
              <a:t> †</a:t>
            </a:r>
            <a:r>
              <a:rPr lang="en-US" sz="3500" dirty="0" err="1" smtClean="0">
                <a:latin typeface="SutonnyMJ" pitchFamily="2" charset="0"/>
              </a:rPr>
              <a:t>eu‡a</a:t>
            </a:r>
            <a:r>
              <a:rPr lang="en-US" sz="3500" dirty="0" smtClean="0">
                <a:latin typeface="SutonnyMJ" pitchFamily="2" charset="0"/>
              </a:rPr>
              <a:t> †`n †_‡K </a:t>
            </a:r>
            <a:r>
              <a:rPr lang="en-US" sz="3500" dirty="0" err="1" smtClean="0">
                <a:latin typeface="SutonnyMJ" pitchFamily="2" charset="0"/>
              </a:rPr>
              <a:t>AcÖ‡qvRbxq</a:t>
            </a:r>
            <a:r>
              <a:rPr lang="en-US" sz="3500" dirty="0" smtClean="0">
                <a:latin typeface="SutonnyMJ" pitchFamily="2" charset="0"/>
              </a:rPr>
              <a:t> i³cvZ </a:t>
            </a:r>
            <a:r>
              <a:rPr lang="en-US" sz="3500" dirty="0" err="1" smtClean="0">
                <a:latin typeface="SutonnyMJ" pitchFamily="2" charset="0"/>
              </a:rPr>
              <a:t>eÜ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nq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Zv‡K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RgvU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evuav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ZÂb</a:t>
            </a:r>
            <a:endParaRPr lang="en-US" sz="3500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sz="3500" dirty="0" err="1" smtClean="0">
                <a:latin typeface="SutonnyMJ" pitchFamily="2" charset="0"/>
              </a:rPr>
              <a:t>e‡j</a:t>
            </a:r>
            <a:r>
              <a:rPr lang="en-US" sz="3500" dirty="0" smtClean="0">
                <a:latin typeface="SutonnyMJ" pitchFamily="2" charset="0"/>
              </a:rPr>
              <a:t>| </a:t>
            </a:r>
            <a:r>
              <a:rPr lang="en-US" sz="3500" dirty="0" err="1" smtClean="0">
                <a:latin typeface="SutonnyMJ" pitchFamily="2" charset="0"/>
              </a:rPr>
              <a:t>G‡`i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avivevwnK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Kvh©KvwiZvi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d‡j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ÿZ¯’v‡bi</a:t>
            </a:r>
            <a:r>
              <a:rPr lang="en-US" sz="3500" dirty="0" smtClean="0">
                <a:latin typeface="SutonnyMJ" pitchFamily="2" charset="0"/>
              </a:rPr>
              <a:t> i³ </a:t>
            </a:r>
            <a:r>
              <a:rPr lang="en-US" sz="3500" dirty="0" err="1" smtClean="0">
                <a:latin typeface="SutonnyMJ" pitchFamily="2" charset="0"/>
              </a:rPr>
              <a:t>RgvU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evu‡a</a:t>
            </a:r>
            <a:r>
              <a:rPr lang="en-US" sz="3500" dirty="0" smtClean="0">
                <a:latin typeface="SutonnyMJ" pitchFamily="2" charset="0"/>
              </a:rPr>
              <a:t>| </a:t>
            </a:r>
            <a:r>
              <a:rPr lang="en-US" sz="3500" dirty="0" err="1" smtClean="0">
                <a:latin typeface="SutonnyMJ" pitchFamily="2" charset="0"/>
              </a:rPr>
              <a:t>Gi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g‡a</a:t>
            </a:r>
            <a:r>
              <a:rPr lang="en-US" sz="3500" dirty="0" smtClean="0">
                <a:latin typeface="SutonnyMJ" pitchFamily="2" charset="0"/>
              </a:rPr>
              <a:t>¨ </a:t>
            </a:r>
            <a:r>
              <a:rPr lang="en-US" sz="3500" dirty="0" err="1" smtClean="0">
                <a:latin typeface="SutonnyMJ" pitchFamily="2" charset="0"/>
              </a:rPr>
              <a:t>cÖavb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Dcv`vb</a:t>
            </a:r>
            <a:r>
              <a:rPr lang="en-US" sz="3500" dirty="0" smtClean="0">
                <a:latin typeface="SutonnyMJ" pitchFamily="2" charset="0"/>
              </a:rPr>
              <a:t>¸‡</a:t>
            </a:r>
            <a:r>
              <a:rPr lang="en-US" sz="3500" dirty="0" err="1" smtClean="0">
                <a:latin typeface="SutonnyMJ" pitchFamily="2" charset="0"/>
              </a:rPr>
              <a:t>jvi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gva</a:t>
            </a:r>
            <a:r>
              <a:rPr lang="en-US" sz="3500" dirty="0" smtClean="0">
                <a:latin typeface="SutonnyMJ" pitchFamily="2" charset="0"/>
              </a:rPr>
              <a:t>¨‡g i³ </a:t>
            </a:r>
            <a:r>
              <a:rPr lang="en-US" sz="3500" dirty="0" err="1" smtClean="0">
                <a:latin typeface="SutonnyMJ" pitchFamily="2" charset="0"/>
              </a:rPr>
              <a:t>RgvU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evuavi</a:t>
            </a:r>
            <a:r>
              <a:rPr lang="en-US" sz="3500" dirty="0" smtClean="0">
                <a:latin typeface="SutonnyMJ" pitchFamily="2" charset="0"/>
              </a:rPr>
              <a:t> †</a:t>
            </a:r>
            <a:r>
              <a:rPr lang="en-US" sz="3500" dirty="0" err="1" smtClean="0">
                <a:latin typeface="SutonnyMJ" pitchFamily="2" charset="0"/>
              </a:rPr>
              <a:t>KŠkj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wb‡P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avivevwnKfv‡e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Zz‡j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aiv</a:t>
            </a:r>
            <a:r>
              <a:rPr lang="en-US" sz="3500" dirty="0" smtClean="0">
                <a:latin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</a:rPr>
              <a:t>n‡jv</a:t>
            </a:r>
            <a:r>
              <a:rPr lang="en-US" sz="3500" dirty="0" smtClean="0">
                <a:latin typeface="SutonnyMJ" pitchFamily="2" charset="0"/>
              </a:rPr>
              <a:t>:</a:t>
            </a:r>
          </a:p>
          <a:p>
            <a:pPr marL="0" indent="0" algn="just">
              <a:buNone/>
            </a:pPr>
            <a:endParaRPr lang="en-US" sz="3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1254</Words>
  <Application>Microsoft Office PowerPoint</Application>
  <PresentationFormat>Custom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i³ I msenb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বাড়ির কাজ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i³ I msenb</dc:title>
  <dc:creator>HSTTI</dc:creator>
  <cp:lastModifiedBy>GCH</cp:lastModifiedBy>
  <cp:revision>90</cp:revision>
  <dcterms:created xsi:type="dcterms:W3CDTF">2016-02-24T04:28:07Z</dcterms:created>
  <dcterms:modified xsi:type="dcterms:W3CDTF">2022-12-22T06:43:10Z</dcterms:modified>
</cp:coreProperties>
</file>