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61" r:id="rId5"/>
    <p:sldId id="259" r:id="rId6"/>
    <p:sldId id="262" r:id="rId7"/>
    <p:sldId id="273" r:id="rId8"/>
    <p:sldId id="274" r:id="rId9"/>
    <p:sldId id="264" r:id="rId10"/>
    <p:sldId id="275" r:id="rId11"/>
    <p:sldId id="265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1D28E-8E99-4134-BB46-E744693F16B5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4227443" y="1444488"/>
            <a:ext cx="4055166" cy="196132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4765" y="1806877"/>
            <a:ext cx="3029258" cy="1256160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3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4354" y="274638"/>
            <a:ext cx="2495006" cy="92714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7097" y="2227445"/>
            <a:ext cx="9326880" cy="6397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নাশপতি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ফসলে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রোগবালাই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2939143" y="488037"/>
            <a:ext cx="4624251" cy="1027255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843" y="2243921"/>
            <a:ext cx="11039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মার্চ-এপ্রিল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নাশপতি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যায়।একটি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২০০-৩০০টি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ধরে।কিছু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১০০০টি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বাশেঁর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ঝুড়ি,কাঠের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বাজারজাত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৭-১০দিন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6022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313" y="192751"/>
            <a:ext cx="5581934" cy="681892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প্রধান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শত্রু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850" y="1539275"/>
            <a:ext cx="4094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টিয়া,কাঠবিড়ালীসহ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অন্যান্য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পাখির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প্রিয়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খাবার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নাশপতি।সেজন্য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পরিপক্কের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সময়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অথা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ৎ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জুন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মাসের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শেষ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দিকে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কয়েক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গাছ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পর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পর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টিনের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ভেতর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লাঠি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বেঁধে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দড়ি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দ্বারা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টেণে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পাখি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তাড়ানোর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ব্যবস্থা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হবে</a:t>
            </a:r>
            <a:r>
              <a:rPr lang="en-US" sz="2400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10" name="Picture 9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097" y="4049485"/>
            <a:ext cx="5218191" cy="2398948"/>
          </a:xfrm>
          <a:prstGeom prst="rect">
            <a:avLst/>
          </a:prstGeom>
        </p:spPr>
      </p:pic>
      <p:pic>
        <p:nvPicPr>
          <p:cNvPr id="12" name="Picture 11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661" y="1330321"/>
            <a:ext cx="5390075" cy="220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76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812147" y="1867439"/>
            <a:ext cx="5035640" cy="258478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rgbClr val="0070C0"/>
                </a:solidFill>
              </a:rPr>
              <a:t>ধন্যবাদ</a:t>
            </a:r>
            <a:endParaRPr lang="en-US" sz="8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13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60035" y="291548"/>
            <a:ext cx="5459895" cy="884109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1886" y="1828799"/>
            <a:ext cx="2990637" cy="607333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4320" y="2710452"/>
            <a:ext cx="5578506" cy="2802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গাইবান্ধা,উপজেলাঃ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গাইবান্ধা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সদর,জেলাঃগাইবান্ধা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563394" y="1877107"/>
            <a:ext cx="3008224" cy="5917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824651" y="2805520"/>
            <a:ext cx="3225424" cy="2275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পাঠ-১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6172201" y="1803043"/>
            <a:ext cx="476794" cy="3940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82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87384" y="640080"/>
            <a:ext cx="11351623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নিচের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চিত্র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গুলো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লক্ষ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করঃ</a:t>
            </a:r>
            <a:r>
              <a:rPr lang="en-US" sz="2400" dirty="0">
                <a:solidFill>
                  <a:srgbClr val="002060"/>
                </a:solidFill>
              </a:rPr>
              <a:t>-</a:t>
            </a:r>
          </a:p>
        </p:txBody>
      </p:sp>
      <p:pic>
        <p:nvPicPr>
          <p:cNvPr id="9" name="Picture 8" descr="naspa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46" y="1474868"/>
            <a:ext cx="3275537" cy="3632710"/>
          </a:xfrm>
          <a:prstGeom prst="rect">
            <a:avLst/>
          </a:prstGeom>
        </p:spPr>
      </p:pic>
      <p:pic>
        <p:nvPicPr>
          <p:cNvPr id="10" name="Picture 9" descr="1624253854_pear-4.jpg622409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046" y="1463041"/>
            <a:ext cx="3986442" cy="39453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53140" y="5911188"/>
            <a:ext cx="169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</a:rPr>
              <a:t>নাশপাতি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6890" y="2485635"/>
            <a:ext cx="5839097" cy="15569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নাশপাতি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চাষাবাদ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0775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44983" y="914400"/>
            <a:ext cx="2403566" cy="76944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6981" y="2794716"/>
            <a:ext cx="101099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নাশপাতি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নাশপাতি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চাষাবাদ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নাশপাতির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6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/>
        </p:nvSpPr>
        <p:spPr>
          <a:xfrm>
            <a:off x="3814577" y="168548"/>
            <a:ext cx="2559720" cy="171326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108" y="540913"/>
            <a:ext cx="2351315" cy="100050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/>
            </a:r>
            <a:br>
              <a:rPr lang="en-US" sz="7200" b="1" dirty="0"/>
            </a:br>
            <a:r>
              <a:rPr lang="en-US" b="1" dirty="0" err="1" smtClean="0"/>
              <a:t>ভূমিকা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endParaRPr lang="en-US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4739" y="2446987"/>
            <a:ext cx="11362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বাংলাদেশ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কৃষি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প্রধান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দেশ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।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শতকরা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৮০বা ৮৫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ভাগ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মানুষ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কৃষির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সাথে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ওতপ্রোতভাবে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জরিত।নাশপাতি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একটি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উদ্যান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ফসল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ফল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।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নাশপতিতে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প্রচুর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পরিমানে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ভিটামিন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এ ও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বি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রয়েছে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প্রতি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১০০গ্রাম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ভক্ষনযোগ্য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নাশপতিতে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রয়েছে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-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শ্বেতসার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১১.৪০%,প্রোটিন .০২%,চর্বি .০১%,ভিটামিন -এ ০.১৪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আই,হউ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ভিটামিন-বি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২.২০মি:গ্রা:,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লৌহ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০.০১%, </a:t>
            </a:r>
            <a:r>
              <a:rPr lang="en-US" sz="2000" dirty="0" err="1" smtClean="0">
                <a:latin typeface="NikoshBAN" panose="02000000000000000000" pitchFamily="2" charset="0"/>
                <a:cs typeface="Shonar Bangla" pitchFamily="34" charset="0"/>
              </a:rPr>
              <a:t>ফসফরাস</a:t>
            </a:r>
            <a:r>
              <a:rPr lang="en-US" sz="2000" dirty="0" smtClean="0">
                <a:latin typeface="NikoshBAN" panose="02000000000000000000" pitchFamily="2" charset="0"/>
                <a:cs typeface="Shonar Bangla" pitchFamily="34" charset="0"/>
              </a:rPr>
              <a:t> ০৭%।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04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527" y="167354"/>
            <a:ext cx="3461658" cy="577230"/>
          </a:xfr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জাত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12245" y="967229"/>
            <a:ext cx="10528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পৃথিবীতে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নাশপতির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অনেক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জাত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থাকলেও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বাংলাদেশে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বারি</a:t>
            </a:r>
            <a:r>
              <a:rPr lang="en-US" sz="2000" dirty="0" smtClean="0"/>
              <a:t> নাশপতি-১ </a:t>
            </a:r>
            <a:r>
              <a:rPr lang="en-US" sz="2000" dirty="0" err="1" smtClean="0"/>
              <a:t>জাতের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চাষ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59140" y="1502727"/>
            <a:ext cx="4091404" cy="90197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+mj-lt"/>
                <a:ea typeface="+mj-ea"/>
                <a:cs typeface="+mj-cs"/>
              </a:rPr>
              <a:t>জলবায়ু,মাটি,জমি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গর্ত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তৈরি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336" y="2639733"/>
            <a:ext cx="11034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নাশপতি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চাষের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সূর্যালোক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প্রয়োজন।শুষ্ক</a:t>
            </a:r>
            <a:r>
              <a:rPr lang="en-US" sz="2000" dirty="0" smtClean="0"/>
              <a:t> ও </a:t>
            </a:r>
            <a:r>
              <a:rPr lang="en-US" sz="2000" dirty="0" err="1" smtClean="0"/>
              <a:t>গরম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বায়ু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ক্ষতিকর</a:t>
            </a:r>
            <a:r>
              <a:rPr lang="en-US" sz="2000" dirty="0" smtClean="0"/>
              <a:t>। </a:t>
            </a:r>
            <a:r>
              <a:rPr lang="en-US" sz="2000" dirty="0" err="1" smtClean="0"/>
              <a:t>পাহাড়ের</a:t>
            </a:r>
            <a:r>
              <a:rPr lang="en-US" sz="2000" dirty="0" smtClean="0"/>
              <a:t> ১০-২০% </a:t>
            </a:r>
            <a:r>
              <a:rPr lang="en-US" sz="2000" dirty="0" err="1" smtClean="0"/>
              <a:t>ঢালু</a:t>
            </a:r>
            <a:r>
              <a:rPr lang="en-US" sz="2000" dirty="0" smtClean="0"/>
              <a:t> </a:t>
            </a:r>
            <a:r>
              <a:rPr lang="en-US" sz="2000" dirty="0" err="1" smtClean="0"/>
              <a:t>জমিতে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নাশপতি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জন্মে</a:t>
            </a:r>
            <a:r>
              <a:rPr lang="en-US" sz="2000" dirty="0" smtClean="0"/>
              <a:t> ।</a:t>
            </a:r>
            <a:r>
              <a:rPr lang="en-US" sz="2000" dirty="0" err="1" smtClean="0"/>
              <a:t>শুষ্ক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মৌসুমে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সেচ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প্রয়োগ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অত্যাবশ্যক।পাহাড়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পরিস্কার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লাগানোর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৭৫সে.মি .দৈঘ্য,৭৫সে.মি.প্রস্ত,৭৫সে.মি </a:t>
            </a:r>
            <a:r>
              <a:rPr lang="en-US" sz="2000" dirty="0" err="1" smtClean="0"/>
              <a:t>গভীর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গর্ত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গর্ত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সময়</a:t>
            </a:r>
            <a:r>
              <a:rPr lang="en-US" sz="2000" dirty="0" smtClean="0"/>
              <a:t> ২০সে.মি.মাটি </a:t>
            </a:r>
            <a:r>
              <a:rPr lang="en-US" sz="2000" dirty="0" err="1" smtClean="0"/>
              <a:t>অন্য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জায়গায়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রাখতে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এরপর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পচা</a:t>
            </a:r>
            <a:r>
              <a:rPr lang="en-US" sz="2000" dirty="0" smtClean="0"/>
              <a:t> </a:t>
            </a:r>
            <a:r>
              <a:rPr lang="en-US" sz="2000" dirty="0" err="1" smtClean="0"/>
              <a:t>গোবর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কম্পোষ্ট</a:t>
            </a:r>
            <a:r>
              <a:rPr lang="en-US" sz="2000" dirty="0" smtClean="0"/>
              <a:t> ১০-১৫কেজি,এমওপি-২৫০গ্রাম,টিএসপি-২৫০গ্রাম </a:t>
            </a:r>
            <a:r>
              <a:rPr lang="en-US" sz="2000" dirty="0" err="1" smtClean="0"/>
              <a:t>মাটির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গর্ত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ভরাট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৭-১০ </a:t>
            </a:r>
            <a:r>
              <a:rPr lang="en-US" sz="2000" dirty="0" err="1" smtClean="0"/>
              <a:t>রেখে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31326" y="4750526"/>
            <a:ext cx="3461658" cy="57723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বংশবিস্তার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8023" y="5715000"/>
            <a:ext cx="7180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সাধারনত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নাশপতির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বংশবিস্তার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55494"/>
            <a:ext cx="3442447" cy="42036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রোপন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776" y="974958"/>
            <a:ext cx="9922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বৈশাখ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শ্রাবণ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লাগানোর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রোপনের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৪মি.*৪মি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04888" y="1807537"/>
            <a:ext cx="3442447" cy="56477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প্রয়োগ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603" y="2590881"/>
            <a:ext cx="11248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ফাল্গুন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উল্লিখিত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অর্ধেক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অর্ধেক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ভাদ্র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মাসে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গাছের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হতে</a:t>
            </a:r>
            <a:r>
              <a:rPr lang="en-US" sz="2000" dirty="0" smtClean="0"/>
              <a:t> ৫০-১২৫ </a:t>
            </a:r>
            <a:r>
              <a:rPr lang="en-US" sz="2000" dirty="0" err="1" smtClean="0"/>
              <a:t>সে.মি.দূরে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কোদাল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কুপিয়ে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মাটির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18557" y="3615400"/>
            <a:ext cx="3442447" cy="56477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পরিচর্যা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587" y="4423655"/>
            <a:ext cx="10502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গাছের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উচ্চতা</a:t>
            </a:r>
            <a:r>
              <a:rPr lang="en-US" sz="2000" dirty="0" smtClean="0"/>
              <a:t> ৪০-৫০সে.মি </a:t>
            </a:r>
            <a:r>
              <a:rPr lang="en-US" sz="2000" dirty="0" err="1" smtClean="0"/>
              <a:t>ডগা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পরের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বছর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পার্শ্ব</a:t>
            </a:r>
            <a:r>
              <a:rPr lang="en-US" sz="2000" dirty="0" smtClean="0"/>
              <a:t>  </a:t>
            </a:r>
            <a:r>
              <a:rPr lang="en-US" sz="2000" dirty="0" err="1" smtClean="0"/>
              <a:t>শাখা</a:t>
            </a:r>
            <a:r>
              <a:rPr lang="en-US" sz="2000" dirty="0" smtClean="0"/>
              <a:t> ২০-২৫সে.মি. </a:t>
            </a:r>
            <a:r>
              <a:rPr lang="en-US" sz="2000" dirty="0" err="1" smtClean="0"/>
              <a:t>রেখে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হবে।গাছের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গোড়ার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শোষক</a:t>
            </a:r>
            <a:r>
              <a:rPr lang="en-US" sz="2000" dirty="0" smtClean="0"/>
              <a:t> </a:t>
            </a:r>
            <a:r>
              <a:rPr lang="en-US" sz="2000" dirty="0" err="1" smtClean="0"/>
              <a:t>ডাল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হলেই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ফেলতে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প্রত্যেকটি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ডালে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ছাঁটাই</a:t>
            </a:r>
            <a:r>
              <a:rPr lang="en-US" sz="2000" dirty="0" smtClean="0"/>
              <a:t>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বোর্দোপেস্ট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লাগিয়ে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36661" y="1687489"/>
            <a:ext cx="11175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শুষ্ক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মৌসুমে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গাছের</a:t>
            </a:r>
            <a:r>
              <a:rPr lang="en-US" sz="2000" dirty="0" smtClean="0"/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গোড়ার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চারদিকে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কুপিয়ে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মালচ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১০-১২ </a:t>
            </a:r>
            <a:r>
              <a:rPr lang="en-US" sz="2000" dirty="0" err="1" smtClean="0"/>
              <a:t>দিন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গাছ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</a:t>
            </a:r>
            <a:r>
              <a:rPr lang="en-US" sz="2000" dirty="0" smtClean="0"/>
              <a:t> ৩০-৪০লিটার </a:t>
            </a:r>
            <a:r>
              <a:rPr lang="en-US" sz="2000" dirty="0" err="1" smtClean="0"/>
              <a:t>পানি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সরবরাহ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গাছের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ফলন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বৃদ্ধি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পায়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480560" y="313826"/>
            <a:ext cx="1672046" cy="83570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/>
              <a:t>সেচ</a:t>
            </a:r>
            <a:endParaRPr lang="en-US" sz="3200" b="1" dirty="0"/>
          </a:p>
        </p:txBody>
      </p:sp>
      <p:sp>
        <p:nvSpPr>
          <p:cNvPr id="16" name="Title 12"/>
          <p:cNvSpPr txBox="1">
            <a:spLocks/>
          </p:cNvSpPr>
          <p:nvPr/>
        </p:nvSpPr>
        <p:spPr>
          <a:xfrm>
            <a:off x="3909402" y="2824989"/>
            <a:ext cx="2308518" cy="8357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পোকামাকড়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11175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ফল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ছিদ্রকারী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পোকা</a:t>
            </a:r>
            <a:r>
              <a:rPr lang="en-US" sz="2000" dirty="0" smtClean="0"/>
              <a:t> </a:t>
            </a:r>
            <a:r>
              <a:rPr lang="en-US" sz="2000" dirty="0" err="1" smtClean="0"/>
              <a:t>নাশপতি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গাছের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থাকে।এ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সময়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ছিদ্রে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ইনজেকশনের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মাত্রা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অনুযায়ী</a:t>
            </a:r>
            <a:r>
              <a:rPr lang="en-US" sz="2000" dirty="0" smtClean="0"/>
              <a:t> </a:t>
            </a:r>
            <a:r>
              <a:rPr lang="en-US" sz="2000" dirty="0" err="1" smtClean="0"/>
              <a:t>ম্যালাথিয়ন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জাতীয়</a:t>
            </a:r>
            <a:r>
              <a:rPr lang="en-US" sz="2000" dirty="0" smtClean="0"/>
              <a:t>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ঔষধ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পানির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মিশিয়ে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ভিতরে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স্প্রে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মোম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আলকাতরা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লাগিয়ে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ছিদ্র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বন্ধ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1803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471</Words>
  <Application>Microsoft Office PowerPoint</Application>
  <PresentationFormat>Custom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পরিচিতি</vt:lpstr>
      <vt:lpstr>নিচের চিত্র গুলো লক্ষ করঃ-</vt:lpstr>
      <vt:lpstr> নাশপাতি চাষাবাদ কৌশল </vt:lpstr>
      <vt:lpstr>Slide 5</vt:lpstr>
      <vt:lpstr> ভূমিকা </vt:lpstr>
      <vt:lpstr>জাত</vt:lpstr>
      <vt:lpstr>চারা রোপন</vt:lpstr>
      <vt:lpstr>সেচ</vt:lpstr>
      <vt:lpstr>জোড়ায় কাজ</vt:lpstr>
      <vt:lpstr>Slide 11</vt:lpstr>
      <vt:lpstr>প্রধান শত্রু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Babu</cp:lastModifiedBy>
  <cp:revision>219</cp:revision>
  <dcterms:created xsi:type="dcterms:W3CDTF">2015-12-09T06:36:34Z</dcterms:created>
  <dcterms:modified xsi:type="dcterms:W3CDTF">2022-12-21T18:31:17Z</dcterms:modified>
</cp:coreProperties>
</file>