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301" r:id="rId3"/>
    <p:sldId id="273" r:id="rId4"/>
    <p:sldId id="314" r:id="rId5"/>
    <p:sldId id="256" r:id="rId6"/>
    <p:sldId id="257" r:id="rId7"/>
    <p:sldId id="259" r:id="rId8"/>
    <p:sldId id="313" r:id="rId9"/>
    <p:sldId id="309" r:id="rId10"/>
    <p:sldId id="310" r:id="rId11"/>
    <p:sldId id="311" r:id="rId12"/>
    <p:sldId id="312" r:id="rId13"/>
    <p:sldId id="308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C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CEE4-8FDD-4A99-9D29-3BF0F33BD04F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486BE-C133-49D8-BB8F-C81CE080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486BE-C133-49D8-BB8F-C81CE080BD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486BE-C133-49D8-BB8F-C81CE080B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CC22-BFC7-416B-881D-AA16DD1A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13B94-4212-4987-8852-81AF8B67B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B4C9D-AB7A-4C52-B23C-AFC74B68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13D4-CE0D-42B9-AD36-816C3691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D885-09B3-41CD-AD0B-09E1FF83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B8B3-DE23-4580-BB51-B1B8C439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EC413-B8C1-47B0-AC9F-1F343015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3E43-3B9C-46F3-A177-A7D974D0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EB15-EE21-408A-A58E-3BFD20D0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890E-D965-40F2-9A95-2FC185D3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166A9-4413-42C4-AEB8-1D5A5DB83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57A94-630D-49E5-92DA-B868C5ED7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8CD5-07D9-4245-A66B-D3CC6326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3B9A-6390-4AA8-979F-8C4080AB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4E6B1-A75E-45DA-B414-96F6A3BB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722C-D9F0-4386-9AD3-2194CDF1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AD98-7E88-48DB-920C-8750E92EA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CFC8-73FA-4BE7-B7C3-75552C95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C2E1-34B5-4B02-A10C-93A368F9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60B0F-A03F-4818-AD0F-12688E2A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5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9255-D56E-4F8E-8161-AFACCF1C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4E610-D987-4CB5-BD73-4BB948631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A97E-80C8-4560-BE51-D55FA35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2593-7036-4764-AA87-6872B823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4B27-5A00-42DE-90B0-F27369BA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E5B6-2010-4481-B1BA-8A71073D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579C-F971-462E-A9D4-B2572AD3F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75949-6D4B-4E52-AEA7-F39F792A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AFB6D-5FDC-4EE4-BDF8-156D0F46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A9D1A-E437-4421-8F16-B78DD4F5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85E94-CFEB-4CBE-B132-7F140300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3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93C2-BD17-4D0B-9753-34473548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242A0-EB2B-4C49-98CF-DD13AB30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D715C-4AE5-486D-94F7-38D316E65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EF4F7-5349-4FE3-A59B-38419420A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B9003-9EB2-43CD-9B5C-1E1E533E5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F7594-F564-40D9-A3D6-71E99307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3D987-8FCC-4043-BECE-8415D978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D635F-8958-49AA-97EA-083D4191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94D4-569D-43D7-A2FB-021CE147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8D8BD-49E0-4785-92EC-21813CE0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90E7-BF5E-4055-8410-6933F2CD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3F177-D95B-4A82-B753-B4F92EA3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BD447-77E0-481E-B3E6-A7B16BD0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3D313-F03D-4F93-9C34-FCB2788C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FEB18-B704-4951-A668-DA9E12A4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4F7B-2ECE-4047-96CD-C9EE34E0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5BD4-4FD1-4202-868E-F68149CE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0845F-FAD0-445B-82B0-2579DA2E3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88AE2-93D4-4627-AF7F-000E24A4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BCE63-DC41-4AE6-97B0-39144645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EEFC-16F3-4616-8AA6-ACF72E09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4497-A0C1-42E7-B7CC-8876823C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EED4D-9E63-467C-A0AF-0AC62E329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EDF99-5C53-4904-88E8-0F3936520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FEBFB-7922-4640-B585-12C0869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A05D7-5D3E-4CD9-B245-07FB5840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CA1B9-824E-41A2-B1A8-F7C5B83A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7172-5C5D-4B35-8FBC-F39F11AC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9C29-99BE-41FC-BE37-1CC84166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B0EE-3303-4F69-814C-6FA3CD9BC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4A99-EC81-4C3B-82BB-3D84579DFBC6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A4C1-1EE2-46E6-A52A-4E7ECCF21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30F3-958E-4E60-A3BD-4FAA2286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DD87-DC90-4164-A2C0-97B67A28C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3851ABE9-826A-4D5D-B663-87813111CA8A}"/>
              </a:ext>
            </a:extLst>
          </p:cNvPr>
          <p:cNvSpPr/>
          <p:nvPr/>
        </p:nvSpPr>
        <p:spPr>
          <a:xfrm>
            <a:off x="3120648" y="1831486"/>
            <a:ext cx="6162805" cy="179405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EE7B2-C495-4FC0-81B5-78770D155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55B1E-32B2-4E64-8BD6-78E04531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90" y="1290701"/>
            <a:ext cx="1743075" cy="2619375"/>
          </a:xfrm>
          <a:prstGeom prst="rect">
            <a:avLst/>
          </a:prstGeom>
        </p:spPr>
      </p:pic>
      <p:pic>
        <p:nvPicPr>
          <p:cNvPr id="6" name="Picture 5" descr="Image result for grass png">
            <a:extLst>
              <a:ext uri="{FF2B5EF4-FFF2-40B4-BE49-F238E27FC236}">
                <a16:creationId xmlns:a16="http://schemas.microsoft.com/office/drawing/2014/main" id="{B15C329A-D049-40E9-9BC8-4A10D2BC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4218114"/>
            <a:ext cx="11572830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3D4364B2-F654-46A0-B94E-ADECF07B84A1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9E746-11A5-42ED-B804-B68BFCB35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5071">
            <a:off x="9241251" y="-270017"/>
            <a:ext cx="2723721" cy="3239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88C74-CC6A-47E9-B248-5A0741FAA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5884" y="-211964"/>
            <a:ext cx="2723721" cy="3239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DA6B9B-7CB0-425F-83CF-D24175F3E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1068">
            <a:off x="2360673" y="3144707"/>
            <a:ext cx="859173" cy="63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8D6533-E153-4E04-84FA-7C221D62F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157">
            <a:off x="8491065" y="3898711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A6F454-4392-4CD1-BEA5-83BD07BAB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0343">
            <a:off x="5395344" y="4201327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6BD636-C707-4A8B-837A-9CD51B948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5845940" y="422185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752CB74-0F7E-4DEC-A133-1B6E610EC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6872694" y="5042662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654E80-7A76-433D-9317-B4DF1AF3C5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8716001" y="3183950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C18BE8-098F-48F5-A1D5-CE52292A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6824798" y="348064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7951D76-1A5F-49C3-8167-71B854C1D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10196562" y="3719861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7356AB5-DB8F-4EDB-AB5D-0C7D1E9A3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7477370" y="298650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F275FB-8F6E-460F-A653-47AEF9CDB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7803656" y="273943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6BB303-3068-4D0E-A0AA-E9D9525534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43">
            <a:off x="10670131" y="3244633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525BF6F-7830-4ABF-B028-BF351F802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6966094" y="4090342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339CC6-7941-43F3-9C8A-459F6CE56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4925648" y="3782549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AA639C-EEF6-4931-8907-804220CE0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4326969" y="3873377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5BDE98-36F8-44DE-89DF-BC90AE58B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4455952" y="3363771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3DD437-6879-4D5D-93F7-C423C25FE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3759796" y="424535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4716C34-DB53-4183-998E-30F62D58B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4390866" y="71619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551B648-CAB0-46DA-97A6-A57AEA14A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2821595" y="3811950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56DC1D7-CF94-42A0-B7B9-1AE19BA73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8514647" y="760176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3AB7D35-7E1D-47F5-98C1-2113B6924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5685">
            <a:off x="6078826" y="59041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Scroll: Horizontal 44">
            <a:extLst>
              <a:ext uri="{FF2B5EF4-FFF2-40B4-BE49-F238E27FC236}">
                <a16:creationId xmlns:a16="http://schemas.microsoft.com/office/drawing/2014/main" id="{B744BF39-EF8F-44A3-B4DE-25DCD32AC968}"/>
              </a:ext>
            </a:extLst>
          </p:cNvPr>
          <p:cNvSpPr/>
          <p:nvPr/>
        </p:nvSpPr>
        <p:spPr>
          <a:xfrm>
            <a:off x="3167265" y="1831485"/>
            <a:ext cx="6162805" cy="1794059"/>
          </a:xfrm>
          <a:prstGeom prst="horizontalScroll">
            <a:avLst/>
          </a:prstGeom>
          <a:gradFill>
            <a:gsLst>
              <a:gs pos="0">
                <a:srgbClr val="FF0000"/>
              </a:gs>
              <a:gs pos="24000">
                <a:srgbClr val="FFFF00"/>
              </a:gs>
              <a:gs pos="77000">
                <a:srgbClr val="00B0F0"/>
              </a:gs>
              <a:gs pos="54000">
                <a:srgbClr val="92D050"/>
              </a:gs>
              <a:gs pos="100000">
                <a:srgbClr val="7030A0"/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b="1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9343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5 -0.03311 L -0.05247 -0.02523 C -0.05312 -0.01736 -0.05416 -0.00996 -0.05416 -0.00209 C -0.0539 0.01736 -0.0552 0.03773 -0.05169 0.05578 C -0.05052 0.06157 -0.04713 0.04699 -0.04531 0.04166 C -0.04374 0.0375 -0.04257 0.0324 -0.0414 0.02777 C -0.04049 0.02453 -0.03971 0.02152 -0.03893 0.01852 C -0.03841 0.01574 -0.03815 0.01296 -0.03736 0.01064 C -0.03645 0.0074 -0.03515 0.00439 -0.03424 0.00115 C -0.03177 -0.00648 -0.0332 -0.00602 -0.02955 -0.01436 C -0.0289 -0.01574 -0.02786 -0.01621 -0.02708 -0.01736 C -0.02682 -0.00116 -0.02682 0.01481 -0.0263 0.03078 C -0.02617 0.03541 -0.02604 0.04027 -0.02539 0.0449 C -0.02526 0.04768 -0.02434 0.05 -0.02395 0.05277 C -0.01888 0.02615 -0.02473 0.05602 -0.01679 0.0199 C -0.01484 0.01134 -0.01367 0.00185 -0.0112 -0.00648 C -0.0095 -0.01227 -0.00703 -0.0169 -0.00494 -0.02223 C -0.00429 -0.02361 -0.00299 -0.02523 -0.00325 -0.02686 C -0.00364 -0.02824 -0.00507 -0.02593 -0.00572 -0.02523 C -0.00742 -0.02338 -0.00885 -0.02107 -0.01041 -0.01898 C -0.01094 -0.01482 -0.0121 -0.01088 -0.0121 -0.00648 C -0.01184 -0.00209 -0.01106 0.00231 -0.00963 0.00602 C -0.00507 0.01759 -0.00078 0.02106 0.00547 0.02777 C 0.0112 0.02546 0.00873 0.02824 0.01251 0.01689 C 0.01381 0.01273 0.01641 0.00416 0.01641 0.00439 C 0.01667 0.00277 0.01706 0.00115 0.01732 -0.00023 C 0.01928 -0.01412 0.01693 -0.00023 0.01889 -0.01111 C 0.01732 -0.01227 0.01563 -0.01412 0.01407 -0.01436 C 0.01029 -0.01505 0.00951 -0.0132 0.00704 -0.00973 C 0.00495 0.00277 0.00808 -0.01366 0.00391 -0.00023 C 0.00313 0.00208 0.00287 0.00509 0.00222 0.0074 C -0.00013 0.01805 0.00118 0.00949 -0.00026 0.0199 C 0.00014 0.02662 -0.00104 0.03449 0.00066 0.04027 C 0.00534 0.05717 0.03282 0.06018 0.03399 0.06041 C 0.03646 0.03981 0.03399 0.0618 0.0362 0.01227 C 0.03659 0.00393 0.03751 -0.00463 0.0379 -0.01273 C 0.03816 -0.01898 0.03842 -0.02523 0.03868 -0.03148 C 0.03698 -0.04236 0.03698 -0.05463 0.03399 -0.06436 C 0.03308 -0.06713 0.0306 -0.06111 0.02995 -0.05811 C 0.02878 -0.05162 0.02943 -0.04468 0.02904 -0.03773 C 0.02969 -0.01389 0.02982 0.01018 0.03073 0.03402 C 0.03086 0.03819 0.03165 0.04236 0.0323 0.04629 C 0.03516 0.06319 0.03308 0.06041 0.0379 0.06389 C 0.03881 0.05995 0.04024 0.05648 0.04102 0.05277 C 0.04336 0.04236 0.04727 0.02152 0.04727 0.02176 C 0.04766 0.01713 0.04792 0.00787 0.04896 0.00277 C 0.04935 0.00069 0.05001 -0.00116 0.05053 -0.00348 C 0.05144 -0.00116 0.053 0.00023 0.05365 0.00277 C 0.05717 0.01481 0.05261 0.01481 0.05834 0.01227 C 0.05873 0.00625 0.06042 0.00023 0.05925 -0.00486 C 0.0586 -0.00787 0.05626 -0.00648 0.05456 -0.00648 C 0.05053 -0.00625 0.04662 -0.00463 0.04258 -0.00348 C 0.03998 0.01597 0.03724 0.02222 0.0418 0.04166 C 0.04232 0.04375 0.04389 0.04305 0.04506 0.04328 C 0.04727 0.04421 0.04974 0.04421 0.05209 0.0449 C 0.05404 0.04236 0.05639 0.04074 0.05782 0.03703 C 0.05938 0.03217 0.05977 0.02569 0.06081 0.0199 C 0.06159 0.0162 0.06264 0.01296 0.06316 0.00902 C 0.06967 -0.02871 0.06264 0.00602 0.06719 -0.01598 C 0.06693 -0.00648 0.06693 0.00301 0.06641 0.01227 C 0.06537 0.02639 0.06146 0.01967 0.06719 0.03889 C 0.0681 0.04189 0.07045 0.04259 0.07188 0.0449 C 0.07357 0.04745 0.07501 0.05 0.0767 0.05277 C 0.07865 0.05162 0.08047 0.05139 0.08217 0.04953 C 0.08308 0.04861 0.08386 0.04676 0.08386 0.0449 C 0.08386 0.02777 0.08425 0.01018 0.08217 -0.00648 C 0.08191 -0.00996 0.07917 -0.0088 0.07761 -0.00973 C 0.06159 0.00602 0.0711 -0.00255 0.07435 -0.00811 C 0.07566 -0.01042 0.0767 -0.0176 0.07826 -0.01898 C 0.08073 -0.0213 0.08347 -0.02107 0.08607 -0.02223 C 0.08933 -0.01991 0.09283 -0.01898 0.09571 -0.01598 C 0.10665 -0.00417 0.10287 0.00625 0.10053 0.0324 C 0.10027 0.03495 0.09895 0.03657 0.09805 0.03889 C 0.09102 0.02477 0.09519 0.03541 0.09727 -0.00486 C 0.0974 -0.00764 0.09727 -0.01065 0.09805 -0.01273 C 0.09895 -0.01551 0.10066 -0.01713 0.10209 -0.01898 C 0.10313 -0.01736 0.10482 -0.0169 0.10534 -0.01436 C 0.11224 0.02523 0.10326 -0.00278 0.10834 0.01227 C 0.1086 0.01689 0.10873 0.02152 0.10912 0.02615 C 0.10925 0.02777 0.10951 0.0324 0.1099 0.03078 C 0.11068 0.02824 0.11016 0.02453 0.11068 0.02152 C 0.11172 0.01689 0.11277 0.01203 0.11394 0.0074 C 0.11446 0.00486 0.1155 0.00231 0.11628 -0.00023 C 0.11667 -0.00186 0.1168 -0.00348 0.11706 -0.00486 C 0.11758 -0.00764 0.1181 -0.01019 0.11862 -0.01273 C 0.1198 -0.01181 0.12071 -0.01065 0.12188 -0.00973 C 0.12891 -0.0044 0.13829 -0.00556 0.14323 0.00602 C 0.14584 0.0118 0.14089 0.02152 0.13842 0.02777 C 0.13412 0.03889 0.13099 0.04143 0.12579 0.04629 C 0.12735 0.03703 0.12813 0.02685 0.13047 0.01852 C 0.13204 0.01365 0.13412 0.00648 0.13685 0.0074 C 0.14753 0.01111 0.15691 0.02338 0.16693 0.03078 C 0.16797 0.03171 0.16915 0.03194 0.17019 0.0324 C 0.1681 0.01921 0.16719 0.00532 0.16381 -0.00648 C 0.16251 -0.01158 0.15951 -0.01667 0.15652 -0.01598 C 0.15417 -0.01528 0.15404 -0.00764 0.15287 -0.00348 C 0.15248 -0.00023 0.15248 0.00301 0.15196 0.00602 C 0.1517 0.00764 0.15066 0.00879 0.1504 0.01064 C 0.14987 0.01319 0.14974 0.01574 0.14961 0.01852 C 0.14974 0.02268 0.15014 0.02685 0.1504 0.03078 C 0.15053 0.03356 0.1504 0.03657 0.15118 0.03889 C 0.15287 0.04328 0.15534 0.04699 0.15743 0.05115 C 0.15964 0.04953 0.16185 0.04861 0.16381 0.04629 C 0.17422 0.03356 0.15873 0.04097 0.17644 0.02916 C 0.18126 0.02615 0.18646 0.02523 0.19154 0.02291 C 0.19415 0.02037 0.19714 0.01898 0.19961 0.01527 C 0.2004 0.01389 0.2004 0.01134 0.2004 0.00902 C 0.2004 0.00625 0.19961 0.00115 0.19961 0.00139 L 0.19467 0.00277 " pathEditMode="relative" rAng="0" ptsTypes="AAAAAAAAAAAAAAAAAAAAAAAAAAAAAAAAAAAAAAAAAAAAAAAAAAAAAAAAAAAAAAAAAAAAAAAAAAAAAAAAAAAAAAAAAAAAAAAAAAAAAAAAAAAAA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545429" y="153726"/>
            <a:ext cx="427015" cy="1416396"/>
          </a:xfrm>
          <a:prstGeom prst="rightBrace">
            <a:avLst>
              <a:gd name="adj1" fmla="val 8333"/>
              <a:gd name="adj2" fmla="val 4796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133682" y="497176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২</a:t>
            </a:r>
            <a:endParaRPr lang="en-US" sz="3200" dirty="0"/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59C370-DF9C-4D65-BA27-52D0C4713094}"/>
              </a:ext>
            </a:extLst>
          </p:cNvPr>
          <p:cNvSpPr/>
          <p:nvPr/>
        </p:nvSpPr>
        <p:spPr>
          <a:xfrm flipH="1">
            <a:off x="270052" y="1754478"/>
            <a:ext cx="590907" cy="465835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3E8BE5-E85D-4976-95A4-4B09B284A9E7}"/>
              </a:ext>
            </a:extLst>
          </p:cNvPr>
          <p:cNvSpPr txBox="1"/>
          <p:nvPr/>
        </p:nvSpPr>
        <p:spPr>
          <a:xfrm>
            <a:off x="3955" y="2900328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৮</a:t>
            </a:r>
            <a:endParaRPr lang="en-US" sz="3200" dirty="0"/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E329687D-8319-4E93-8DA7-E9AE1A4B91E5}"/>
              </a:ext>
            </a:extLst>
          </p:cNvPr>
          <p:cNvSpPr/>
          <p:nvPr/>
        </p:nvSpPr>
        <p:spPr>
          <a:xfrm>
            <a:off x="844691" y="1447799"/>
            <a:ext cx="4406221" cy="5194253"/>
          </a:xfrm>
          <a:prstGeom prst="frame">
            <a:avLst>
              <a:gd name="adj1" fmla="val 6069"/>
            </a:avLst>
          </a:prstGeom>
          <a:solidFill>
            <a:schemeClr val="tx1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ame 114">
            <a:extLst>
              <a:ext uri="{FF2B5EF4-FFF2-40B4-BE49-F238E27FC236}">
                <a16:creationId xmlns:a16="http://schemas.microsoft.com/office/drawing/2014/main" id="{E2A17838-0D5D-4333-A491-7A52AADE014B}"/>
              </a:ext>
            </a:extLst>
          </p:cNvPr>
          <p:cNvSpPr/>
          <p:nvPr/>
        </p:nvSpPr>
        <p:spPr>
          <a:xfrm>
            <a:off x="934361" y="238476"/>
            <a:ext cx="4352109" cy="1379656"/>
          </a:xfrm>
          <a:prstGeom prst="frame">
            <a:avLst>
              <a:gd name="adj1" fmla="val 6069"/>
            </a:avLst>
          </a:prstGeom>
          <a:solidFill>
            <a:schemeClr val="accent2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9" grpId="0" animBg="1"/>
      <p:bldP spid="110" grpId="0"/>
      <p:bldP spid="111" grpId="0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351224" y="153726"/>
            <a:ext cx="621219" cy="1874682"/>
          </a:xfrm>
          <a:prstGeom prst="rightBrace">
            <a:avLst>
              <a:gd name="adj1" fmla="val 8333"/>
              <a:gd name="adj2" fmla="val 4796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133682" y="497176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৩</a:t>
            </a:r>
            <a:endParaRPr lang="en-US" sz="3200" dirty="0"/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59C370-DF9C-4D65-BA27-52D0C4713094}"/>
              </a:ext>
            </a:extLst>
          </p:cNvPr>
          <p:cNvSpPr/>
          <p:nvPr/>
        </p:nvSpPr>
        <p:spPr>
          <a:xfrm flipH="1">
            <a:off x="172685" y="2219824"/>
            <a:ext cx="688273" cy="4193007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3E8BE5-E85D-4976-95A4-4B09B284A9E7}"/>
              </a:ext>
            </a:extLst>
          </p:cNvPr>
          <p:cNvSpPr txBox="1"/>
          <p:nvPr/>
        </p:nvSpPr>
        <p:spPr>
          <a:xfrm>
            <a:off x="3955" y="2900328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৭</a:t>
            </a:r>
            <a:endParaRPr lang="en-US" sz="3200" dirty="0"/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E329687D-8319-4E93-8DA7-E9AE1A4B91E5}"/>
              </a:ext>
            </a:extLst>
          </p:cNvPr>
          <p:cNvSpPr/>
          <p:nvPr/>
        </p:nvSpPr>
        <p:spPr>
          <a:xfrm>
            <a:off x="709025" y="2219824"/>
            <a:ext cx="4541887" cy="4384423"/>
          </a:xfrm>
          <a:prstGeom prst="frame">
            <a:avLst>
              <a:gd name="adj1" fmla="val 1600"/>
            </a:avLst>
          </a:prstGeom>
          <a:solidFill>
            <a:schemeClr val="tx1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ame 114">
            <a:extLst>
              <a:ext uri="{FF2B5EF4-FFF2-40B4-BE49-F238E27FC236}">
                <a16:creationId xmlns:a16="http://schemas.microsoft.com/office/drawing/2014/main" id="{E2A17838-0D5D-4333-A491-7A52AADE014B}"/>
              </a:ext>
            </a:extLst>
          </p:cNvPr>
          <p:cNvSpPr/>
          <p:nvPr/>
        </p:nvSpPr>
        <p:spPr>
          <a:xfrm>
            <a:off x="786318" y="226385"/>
            <a:ext cx="4541887" cy="1933281"/>
          </a:xfrm>
          <a:prstGeom prst="frame">
            <a:avLst>
              <a:gd name="adj1" fmla="val 6069"/>
            </a:avLst>
          </a:prstGeom>
          <a:solidFill>
            <a:schemeClr val="accent2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9" grpId="0" animBg="1"/>
      <p:bldP spid="110" grpId="0"/>
      <p:bldP spid="111" grpId="0" animBg="1"/>
      <p:bldP spid="1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351223" y="413881"/>
            <a:ext cx="621219" cy="2191952"/>
          </a:xfrm>
          <a:prstGeom prst="rightBrace">
            <a:avLst>
              <a:gd name="adj1" fmla="val 8333"/>
              <a:gd name="adj2" fmla="val 4796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133682" y="497176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৪</a:t>
            </a:r>
            <a:endParaRPr lang="en-US" sz="3200" dirty="0"/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59C370-DF9C-4D65-BA27-52D0C4713094}"/>
              </a:ext>
            </a:extLst>
          </p:cNvPr>
          <p:cNvSpPr/>
          <p:nvPr/>
        </p:nvSpPr>
        <p:spPr>
          <a:xfrm flipH="1">
            <a:off x="188801" y="2797249"/>
            <a:ext cx="672156" cy="3615582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3E8BE5-E85D-4976-95A4-4B09B284A9E7}"/>
              </a:ext>
            </a:extLst>
          </p:cNvPr>
          <p:cNvSpPr txBox="1"/>
          <p:nvPr/>
        </p:nvSpPr>
        <p:spPr>
          <a:xfrm>
            <a:off x="3955" y="2900328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৬</a:t>
            </a:r>
            <a:endParaRPr lang="en-US" sz="3200" dirty="0"/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E329687D-8319-4E93-8DA7-E9AE1A4B91E5}"/>
              </a:ext>
            </a:extLst>
          </p:cNvPr>
          <p:cNvSpPr/>
          <p:nvPr/>
        </p:nvSpPr>
        <p:spPr>
          <a:xfrm>
            <a:off x="786318" y="2779296"/>
            <a:ext cx="4464594" cy="3824951"/>
          </a:xfrm>
          <a:prstGeom prst="frame">
            <a:avLst>
              <a:gd name="adj1" fmla="val 1600"/>
            </a:avLst>
          </a:prstGeom>
          <a:solidFill>
            <a:schemeClr val="tx1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ame 114">
            <a:extLst>
              <a:ext uri="{FF2B5EF4-FFF2-40B4-BE49-F238E27FC236}">
                <a16:creationId xmlns:a16="http://schemas.microsoft.com/office/drawing/2014/main" id="{E2A17838-0D5D-4333-A491-7A52AADE014B}"/>
              </a:ext>
            </a:extLst>
          </p:cNvPr>
          <p:cNvSpPr/>
          <p:nvPr/>
        </p:nvSpPr>
        <p:spPr>
          <a:xfrm>
            <a:off x="786318" y="460414"/>
            <a:ext cx="4541887" cy="2260468"/>
          </a:xfrm>
          <a:prstGeom prst="frame">
            <a:avLst>
              <a:gd name="adj1" fmla="val 6069"/>
            </a:avLst>
          </a:prstGeom>
          <a:solidFill>
            <a:schemeClr val="accent2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9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9" grpId="0" animBg="1"/>
      <p:bldP spid="110" grpId="0"/>
      <p:bldP spid="111" grpId="0" animBg="1"/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F08F6-B58D-4824-BA6B-223D2E7BE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12" y="2380893"/>
            <a:ext cx="2619375" cy="1743075"/>
          </a:xfrm>
          <a:prstGeom prst="rect">
            <a:avLst/>
          </a:prstGeom>
        </p:spPr>
      </p:pic>
      <p:sp>
        <p:nvSpPr>
          <p:cNvPr id="134" name="Frame 133">
            <a:extLst>
              <a:ext uri="{FF2B5EF4-FFF2-40B4-BE49-F238E27FC236}">
                <a16:creationId xmlns:a16="http://schemas.microsoft.com/office/drawing/2014/main" id="{EE435DD9-9E92-4E42-8AB3-7BFBCF4BD4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75"/>
            </a:avLst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56A7858-5291-4F49-965B-CC840DB589B2}"/>
              </a:ext>
            </a:extLst>
          </p:cNvPr>
          <p:cNvSpPr txBox="1"/>
          <p:nvPr/>
        </p:nvSpPr>
        <p:spPr>
          <a:xfrm>
            <a:off x="1047135" y="279046"/>
            <a:ext cx="9710025" cy="193899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একজন মানুষের দুই হাতে ১০টি আঙ্গুল আছে ।এরকম ৮ জন মানুষের হাতে কতটি আঙ্গুল রয়েছে?</a:t>
            </a:r>
            <a:endParaRPr lang="en-US" sz="4000" dirty="0"/>
          </a:p>
        </p:txBody>
      </p:sp>
      <p:sp>
        <p:nvSpPr>
          <p:cNvPr id="115" name="Rectangle: Top Corners Rounded 114">
            <a:extLst>
              <a:ext uri="{FF2B5EF4-FFF2-40B4-BE49-F238E27FC236}">
                <a16:creationId xmlns:a16="http://schemas.microsoft.com/office/drawing/2014/main" id="{D2DEDE52-04C9-4B44-A610-10D99DD1F466}"/>
              </a:ext>
            </a:extLst>
          </p:cNvPr>
          <p:cNvSpPr/>
          <p:nvPr/>
        </p:nvSpPr>
        <p:spPr>
          <a:xfrm>
            <a:off x="3549805" y="2865182"/>
            <a:ext cx="5781933" cy="1789739"/>
          </a:xfrm>
          <a:prstGeom prst="round2SameRect">
            <a:avLst>
              <a:gd name="adj1" fmla="val 50000"/>
              <a:gd name="adj2" fmla="val 42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bn-IN" sz="7200" b="1" dirty="0">
                <a:solidFill>
                  <a:srgbClr val="FFC000"/>
                </a:solidFill>
              </a:rPr>
              <a:t>১০</a:t>
            </a:r>
            <a:r>
              <a:rPr lang="en-US" sz="7200" b="1" dirty="0">
                <a:solidFill>
                  <a:srgbClr val="FFC000"/>
                </a:solidFill>
              </a:rPr>
              <a:t>X</a:t>
            </a:r>
            <a:r>
              <a:rPr lang="bn-IN" sz="7200" b="1" dirty="0">
                <a:solidFill>
                  <a:srgbClr val="FFC000"/>
                </a:solidFill>
              </a:rPr>
              <a:t>৮=৮০</a:t>
            </a:r>
          </a:p>
        </p:txBody>
      </p:sp>
      <p:sp>
        <p:nvSpPr>
          <p:cNvPr id="116" name="Flowchart: Multidocument 115">
            <a:extLst>
              <a:ext uri="{FF2B5EF4-FFF2-40B4-BE49-F238E27FC236}">
                <a16:creationId xmlns:a16="http://schemas.microsoft.com/office/drawing/2014/main" id="{BB592BFD-9499-48F3-8A0C-B903C1ECBFF6}"/>
              </a:ext>
            </a:extLst>
          </p:cNvPr>
          <p:cNvSpPr/>
          <p:nvPr/>
        </p:nvSpPr>
        <p:spPr>
          <a:xfrm>
            <a:off x="516194" y="501445"/>
            <a:ext cx="530941" cy="604684"/>
          </a:xfrm>
          <a:prstGeom prst="flowChartMultidocumen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FFC66-5A49-4BF9-94CA-16620DC5F23C}"/>
              </a:ext>
            </a:extLst>
          </p:cNvPr>
          <p:cNvGrpSpPr/>
          <p:nvPr/>
        </p:nvGrpSpPr>
        <p:grpSpPr>
          <a:xfrm>
            <a:off x="158837" y="2081842"/>
            <a:ext cx="3222274" cy="4095400"/>
            <a:chOff x="158837" y="2081842"/>
            <a:chExt cx="3222274" cy="4095400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A4BB262-F908-4D1D-A0D8-43BECC9CD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37" y="3248963"/>
              <a:ext cx="1523682" cy="101394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648746E3-073F-4DFE-A3A5-9150B8C0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429" y="3188065"/>
              <a:ext cx="1523682" cy="1013941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18CE622-700C-48D0-8093-995B253B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87" y="2081842"/>
              <a:ext cx="1523682" cy="1013941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D3F4CFA-B8CD-4295-B143-6A0C3983A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70" y="2293012"/>
              <a:ext cx="1523682" cy="1013941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ED5E78AB-D40F-4279-951B-F13DA672F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" y="4241273"/>
              <a:ext cx="1523682" cy="1013941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AB2F0D8-FAE4-436B-AB28-4D97E4D86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509" y="4286823"/>
              <a:ext cx="1523682" cy="1013941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C93430F-BDD7-4522-9475-EFC6B4B45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87" y="5163301"/>
              <a:ext cx="1523682" cy="1013941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E308A174-FBD5-4A9E-B6BE-1CC6B508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70" y="5156274"/>
              <a:ext cx="1523682" cy="1013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27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357" y="-96252"/>
            <a:ext cx="514149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so much</a:t>
            </a:r>
          </a:p>
        </p:txBody>
      </p: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71CC2BD0-6AF7-4707-9D8F-23DA5B6C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848"/>
            <a:ext cx="12192000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5AD89-333E-4314-969A-8D8D375BB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3943"/>
            <a:ext cx="11658600" cy="65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9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D4364B2-F654-46A0-B94E-ADECF07B84A1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9E746-11A5-42ED-B804-B68BFCB3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84831">
            <a:off x="9139607" y="-101810"/>
            <a:ext cx="2723721" cy="3239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88C74-CC6A-47E9-B248-5A0741FAA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45609"/>
            <a:ext cx="2723721" cy="3239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A107C6-CB29-492C-B124-A68386CBA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95" y="365125"/>
            <a:ext cx="4284436" cy="570968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EBCB5B-0B87-4374-84A3-68EF0EF25DC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534891" cy="2206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সুখিনূর আক্তার</a:t>
            </a:r>
          </a:p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</a:t>
            </a:r>
          </a:p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৫নং উয়ারী সরকারি প্রাথমিক বিদ্যালয়</a:t>
            </a:r>
          </a:p>
          <a:p>
            <a:r>
              <a:rPr lang="bn-BD" sz="4400" dirty="0">
                <a:latin typeface="Nikosh" panose="02000000000000000000" pitchFamily="2" charset="0"/>
                <a:cs typeface="Nikosh" panose="02000000000000000000" pitchFamily="2" charset="0"/>
              </a:rPr>
              <a:t>লৌহজং মুন্সীগঞ্জ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3" name="Picture 12" descr="Image result for grass png">
            <a:extLst>
              <a:ext uri="{FF2B5EF4-FFF2-40B4-BE49-F238E27FC236}">
                <a16:creationId xmlns:a16="http://schemas.microsoft.com/office/drawing/2014/main" id="{1E332E76-AFF6-409F-89FC-5A8D8B44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848"/>
            <a:ext cx="12192000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88B9293-B328-4C36-A54D-C5A4874FE93B}"/>
              </a:ext>
            </a:extLst>
          </p:cNvPr>
          <p:cNvSpPr txBox="1">
            <a:spLocks/>
          </p:cNvSpPr>
          <p:nvPr/>
        </p:nvSpPr>
        <p:spPr>
          <a:xfrm>
            <a:off x="1140304" y="697668"/>
            <a:ext cx="58951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dirty="0">
                <a:gradFill flip="none" rotWithShape="1">
                  <a:gsLst>
                    <a:gs pos="13000">
                      <a:srgbClr val="C00000"/>
                    </a:gs>
                    <a:gs pos="34000">
                      <a:srgbClr val="FFFF00"/>
                    </a:gs>
                    <a:gs pos="59000">
                      <a:srgbClr val="00B0F0"/>
                    </a:gs>
                    <a:gs pos="82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7200" dirty="0">
              <a:gradFill flip="none" rotWithShape="1">
                <a:gsLst>
                  <a:gs pos="13000">
                    <a:srgbClr val="C00000"/>
                  </a:gs>
                  <a:gs pos="34000">
                    <a:srgbClr val="FFFF00"/>
                  </a:gs>
                  <a:gs pos="59000">
                    <a:srgbClr val="00B0F0"/>
                  </a:gs>
                  <a:gs pos="82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005976-A93E-414C-9676-F2005A7E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81" y="1"/>
            <a:ext cx="5913120" cy="685799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A35EDA9-C63F-418E-BBCF-0447B8043A29}"/>
              </a:ext>
            </a:extLst>
          </p:cNvPr>
          <p:cNvSpPr/>
          <p:nvPr/>
        </p:nvSpPr>
        <p:spPr>
          <a:xfrm>
            <a:off x="1056641" y="1518920"/>
            <a:ext cx="4815840" cy="382016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FF0000"/>
                </a:solidFill>
              </a:rPr>
              <a:t>পৃষ্ঠা ৫৬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7" name="Picture 6" descr="Image result for grass png">
            <a:extLst>
              <a:ext uri="{FF2B5EF4-FFF2-40B4-BE49-F238E27FC236}">
                <a16:creationId xmlns:a16="http://schemas.microsoft.com/office/drawing/2014/main" id="{1FF7239A-DDC7-45D3-AF62-742CB277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848"/>
            <a:ext cx="12192000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F66D708-45BD-4453-83C6-C9D4EEE9264D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E30FE-2D24-464F-B750-856D43520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31" y="-19489"/>
            <a:ext cx="2723721" cy="32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grass png">
            <a:extLst>
              <a:ext uri="{FF2B5EF4-FFF2-40B4-BE49-F238E27FC236}">
                <a16:creationId xmlns:a16="http://schemas.microsoft.com/office/drawing/2014/main" id="{1FF7239A-DDC7-45D3-AF62-742CB277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848"/>
            <a:ext cx="12192000" cy="23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F66D708-45BD-4453-83C6-C9D4EEE9264D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E30FE-2D24-464F-B750-856D43520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31" y="-19489"/>
            <a:ext cx="2723721" cy="3239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7B3610-7616-8CA8-72E1-A9F425CF65DB}"/>
              </a:ext>
            </a:extLst>
          </p:cNvPr>
          <p:cNvSpPr txBox="1"/>
          <p:nvPr/>
        </p:nvSpPr>
        <p:spPr>
          <a:xfrm>
            <a:off x="4452821" y="727969"/>
            <a:ext cx="2979174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/>
              <a:t>শিখনফলঃ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1D1C6-69A8-68EC-A844-C9D53758AFAC}"/>
              </a:ext>
            </a:extLst>
          </p:cNvPr>
          <p:cNvSpPr txBox="1"/>
          <p:nvPr/>
        </p:nvSpPr>
        <p:spPr>
          <a:xfrm>
            <a:off x="587477" y="2252046"/>
            <a:ext cx="11017045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/>
              <a:t>১২.১উপকরন ব্যাবহার করে গুণ করতে পারবে।</a:t>
            </a:r>
          </a:p>
          <a:p>
            <a:r>
              <a:rPr lang="bn-IN" sz="4800" dirty="0"/>
              <a:t>১২.২ গুণের নামতা (১-১০) বলতে ও ব্যাবহার করতে পারবে।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725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7A423F-D198-4FF6-9CE2-7FF17DBDE434}"/>
              </a:ext>
            </a:extLst>
          </p:cNvPr>
          <p:cNvSpPr txBox="1"/>
          <p:nvPr/>
        </p:nvSpPr>
        <p:spPr>
          <a:xfrm>
            <a:off x="2387600" y="1859340"/>
            <a:ext cx="74895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9CA3E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bn-IN" sz="9600" b="1" dirty="0">
                <a:gradFill flip="none" rotWithShape="1">
                  <a:gsLst>
                    <a:gs pos="80000">
                      <a:srgbClr val="C00000"/>
                    </a:gs>
                    <a:gs pos="67000">
                      <a:srgbClr val="92D050"/>
                    </a:gs>
                    <a:gs pos="36000">
                      <a:srgbClr val="FFC000"/>
                    </a:gs>
                    <a:gs pos="100000">
                      <a:srgbClr val="7030A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১০ এর </a:t>
            </a:r>
            <a:r>
              <a:rPr lang="bn-IN" sz="9600" b="1" dirty="0">
                <a:ln>
                  <a:solidFill>
                    <a:srgbClr val="FFFFFF"/>
                  </a:solidFill>
                </a:ln>
                <a:gradFill flip="none" rotWithShape="1">
                  <a:gsLst>
                    <a:gs pos="80000">
                      <a:srgbClr val="C00000"/>
                    </a:gs>
                    <a:gs pos="67000">
                      <a:srgbClr val="92D050"/>
                    </a:gs>
                    <a:gs pos="36000">
                      <a:srgbClr val="FFC000"/>
                    </a:gs>
                    <a:gs pos="100000">
                      <a:srgbClr val="7030A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নামতা</a:t>
            </a:r>
            <a:endParaRPr lang="en-US" sz="9600" b="1" dirty="0">
              <a:ln>
                <a:solidFill>
                  <a:srgbClr val="FFFFFF"/>
                </a:solidFill>
              </a:ln>
              <a:gradFill flip="none" rotWithShape="1">
                <a:gsLst>
                  <a:gs pos="80000">
                    <a:srgbClr val="C00000"/>
                  </a:gs>
                  <a:gs pos="67000">
                    <a:srgbClr val="92D050"/>
                  </a:gs>
                  <a:gs pos="36000">
                    <a:srgbClr val="FFC000"/>
                  </a:gs>
                  <a:gs pos="100000">
                    <a:srgbClr val="7030A0"/>
                  </a:gs>
                </a:gsLst>
                <a:path path="rect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0BCAB75-CF77-475D-BF1A-85FACF4FE3F7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3AAB1-8147-4037-8C01-DAC67CA1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331" y="-19489"/>
            <a:ext cx="2723721" cy="3239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4D150-A06B-4157-9BDB-21B0DC3A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14">
            <a:off x="9333784" y="3743539"/>
            <a:ext cx="2723721" cy="3239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82FF0-E09D-4860-9F4A-A7F19E71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828" y="3743540"/>
            <a:ext cx="2723721" cy="3239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E0B4B-A00B-402D-B9DF-D2F1A9B54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0461">
            <a:off x="9152416" y="-207754"/>
            <a:ext cx="2723721" cy="32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20E2-D208-4CAB-8C99-8C914CF4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4" y="129592"/>
            <a:ext cx="11987408" cy="6598816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IN" sz="3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n-IN" sz="3600" b="1" dirty="0">
                <a:solidFill>
                  <a:srgbClr val="7030A0"/>
                </a:solidFill>
              </a:rPr>
              <a:t>   ১০</a:t>
            </a:r>
            <a:r>
              <a:rPr lang="bn-IN" sz="3600" b="1" dirty="0">
                <a:solidFill>
                  <a:srgbClr val="00B050"/>
                </a:solidFill>
              </a:rPr>
              <a:t> এর গুণের নামতা</a:t>
            </a:r>
          </a:p>
          <a:p>
            <a:pPr marL="0" indent="0">
              <a:buNone/>
            </a:pPr>
            <a:r>
              <a:rPr lang="bn-IN" sz="40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X১</a:t>
            </a:r>
            <a:r>
              <a:rPr lang="bn-IN" sz="4300" b="1" dirty="0">
                <a:solidFill>
                  <a:srgbClr val="7030A0"/>
                </a:solidFill>
              </a:rPr>
              <a:t>=১০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২=২০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৩=৩০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৪=৪০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৫=৫০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৬=৬০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৭=৭০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৮=৮০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৯=৯০</a:t>
            </a:r>
          </a:p>
          <a:p>
            <a:pPr marL="0" indent="0">
              <a:buNone/>
            </a:pPr>
            <a:r>
              <a:rPr lang="bn-IN" sz="4300" b="1" dirty="0">
                <a:solidFill>
                  <a:srgbClr val="7030A0"/>
                </a:solidFill>
              </a:rPr>
              <a:t>   ১০</a:t>
            </a:r>
            <a:r>
              <a:rPr lang="en-US" sz="4300" b="1" dirty="0">
                <a:solidFill>
                  <a:srgbClr val="7030A0"/>
                </a:solidFill>
              </a:rPr>
              <a:t>X</a:t>
            </a:r>
            <a:r>
              <a:rPr lang="bn-IN" sz="4300" b="1" dirty="0">
                <a:solidFill>
                  <a:srgbClr val="7030A0"/>
                </a:solidFill>
              </a:rPr>
              <a:t>১০=১০০</a:t>
            </a:r>
          </a:p>
          <a:p>
            <a:pPr marL="0" indent="0">
              <a:buNone/>
            </a:pPr>
            <a:endParaRPr lang="bn-IN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781651D6-C40D-4428-B4FD-DD2A463F0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86" y="4664520"/>
            <a:ext cx="8844714" cy="20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96ACC5-0433-4033-8C93-9DBED180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23" y="1005613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67DCF-1395-42CE-84F1-1E7BAC475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720">
            <a:off x="4626740" y="3002658"/>
            <a:ext cx="798967" cy="5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35F14-D4A2-4962-B3E7-474451E19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06" y="4509341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68CB6-A058-4456-A129-5683CF2E4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95" y="2782417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9F6CE-6B38-4633-B981-1046A3502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16" y="4232935"/>
            <a:ext cx="753836" cy="55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F82725-E536-4CC6-B211-7A255FEC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9254">
            <a:off x="9877532" y="2775210"/>
            <a:ext cx="539404" cy="861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F0FA4-ED3C-492A-A609-8469AD4A6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33" y="572397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2F6DD-1FEA-4FA2-8E01-E431D9272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85" y="2138971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1E7BD-0797-44F2-8EF4-DFC9EEF74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45" y="771746"/>
            <a:ext cx="654189" cy="47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42826BA7-3E2D-4139-8629-7EF9757FAE1A}"/>
              </a:ext>
            </a:extLst>
          </p:cNvPr>
          <p:cNvSpPr/>
          <p:nvPr/>
        </p:nvSpPr>
        <p:spPr>
          <a:xfrm>
            <a:off x="63062" y="70945"/>
            <a:ext cx="12065876" cy="6716110"/>
          </a:xfrm>
          <a:prstGeom prst="frame">
            <a:avLst>
              <a:gd name="adj1" fmla="val 1937"/>
            </a:avLst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7618201-D69D-4202-86D7-9BBF0FB19E53}"/>
              </a:ext>
            </a:extLst>
          </p:cNvPr>
          <p:cNvSpPr/>
          <p:nvPr/>
        </p:nvSpPr>
        <p:spPr>
          <a:xfrm>
            <a:off x="3971504" y="1815453"/>
            <a:ext cx="986812" cy="994674"/>
          </a:xfrm>
          <a:prstGeom prst="star5">
            <a:avLst>
              <a:gd name="adj" fmla="val 1584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601957" y="419101"/>
            <a:ext cx="317642" cy="574949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222746" y="2677654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১০</a:t>
            </a:r>
            <a:endParaRPr lang="en-US" sz="3200" dirty="0"/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783639A6-5909-42CB-9E12-BDEC53491DAF}"/>
              </a:ext>
            </a:extLst>
          </p:cNvPr>
          <p:cNvSpPr/>
          <p:nvPr/>
        </p:nvSpPr>
        <p:spPr>
          <a:xfrm>
            <a:off x="162335" y="419101"/>
            <a:ext cx="5790455" cy="6755218"/>
          </a:xfrm>
          <a:prstGeom prst="bentUpArrow">
            <a:avLst>
              <a:gd name="adj1" fmla="val 13960"/>
              <a:gd name="adj2" fmla="val 6437"/>
              <a:gd name="adj3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Arrow: Bent-Up 111">
            <a:extLst>
              <a:ext uri="{FF2B5EF4-FFF2-40B4-BE49-F238E27FC236}">
                <a16:creationId xmlns:a16="http://schemas.microsoft.com/office/drawing/2014/main" id="{7CF2F09E-57B2-4A9C-A39A-74C34D44674D}"/>
              </a:ext>
            </a:extLst>
          </p:cNvPr>
          <p:cNvSpPr/>
          <p:nvPr/>
        </p:nvSpPr>
        <p:spPr>
          <a:xfrm>
            <a:off x="707099" y="299757"/>
            <a:ext cx="6999119" cy="6755218"/>
          </a:xfrm>
          <a:prstGeom prst="bentUpArrow">
            <a:avLst>
              <a:gd name="adj1" fmla="val 8932"/>
              <a:gd name="adj2" fmla="val 6437"/>
              <a:gd name="adj3" fmla="val 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Arrow: Striped Right 112">
            <a:extLst>
              <a:ext uri="{FF2B5EF4-FFF2-40B4-BE49-F238E27FC236}">
                <a16:creationId xmlns:a16="http://schemas.microsoft.com/office/drawing/2014/main" id="{31BC019F-E448-4458-8B88-B252E7FCA6B7}"/>
              </a:ext>
            </a:extLst>
          </p:cNvPr>
          <p:cNvSpPr/>
          <p:nvPr/>
        </p:nvSpPr>
        <p:spPr>
          <a:xfrm>
            <a:off x="4888447" y="-359688"/>
            <a:ext cx="2802095" cy="926428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row: Striped Right 113">
            <a:extLst>
              <a:ext uri="{FF2B5EF4-FFF2-40B4-BE49-F238E27FC236}">
                <a16:creationId xmlns:a16="http://schemas.microsoft.com/office/drawing/2014/main" id="{50B066F7-9266-4E6E-BCEA-C05165D3AB6A}"/>
              </a:ext>
            </a:extLst>
          </p:cNvPr>
          <p:cNvSpPr/>
          <p:nvPr/>
        </p:nvSpPr>
        <p:spPr>
          <a:xfrm>
            <a:off x="3971120" y="-364870"/>
            <a:ext cx="2052882" cy="9264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  <p:bldP spid="112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601957" y="419101"/>
            <a:ext cx="317642" cy="574949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222746" y="2677654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109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120D220-24BF-4BA3-A763-D894A95EA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34361" y="312820"/>
          <a:ext cx="8482260" cy="6172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226">
                  <a:extLst>
                    <a:ext uri="{9D8B030D-6E8A-4147-A177-3AD203B41FA5}">
                      <a16:colId xmlns:a16="http://schemas.microsoft.com/office/drawing/2014/main" val="287533875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81049372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61778708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211620576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090838637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325642102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81212093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554281424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2556123758"/>
                    </a:ext>
                  </a:extLst>
                </a:gridCol>
                <a:gridCol w="848226">
                  <a:extLst>
                    <a:ext uri="{9D8B030D-6E8A-4147-A177-3AD203B41FA5}">
                      <a16:colId xmlns:a16="http://schemas.microsoft.com/office/drawing/2014/main" val="1657193489"/>
                    </a:ext>
                  </a:extLst>
                </a:gridCol>
              </a:tblGrid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23717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61357"/>
                  </a:ext>
                </a:extLst>
              </a:tr>
              <a:tr h="66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301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354482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9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12108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5633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59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462391"/>
                  </a:ext>
                </a:extLst>
              </a:tr>
              <a:tr h="6116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77658"/>
                  </a:ext>
                </a:extLst>
              </a:tr>
            </a:tbl>
          </a:graphicData>
        </a:graphic>
      </p:graphicFrame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98D3693-2CDC-45E6-8372-7B33130B2381}"/>
              </a:ext>
            </a:extLst>
          </p:cNvPr>
          <p:cNvSpPr/>
          <p:nvPr/>
        </p:nvSpPr>
        <p:spPr>
          <a:xfrm>
            <a:off x="1118936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683F2B4-020F-49CC-A700-9179A81E2EA4}"/>
              </a:ext>
            </a:extLst>
          </p:cNvPr>
          <p:cNvSpPr/>
          <p:nvPr/>
        </p:nvSpPr>
        <p:spPr>
          <a:xfrm>
            <a:off x="192505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0C2A27F-5D5B-4E97-AD16-09CF11856CC0}"/>
              </a:ext>
            </a:extLst>
          </p:cNvPr>
          <p:cNvSpPr/>
          <p:nvPr/>
        </p:nvSpPr>
        <p:spPr>
          <a:xfrm>
            <a:off x="2775278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C8B1AA5-CF75-4FF4-8F8D-7DA468ADDAD3}"/>
              </a:ext>
            </a:extLst>
          </p:cNvPr>
          <p:cNvSpPr/>
          <p:nvPr/>
        </p:nvSpPr>
        <p:spPr>
          <a:xfrm>
            <a:off x="1925051" y="100263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A2D3166-2569-4DE0-B664-EDBEC76F051F}"/>
              </a:ext>
            </a:extLst>
          </p:cNvPr>
          <p:cNvSpPr/>
          <p:nvPr/>
        </p:nvSpPr>
        <p:spPr>
          <a:xfrm>
            <a:off x="1032710" y="9785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7105DFC-496E-47B1-8ADD-4E2714FEEDF4}"/>
              </a:ext>
            </a:extLst>
          </p:cNvPr>
          <p:cNvSpPr/>
          <p:nvPr/>
        </p:nvSpPr>
        <p:spPr>
          <a:xfrm>
            <a:off x="8777022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AC38685-A0FD-4A59-8551-47E6591FC1C4}"/>
              </a:ext>
            </a:extLst>
          </p:cNvPr>
          <p:cNvSpPr/>
          <p:nvPr/>
        </p:nvSpPr>
        <p:spPr>
          <a:xfrm>
            <a:off x="7898724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2D0F4AD-4434-4673-9D09-520E99AB7580}"/>
              </a:ext>
            </a:extLst>
          </p:cNvPr>
          <p:cNvSpPr/>
          <p:nvPr/>
        </p:nvSpPr>
        <p:spPr>
          <a:xfrm>
            <a:off x="7076571" y="4331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5194DB6A-60ED-4B86-B404-C2B9EDD76EED}"/>
              </a:ext>
            </a:extLst>
          </p:cNvPr>
          <p:cNvSpPr/>
          <p:nvPr/>
        </p:nvSpPr>
        <p:spPr>
          <a:xfrm>
            <a:off x="6202282" y="4672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20B831F-023B-4617-8933-0E6EF336821D}"/>
              </a:ext>
            </a:extLst>
          </p:cNvPr>
          <p:cNvSpPr/>
          <p:nvPr/>
        </p:nvSpPr>
        <p:spPr>
          <a:xfrm>
            <a:off x="5303920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279FDCA-7ED8-4B20-8F28-E21273AD7553}"/>
              </a:ext>
            </a:extLst>
          </p:cNvPr>
          <p:cNvSpPr/>
          <p:nvPr/>
        </p:nvSpPr>
        <p:spPr>
          <a:xfrm>
            <a:off x="4531887" y="44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70202B-E077-4C2A-9F0F-3F4BA25E35D0}"/>
              </a:ext>
            </a:extLst>
          </p:cNvPr>
          <p:cNvSpPr/>
          <p:nvPr/>
        </p:nvSpPr>
        <p:spPr>
          <a:xfrm>
            <a:off x="2779290" y="45519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D0FFF0B-4D60-4C81-92FE-E58601948D6C}"/>
              </a:ext>
            </a:extLst>
          </p:cNvPr>
          <p:cNvSpPr/>
          <p:nvPr/>
        </p:nvSpPr>
        <p:spPr>
          <a:xfrm>
            <a:off x="3709734" y="41910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C2310C1-D771-4D21-8E6A-8C999FA704B4}"/>
              </a:ext>
            </a:extLst>
          </p:cNvPr>
          <p:cNvSpPr/>
          <p:nvPr/>
        </p:nvSpPr>
        <p:spPr>
          <a:xfrm>
            <a:off x="1925051" y="164030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CE0F4FB-50A5-4A44-8522-D11A2CFA4821}"/>
              </a:ext>
            </a:extLst>
          </p:cNvPr>
          <p:cNvSpPr/>
          <p:nvPr/>
        </p:nvSpPr>
        <p:spPr>
          <a:xfrm>
            <a:off x="1118936" y="16443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791FB79-33F5-4ABA-8F06-E309FC1D0F5A}"/>
              </a:ext>
            </a:extLst>
          </p:cNvPr>
          <p:cNvSpPr/>
          <p:nvPr/>
        </p:nvSpPr>
        <p:spPr>
          <a:xfrm>
            <a:off x="8742942" y="107022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FD466224-1696-4489-8599-7A33C6472110}"/>
              </a:ext>
            </a:extLst>
          </p:cNvPr>
          <p:cNvSpPr/>
          <p:nvPr/>
        </p:nvSpPr>
        <p:spPr>
          <a:xfrm>
            <a:off x="7900727" y="10407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320362A-27A8-4E51-AAE7-733841712765}"/>
              </a:ext>
            </a:extLst>
          </p:cNvPr>
          <p:cNvSpPr/>
          <p:nvPr/>
        </p:nvSpPr>
        <p:spPr>
          <a:xfrm>
            <a:off x="7076571" y="101265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99B5F31-CD30-4B66-944B-ACB1018D2F8C}"/>
              </a:ext>
            </a:extLst>
          </p:cNvPr>
          <p:cNvSpPr/>
          <p:nvPr/>
        </p:nvSpPr>
        <p:spPr>
          <a:xfrm>
            <a:off x="6144128" y="10467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09F3D0CE-80B0-4C9A-A640-6B0D0DC72F82}"/>
              </a:ext>
            </a:extLst>
          </p:cNvPr>
          <p:cNvSpPr/>
          <p:nvPr/>
        </p:nvSpPr>
        <p:spPr>
          <a:xfrm>
            <a:off x="5350039" y="101065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77A0756-C1AD-4524-8733-CAB109C6043E}"/>
              </a:ext>
            </a:extLst>
          </p:cNvPr>
          <p:cNvSpPr/>
          <p:nvPr/>
        </p:nvSpPr>
        <p:spPr>
          <a:xfrm>
            <a:off x="4574003" y="10246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D13797F-BD68-4B54-878F-202D943B9AD1}"/>
              </a:ext>
            </a:extLst>
          </p:cNvPr>
          <p:cNvSpPr/>
          <p:nvPr/>
        </p:nvSpPr>
        <p:spPr>
          <a:xfrm>
            <a:off x="3629523" y="102068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98729E8-A88B-461C-B320-49B8DB9F9CE4}"/>
              </a:ext>
            </a:extLst>
          </p:cNvPr>
          <p:cNvSpPr/>
          <p:nvPr/>
        </p:nvSpPr>
        <p:spPr>
          <a:xfrm>
            <a:off x="8726918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1693F22-1F88-4B74-AFB8-E823F4CCF83C}"/>
              </a:ext>
            </a:extLst>
          </p:cNvPr>
          <p:cNvSpPr/>
          <p:nvPr/>
        </p:nvSpPr>
        <p:spPr>
          <a:xfrm>
            <a:off x="7968920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0BE3EB8E-6BAF-4DC1-900D-DAC5FB836A91}"/>
              </a:ext>
            </a:extLst>
          </p:cNvPr>
          <p:cNvSpPr/>
          <p:nvPr/>
        </p:nvSpPr>
        <p:spPr>
          <a:xfrm>
            <a:off x="6982322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A5EB69E9-E630-423F-9A35-072C730A6FEA}"/>
              </a:ext>
            </a:extLst>
          </p:cNvPr>
          <p:cNvSpPr/>
          <p:nvPr/>
        </p:nvSpPr>
        <p:spPr>
          <a:xfrm>
            <a:off x="6312570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65731C2-06B3-4A2B-8400-6B261913E6F7}"/>
              </a:ext>
            </a:extLst>
          </p:cNvPr>
          <p:cNvSpPr/>
          <p:nvPr/>
        </p:nvSpPr>
        <p:spPr>
          <a:xfrm>
            <a:off x="5426239" y="157012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174C8413-B2F1-4CF4-BE22-43EB43CF5189}"/>
              </a:ext>
            </a:extLst>
          </p:cNvPr>
          <p:cNvSpPr/>
          <p:nvPr/>
        </p:nvSpPr>
        <p:spPr>
          <a:xfrm>
            <a:off x="4439641" y="16864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2F94BF-89FE-4F27-8D4D-580EEA8B6E50}"/>
              </a:ext>
            </a:extLst>
          </p:cNvPr>
          <p:cNvSpPr/>
          <p:nvPr/>
        </p:nvSpPr>
        <p:spPr>
          <a:xfrm>
            <a:off x="3629523" y="16523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E6C1E54B-1171-4640-958E-D499E906299B}"/>
              </a:ext>
            </a:extLst>
          </p:cNvPr>
          <p:cNvSpPr/>
          <p:nvPr/>
        </p:nvSpPr>
        <p:spPr>
          <a:xfrm>
            <a:off x="2687051" y="162626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C2EAFDEF-5B2D-4CE9-882E-348DD8EB45E6}"/>
              </a:ext>
            </a:extLst>
          </p:cNvPr>
          <p:cNvSpPr/>
          <p:nvPr/>
        </p:nvSpPr>
        <p:spPr>
          <a:xfrm>
            <a:off x="8648713" y="235618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891291D5-8B49-4424-9BED-F2699FBF5FD8}"/>
              </a:ext>
            </a:extLst>
          </p:cNvPr>
          <p:cNvSpPr/>
          <p:nvPr/>
        </p:nvSpPr>
        <p:spPr>
          <a:xfrm>
            <a:off x="7788441" y="229602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13A3CBC-A908-487B-AADD-8A5FAF2367ED}"/>
              </a:ext>
            </a:extLst>
          </p:cNvPr>
          <p:cNvSpPr/>
          <p:nvPr/>
        </p:nvSpPr>
        <p:spPr>
          <a:xfrm>
            <a:off x="7118689" y="23822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86D24CA-FEAF-4911-8846-155C069B6218}"/>
              </a:ext>
            </a:extLst>
          </p:cNvPr>
          <p:cNvSpPr/>
          <p:nvPr/>
        </p:nvSpPr>
        <p:spPr>
          <a:xfrm>
            <a:off x="6202282" y="232610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360F03E-AC9A-4D17-9584-541692299A0A}"/>
              </a:ext>
            </a:extLst>
          </p:cNvPr>
          <p:cNvSpPr/>
          <p:nvPr/>
        </p:nvSpPr>
        <p:spPr>
          <a:xfrm>
            <a:off x="5370096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1D2E21AB-CBB9-494D-848C-F50B0569FBA4}"/>
              </a:ext>
            </a:extLst>
          </p:cNvPr>
          <p:cNvSpPr/>
          <p:nvPr/>
        </p:nvSpPr>
        <p:spPr>
          <a:xfrm>
            <a:off x="4391528" y="2348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541D1D77-C846-4AF7-9822-02F6DDC03684}"/>
              </a:ext>
            </a:extLst>
          </p:cNvPr>
          <p:cNvSpPr/>
          <p:nvPr/>
        </p:nvSpPr>
        <p:spPr>
          <a:xfrm>
            <a:off x="3621503" y="228399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6769DB9-57F3-42B5-BF09-8D53743FE7AC}"/>
              </a:ext>
            </a:extLst>
          </p:cNvPr>
          <p:cNvSpPr/>
          <p:nvPr/>
        </p:nvSpPr>
        <p:spPr>
          <a:xfrm>
            <a:off x="2775278" y="22659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8D3E48D2-B255-4B9E-9351-ECC1B017F0CF}"/>
              </a:ext>
            </a:extLst>
          </p:cNvPr>
          <p:cNvSpPr/>
          <p:nvPr/>
        </p:nvSpPr>
        <p:spPr>
          <a:xfrm>
            <a:off x="1032710" y="23301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DAE37E6-F43D-407B-A8F3-480266C29184}"/>
              </a:ext>
            </a:extLst>
          </p:cNvPr>
          <p:cNvSpPr/>
          <p:nvPr/>
        </p:nvSpPr>
        <p:spPr>
          <a:xfrm>
            <a:off x="1935089" y="29116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38BB0F88-6526-4E2D-86F5-CADA38311552}"/>
              </a:ext>
            </a:extLst>
          </p:cNvPr>
          <p:cNvSpPr/>
          <p:nvPr/>
        </p:nvSpPr>
        <p:spPr>
          <a:xfrm>
            <a:off x="1151024" y="295375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90E5210E-E19B-407B-BBA3-CC0A46DE6D4A}"/>
              </a:ext>
            </a:extLst>
          </p:cNvPr>
          <p:cNvSpPr/>
          <p:nvPr/>
        </p:nvSpPr>
        <p:spPr>
          <a:xfrm>
            <a:off x="8684785" y="30259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368B4BB-1410-4051-85B2-4BFD86B5615E}"/>
              </a:ext>
            </a:extLst>
          </p:cNvPr>
          <p:cNvSpPr/>
          <p:nvPr/>
        </p:nvSpPr>
        <p:spPr>
          <a:xfrm>
            <a:off x="1937079" y="234615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272ACE35-3E77-4D96-BD3A-8FAAFCF31D14}"/>
              </a:ext>
            </a:extLst>
          </p:cNvPr>
          <p:cNvSpPr/>
          <p:nvPr/>
        </p:nvSpPr>
        <p:spPr>
          <a:xfrm>
            <a:off x="7706218" y="301791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78F7AFA-670C-4DE0-8D3F-A9F3C5E27046}"/>
              </a:ext>
            </a:extLst>
          </p:cNvPr>
          <p:cNvSpPr/>
          <p:nvPr/>
        </p:nvSpPr>
        <p:spPr>
          <a:xfrm>
            <a:off x="6982322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8FCC1E35-5FC4-4E4B-91B3-17ACB43598DF}"/>
              </a:ext>
            </a:extLst>
          </p:cNvPr>
          <p:cNvSpPr/>
          <p:nvPr/>
        </p:nvSpPr>
        <p:spPr>
          <a:xfrm>
            <a:off x="6202278" y="299986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4DC70148-70D4-49DB-9483-A8CD16744185}"/>
              </a:ext>
            </a:extLst>
          </p:cNvPr>
          <p:cNvSpPr/>
          <p:nvPr/>
        </p:nvSpPr>
        <p:spPr>
          <a:xfrm>
            <a:off x="5370096" y="293069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E391C47-29AA-4CF2-8312-5BDBD519B19B}"/>
              </a:ext>
            </a:extLst>
          </p:cNvPr>
          <p:cNvSpPr/>
          <p:nvPr/>
        </p:nvSpPr>
        <p:spPr>
          <a:xfrm>
            <a:off x="4423612" y="300187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63FC194-A41A-41DF-97C3-39D90B9132F8}"/>
              </a:ext>
            </a:extLst>
          </p:cNvPr>
          <p:cNvSpPr/>
          <p:nvPr/>
        </p:nvSpPr>
        <p:spPr>
          <a:xfrm rot="20777787">
            <a:off x="3629523" y="416473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F4744E9-7DA8-4388-8453-1B975AEE95D1}"/>
              </a:ext>
            </a:extLst>
          </p:cNvPr>
          <p:cNvSpPr/>
          <p:nvPr/>
        </p:nvSpPr>
        <p:spPr>
          <a:xfrm>
            <a:off x="3601436" y="348214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B8092343-9253-48DD-A3F4-3296ACEFC8DA}"/>
              </a:ext>
            </a:extLst>
          </p:cNvPr>
          <p:cNvSpPr/>
          <p:nvPr/>
        </p:nvSpPr>
        <p:spPr>
          <a:xfrm>
            <a:off x="3481134" y="293369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DF38A54-BD9D-4AC5-956E-C9A546EAF695}"/>
              </a:ext>
            </a:extLst>
          </p:cNvPr>
          <p:cNvSpPr/>
          <p:nvPr/>
        </p:nvSpPr>
        <p:spPr>
          <a:xfrm>
            <a:off x="8648688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8E983C5-B8CC-448A-B985-5116055C6F54}"/>
              </a:ext>
            </a:extLst>
          </p:cNvPr>
          <p:cNvSpPr/>
          <p:nvPr/>
        </p:nvSpPr>
        <p:spPr>
          <a:xfrm>
            <a:off x="7852599" y="358941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BFB30E2-B7BE-48A1-B24C-4E2B457C2005}"/>
              </a:ext>
            </a:extLst>
          </p:cNvPr>
          <p:cNvSpPr/>
          <p:nvPr/>
        </p:nvSpPr>
        <p:spPr>
          <a:xfrm>
            <a:off x="6962287" y="36144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EBF990C-4A2D-4735-9B21-7DC2B6EF94B8}"/>
              </a:ext>
            </a:extLst>
          </p:cNvPr>
          <p:cNvSpPr/>
          <p:nvPr/>
        </p:nvSpPr>
        <p:spPr>
          <a:xfrm>
            <a:off x="6156163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73E74019-2131-4D50-B235-8B567C174164}"/>
              </a:ext>
            </a:extLst>
          </p:cNvPr>
          <p:cNvSpPr/>
          <p:nvPr/>
        </p:nvSpPr>
        <p:spPr>
          <a:xfrm>
            <a:off x="5350039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C4C2691-5839-4F4E-B906-6C20F997C0CA}"/>
              </a:ext>
            </a:extLst>
          </p:cNvPr>
          <p:cNvSpPr/>
          <p:nvPr/>
        </p:nvSpPr>
        <p:spPr>
          <a:xfrm>
            <a:off x="4469762" y="354128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7559AA8F-0AB0-45FA-BA88-0B6AF97A2A90}"/>
              </a:ext>
            </a:extLst>
          </p:cNvPr>
          <p:cNvSpPr/>
          <p:nvPr/>
        </p:nvSpPr>
        <p:spPr>
          <a:xfrm>
            <a:off x="2761244" y="29697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C820229-0CD1-48C9-9A0D-CE40BF7D99F9}"/>
              </a:ext>
            </a:extLst>
          </p:cNvPr>
          <p:cNvSpPr/>
          <p:nvPr/>
        </p:nvSpPr>
        <p:spPr>
          <a:xfrm>
            <a:off x="1915035" y="349516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E16BC480-90DF-4E8E-B64E-55756282BE65}"/>
              </a:ext>
            </a:extLst>
          </p:cNvPr>
          <p:cNvSpPr/>
          <p:nvPr/>
        </p:nvSpPr>
        <p:spPr>
          <a:xfrm>
            <a:off x="1018669" y="356134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5D2B3BEA-A6BE-464A-AC93-7933B8670DA4}"/>
              </a:ext>
            </a:extLst>
          </p:cNvPr>
          <p:cNvSpPr/>
          <p:nvPr/>
        </p:nvSpPr>
        <p:spPr>
          <a:xfrm rot="20777787">
            <a:off x="2723026" y="351892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7CB70C2E-D2E6-4001-B4C3-CF4425AD8F77}"/>
              </a:ext>
            </a:extLst>
          </p:cNvPr>
          <p:cNvSpPr/>
          <p:nvPr/>
        </p:nvSpPr>
        <p:spPr>
          <a:xfrm rot="20777787">
            <a:off x="2825614" y="477823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C5EF9EA-D010-4476-81F1-D3349CDD735E}"/>
              </a:ext>
            </a:extLst>
          </p:cNvPr>
          <p:cNvSpPr/>
          <p:nvPr/>
        </p:nvSpPr>
        <p:spPr>
          <a:xfrm rot="20777787">
            <a:off x="1907944" y="485704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CCA08B8A-8B53-4374-8198-4AF3E4287C37}"/>
              </a:ext>
            </a:extLst>
          </p:cNvPr>
          <p:cNvSpPr/>
          <p:nvPr/>
        </p:nvSpPr>
        <p:spPr>
          <a:xfrm rot="20777787">
            <a:off x="1038514" y="47782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23681F12-0C32-4A79-AA68-1D92F526D243}"/>
              </a:ext>
            </a:extLst>
          </p:cNvPr>
          <p:cNvSpPr/>
          <p:nvPr/>
        </p:nvSpPr>
        <p:spPr>
          <a:xfrm rot="20777787">
            <a:off x="2841144" y="407439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186B338F-E8A4-405C-A9D3-2089BB152DD8}"/>
              </a:ext>
            </a:extLst>
          </p:cNvPr>
          <p:cNvSpPr/>
          <p:nvPr/>
        </p:nvSpPr>
        <p:spPr>
          <a:xfrm rot="20777787">
            <a:off x="1870815" y="419913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CF61084-0DC7-4FCD-9297-0278318662D0}"/>
              </a:ext>
            </a:extLst>
          </p:cNvPr>
          <p:cNvSpPr/>
          <p:nvPr/>
        </p:nvSpPr>
        <p:spPr>
          <a:xfrm rot="20777787">
            <a:off x="1018669" y="41371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3701014-1968-4632-A507-0EF815B8861F}"/>
              </a:ext>
            </a:extLst>
          </p:cNvPr>
          <p:cNvSpPr/>
          <p:nvPr/>
        </p:nvSpPr>
        <p:spPr>
          <a:xfrm rot="20777787">
            <a:off x="8578069" y="418127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8F6B3437-8284-4D69-8EA8-68AC585FFB23}"/>
              </a:ext>
            </a:extLst>
          </p:cNvPr>
          <p:cNvSpPr/>
          <p:nvPr/>
        </p:nvSpPr>
        <p:spPr>
          <a:xfrm rot="20777787">
            <a:off x="7824010" y="421066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1079AF7D-8A6C-4149-ADB1-5CED65A58F4F}"/>
              </a:ext>
            </a:extLst>
          </p:cNvPr>
          <p:cNvSpPr/>
          <p:nvPr/>
        </p:nvSpPr>
        <p:spPr>
          <a:xfrm rot="20777787">
            <a:off x="6916065" y="419316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625B29FD-9993-46E1-9CE5-FA16A681D3B4}"/>
              </a:ext>
            </a:extLst>
          </p:cNvPr>
          <p:cNvSpPr/>
          <p:nvPr/>
        </p:nvSpPr>
        <p:spPr>
          <a:xfrm rot="20777787">
            <a:off x="6132940" y="417125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18527393-92D5-4EA6-8B2C-F8E2151B76D6}"/>
              </a:ext>
            </a:extLst>
          </p:cNvPr>
          <p:cNvSpPr/>
          <p:nvPr/>
        </p:nvSpPr>
        <p:spPr>
          <a:xfrm rot="20777787">
            <a:off x="5314585" y="410395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7BF352E9-FC12-46F7-A726-8673F61F0B06}"/>
              </a:ext>
            </a:extLst>
          </p:cNvPr>
          <p:cNvSpPr/>
          <p:nvPr/>
        </p:nvSpPr>
        <p:spPr>
          <a:xfrm rot="20777787" flipV="1">
            <a:off x="4420448" y="4199267"/>
            <a:ext cx="457200" cy="299095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9A0F7C3-2279-4857-9FC7-0F82F46DEDB7}"/>
              </a:ext>
            </a:extLst>
          </p:cNvPr>
          <p:cNvSpPr/>
          <p:nvPr/>
        </p:nvSpPr>
        <p:spPr>
          <a:xfrm rot="20777787">
            <a:off x="6177671" y="471807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E8F169F5-7657-4FAF-895F-01A381A2E5AB}"/>
              </a:ext>
            </a:extLst>
          </p:cNvPr>
          <p:cNvSpPr/>
          <p:nvPr/>
        </p:nvSpPr>
        <p:spPr>
          <a:xfrm rot="20777787">
            <a:off x="5380016" y="475602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E7E237EA-89D5-4AA4-8646-D9CDDC268338}"/>
              </a:ext>
            </a:extLst>
          </p:cNvPr>
          <p:cNvSpPr/>
          <p:nvPr/>
        </p:nvSpPr>
        <p:spPr>
          <a:xfrm rot="20777787">
            <a:off x="4456092" y="481263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8C292A42-7AD2-4FB3-A397-BCA1C7286FD3}"/>
              </a:ext>
            </a:extLst>
          </p:cNvPr>
          <p:cNvSpPr/>
          <p:nvPr/>
        </p:nvSpPr>
        <p:spPr>
          <a:xfrm rot="20777787">
            <a:off x="3695043" y="47737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5E543E40-D59B-4036-92BD-C4D04921EA39}"/>
              </a:ext>
            </a:extLst>
          </p:cNvPr>
          <p:cNvSpPr/>
          <p:nvPr/>
        </p:nvSpPr>
        <p:spPr>
          <a:xfrm rot="20777787">
            <a:off x="1064892" y="60334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106EF44E-BF69-4E7A-8F7F-904E0C567E5D}"/>
              </a:ext>
            </a:extLst>
          </p:cNvPr>
          <p:cNvSpPr/>
          <p:nvPr/>
        </p:nvSpPr>
        <p:spPr>
          <a:xfrm rot="20777787">
            <a:off x="1072713" y="541668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C8761856-35FB-45DB-907A-BE3E14FA2B19}"/>
              </a:ext>
            </a:extLst>
          </p:cNvPr>
          <p:cNvSpPr/>
          <p:nvPr/>
        </p:nvSpPr>
        <p:spPr>
          <a:xfrm rot="20777787">
            <a:off x="8846875" y="5449609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D3488644-51D0-4D98-A7A7-EDFF38543176}"/>
              </a:ext>
            </a:extLst>
          </p:cNvPr>
          <p:cNvSpPr/>
          <p:nvPr/>
        </p:nvSpPr>
        <p:spPr>
          <a:xfrm rot="20777787">
            <a:off x="8728421" y="48076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id="{0A72FBC6-22B8-4DC3-A7A6-1E9418839B2A}"/>
              </a:ext>
            </a:extLst>
          </p:cNvPr>
          <p:cNvSpPr/>
          <p:nvPr/>
        </p:nvSpPr>
        <p:spPr>
          <a:xfrm rot="20777787">
            <a:off x="7788441" y="4803216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50013A3-3317-4DB1-A16A-A5FD0B7F4230}"/>
              </a:ext>
            </a:extLst>
          </p:cNvPr>
          <p:cNvSpPr/>
          <p:nvPr/>
        </p:nvSpPr>
        <p:spPr>
          <a:xfrm rot="20777787">
            <a:off x="7057958" y="484000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16CCE1ED-9529-4EC3-A372-B02F7E620A9F}"/>
              </a:ext>
            </a:extLst>
          </p:cNvPr>
          <p:cNvSpPr/>
          <p:nvPr/>
        </p:nvSpPr>
        <p:spPr>
          <a:xfrm rot="20777787">
            <a:off x="5332693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A68B80AE-0DB7-4C57-AAA7-D6707ECFC42C}"/>
              </a:ext>
            </a:extLst>
          </p:cNvPr>
          <p:cNvSpPr/>
          <p:nvPr/>
        </p:nvSpPr>
        <p:spPr>
          <a:xfrm rot="20777787">
            <a:off x="4485862" y="591984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8B5307EE-4165-400C-9624-7F589601F85F}"/>
              </a:ext>
            </a:extLst>
          </p:cNvPr>
          <p:cNvSpPr/>
          <p:nvPr/>
        </p:nvSpPr>
        <p:spPr>
          <a:xfrm rot="20777787">
            <a:off x="3640226" y="593418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0523AF7A-3A3B-4EE1-B55C-27FEBBA51A22}"/>
              </a:ext>
            </a:extLst>
          </p:cNvPr>
          <p:cNvSpPr/>
          <p:nvPr/>
        </p:nvSpPr>
        <p:spPr>
          <a:xfrm rot="20777787">
            <a:off x="1988634" y="544227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F8297EF5-CE2F-4E8D-97A0-853995682906}"/>
              </a:ext>
            </a:extLst>
          </p:cNvPr>
          <p:cNvSpPr/>
          <p:nvPr/>
        </p:nvSpPr>
        <p:spPr>
          <a:xfrm rot="20777787">
            <a:off x="2737283" y="6027015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4F0CEAD7-CD61-4B0E-91D9-84EB883D4571}"/>
              </a:ext>
            </a:extLst>
          </p:cNvPr>
          <p:cNvSpPr/>
          <p:nvPr/>
        </p:nvSpPr>
        <p:spPr>
          <a:xfrm rot="20777787">
            <a:off x="1870814" y="601176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8D78A98-6DCA-4D07-87ED-14E6951C7E9E}"/>
              </a:ext>
            </a:extLst>
          </p:cNvPr>
          <p:cNvSpPr/>
          <p:nvPr/>
        </p:nvSpPr>
        <p:spPr>
          <a:xfrm rot="20777787">
            <a:off x="2783707" y="5244287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D34CF741-FF2D-4400-87D2-8800D79B5545}"/>
              </a:ext>
            </a:extLst>
          </p:cNvPr>
          <p:cNvSpPr/>
          <p:nvPr/>
        </p:nvSpPr>
        <p:spPr>
          <a:xfrm rot="20777787">
            <a:off x="7806375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A5FC2F40-47EC-4F5C-9511-5107DC781AD9}"/>
              </a:ext>
            </a:extLst>
          </p:cNvPr>
          <p:cNvSpPr/>
          <p:nvPr/>
        </p:nvSpPr>
        <p:spPr>
          <a:xfrm rot="20777787">
            <a:off x="6960912" y="535073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lowchart: Connector 99">
            <a:extLst>
              <a:ext uri="{FF2B5EF4-FFF2-40B4-BE49-F238E27FC236}">
                <a16:creationId xmlns:a16="http://schemas.microsoft.com/office/drawing/2014/main" id="{A0D032B9-7DE5-4CEE-A82E-1DC78815D833}"/>
              </a:ext>
            </a:extLst>
          </p:cNvPr>
          <p:cNvSpPr/>
          <p:nvPr/>
        </p:nvSpPr>
        <p:spPr>
          <a:xfrm rot="20777787">
            <a:off x="6210832" y="5264893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E6049206-9979-49C8-A192-99C0BD08A5C8}"/>
              </a:ext>
            </a:extLst>
          </p:cNvPr>
          <p:cNvSpPr/>
          <p:nvPr/>
        </p:nvSpPr>
        <p:spPr>
          <a:xfrm rot="20777787">
            <a:off x="5350142" y="5279850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692C8964-4696-4C7F-AD61-003B084C7005}"/>
              </a:ext>
            </a:extLst>
          </p:cNvPr>
          <p:cNvSpPr/>
          <p:nvPr/>
        </p:nvSpPr>
        <p:spPr>
          <a:xfrm rot="20777787">
            <a:off x="4328228" y="5411312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5C2E24EC-A9DA-41B7-A7BA-064786E6D000}"/>
              </a:ext>
            </a:extLst>
          </p:cNvPr>
          <p:cNvSpPr/>
          <p:nvPr/>
        </p:nvSpPr>
        <p:spPr>
          <a:xfrm rot="20777787">
            <a:off x="3741389" y="5346498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E1701E94-634D-4640-9EB7-7D650945A498}"/>
              </a:ext>
            </a:extLst>
          </p:cNvPr>
          <p:cNvSpPr/>
          <p:nvPr/>
        </p:nvSpPr>
        <p:spPr>
          <a:xfrm rot="20777787">
            <a:off x="8782130" y="596363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Connector 104">
            <a:extLst>
              <a:ext uri="{FF2B5EF4-FFF2-40B4-BE49-F238E27FC236}">
                <a16:creationId xmlns:a16="http://schemas.microsoft.com/office/drawing/2014/main" id="{08A247CC-7D7B-4201-8F2B-C3CC62E6A676}"/>
              </a:ext>
            </a:extLst>
          </p:cNvPr>
          <p:cNvSpPr/>
          <p:nvPr/>
        </p:nvSpPr>
        <p:spPr>
          <a:xfrm rot="20777787">
            <a:off x="7831747" y="599264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488A1E60-1050-4D0B-9073-C676CB58AFE4}"/>
              </a:ext>
            </a:extLst>
          </p:cNvPr>
          <p:cNvSpPr/>
          <p:nvPr/>
        </p:nvSpPr>
        <p:spPr>
          <a:xfrm rot="20777787">
            <a:off x="7005301" y="5919844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CCACD45B-EB0E-42FB-87D7-AB5179F4D426}"/>
              </a:ext>
            </a:extLst>
          </p:cNvPr>
          <p:cNvSpPr/>
          <p:nvPr/>
        </p:nvSpPr>
        <p:spPr>
          <a:xfrm rot="20777787">
            <a:off x="6259126" y="6036761"/>
            <a:ext cx="457200" cy="445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1F72952-916B-4829-B2C2-ED0360187E4A}"/>
              </a:ext>
            </a:extLst>
          </p:cNvPr>
          <p:cNvSpPr/>
          <p:nvPr/>
        </p:nvSpPr>
        <p:spPr>
          <a:xfrm flipH="1">
            <a:off x="114392" y="312820"/>
            <a:ext cx="804127" cy="310718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80465-0807-4688-9E1E-D1748D7F47EC}"/>
              </a:ext>
            </a:extLst>
          </p:cNvPr>
          <p:cNvSpPr txBox="1"/>
          <p:nvPr/>
        </p:nvSpPr>
        <p:spPr>
          <a:xfrm>
            <a:off x="-19993" y="1138601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৫</a:t>
            </a:r>
            <a:endParaRPr lang="en-US" sz="3200" dirty="0"/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59C370-DF9C-4D65-BA27-52D0C4713094}"/>
              </a:ext>
            </a:extLst>
          </p:cNvPr>
          <p:cNvSpPr/>
          <p:nvPr/>
        </p:nvSpPr>
        <p:spPr>
          <a:xfrm flipH="1">
            <a:off x="-89198" y="3641128"/>
            <a:ext cx="950158" cy="277170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3E8BE5-E85D-4976-95A4-4B09B284A9E7}"/>
              </a:ext>
            </a:extLst>
          </p:cNvPr>
          <p:cNvSpPr txBox="1"/>
          <p:nvPr/>
        </p:nvSpPr>
        <p:spPr>
          <a:xfrm>
            <a:off x="-73306" y="3918760"/>
            <a:ext cx="179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৫</a:t>
            </a:r>
            <a:endParaRPr lang="en-US" sz="3200" dirty="0"/>
          </a:p>
        </p:txBody>
      </p:sp>
      <p:sp>
        <p:nvSpPr>
          <p:cNvPr id="111" name="Frame 110">
            <a:extLst>
              <a:ext uri="{FF2B5EF4-FFF2-40B4-BE49-F238E27FC236}">
                <a16:creationId xmlns:a16="http://schemas.microsoft.com/office/drawing/2014/main" id="{E329687D-8319-4E93-8DA7-E9AE1A4B91E5}"/>
              </a:ext>
            </a:extLst>
          </p:cNvPr>
          <p:cNvSpPr/>
          <p:nvPr/>
        </p:nvSpPr>
        <p:spPr>
          <a:xfrm>
            <a:off x="850484" y="3337190"/>
            <a:ext cx="9039223" cy="3280799"/>
          </a:xfrm>
          <a:prstGeom prst="frame">
            <a:avLst>
              <a:gd name="adj1" fmla="val 6069"/>
            </a:avLst>
          </a:prstGeom>
          <a:solidFill>
            <a:schemeClr val="tx1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Frame 114">
            <a:extLst>
              <a:ext uri="{FF2B5EF4-FFF2-40B4-BE49-F238E27FC236}">
                <a16:creationId xmlns:a16="http://schemas.microsoft.com/office/drawing/2014/main" id="{E2A17838-0D5D-4333-A491-7A52AADE014B}"/>
              </a:ext>
            </a:extLst>
          </p:cNvPr>
          <p:cNvSpPr/>
          <p:nvPr/>
        </p:nvSpPr>
        <p:spPr>
          <a:xfrm>
            <a:off x="945949" y="264601"/>
            <a:ext cx="9039223" cy="3280799"/>
          </a:xfrm>
          <a:prstGeom prst="frame">
            <a:avLst>
              <a:gd name="adj1" fmla="val 6069"/>
            </a:avLst>
          </a:prstGeom>
          <a:solidFill>
            <a:schemeClr val="accent2"/>
          </a:solidFill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1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9" grpId="0" animBg="1"/>
      <p:bldP spid="110" grpId="0"/>
      <p:bldP spid="111" grpId="0" animBg="1"/>
      <p:bldP spid="1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122</Words>
  <Application>Microsoft Office PowerPoint</Application>
  <PresentationFormat>Widescreen</PresentationFormat>
  <Paragraphs>39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Times New Roman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2021-08-01T10:33:43Z</dcterms:created>
  <dcterms:modified xsi:type="dcterms:W3CDTF">2022-12-23T04:42:23Z</dcterms:modified>
</cp:coreProperties>
</file>