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3"/>
  </p:notesMasterIdLst>
  <p:sldIdLst>
    <p:sldId id="256" r:id="rId2"/>
    <p:sldId id="263" r:id="rId3"/>
    <p:sldId id="262" r:id="rId4"/>
    <p:sldId id="264" r:id="rId5"/>
    <p:sldId id="266" r:id="rId6"/>
    <p:sldId id="267" r:id="rId7"/>
    <p:sldId id="268" r:id="rId8"/>
    <p:sldId id="269" r:id="rId9"/>
    <p:sldId id="270" r:id="rId10"/>
    <p:sldId id="272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00FFCC"/>
    <a:srgbClr val="00CC9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836" autoAdjust="0"/>
  </p:normalViewPr>
  <p:slideViewPr>
    <p:cSldViewPr snapToGrid="0">
      <p:cViewPr varScale="1">
        <p:scale>
          <a:sx n="42" d="100"/>
          <a:sy n="42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fld id="{C79DBF5D-B376-4396-9164-08CAD80ED0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563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8B506E-1DFE-405F-97A8-9BF3F445B1E8}" type="slidenum">
              <a:rPr lang="en-US"/>
              <a:pPr/>
              <a:t>1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8B506E-1DFE-405F-97A8-9BF3F445B1E8}" type="slidenum">
              <a:rPr lang="en-US"/>
              <a:pPr/>
              <a:t>2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B971CF-F6F7-4367-AC58-E4E4E6C7E327}" type="slidenum">
              <a:rPr lang="en-US"/>
              <a:pPr/>
              <a:t>3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F105AE6-DA38-4502-B9B2-A23921D14F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7F536-7168-47E3-B99B-10606A903A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58649-4846-4A59-ADB9-FED528F478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1BA74-EE40-4C2D-9E77-D900ECC3E2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AC818-A830-438A-8DCF-3013C6BE79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1534D-D1E4-4D35-B6BB-FDB03E5A40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DDFBC-2B6E-4E4C-A0A3-CF21B473BE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3A9F5-2F85-49ED-8044-358AC253FE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1C77A-D603-4F11-8E42-4894648B6F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EF15C-9D65-4863-9B31-1252F78680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D390F-27B8-4D16-8B9A-70DB071F16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fld id="{0BA2B7DA-4BA4-49FE-9F23-94589816421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ESK03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52815" y="3428999"/>
            <a:ext cx="3242346" cy="3429001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298068" y="457274"/>
            <a:ext cx="6844351" cy="26814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19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3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২টি </a:t>
            </a:r>
            <a:r>
              <a:rPr lang="en-US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নগর</a:t>
            </a:r>
            <a:r>
              <a:rPr lang="en-US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গড়ে</a:t>
            </a:r>
            <a:r>
              <a:rPr lang="en-US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উঠেছিল</a:t>
            </a:r>
            <a:r>
              <a:rPr lang="en-US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bn-BD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যথাঃ ১</a:t>
            </a:r>
            <a:r>
              <a:rPr lang="bn-BD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হরপ্পা ও ২। মহেঞ্জদারো।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5313" y="1739829"/>
            <a:ext cx="4040188" cy="6397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হরপ্পা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08979" y="1726181"/>
            <a:ext cx="3432412" cy="6397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মহেঞ্জুদার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4" descr="hoppa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" y="2552131"/>
            <a:ext cx="4611224" cy="4305869"/>
          </a:xfrm>
        </p:spPr>
      </p:pic>
      <p:pic>
        <p:nvPicPr>
          <p:cNvPr id="8" name="Content Placeholder 4" descr="Mohengodaro.jpe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806796" y="2552131"/>
            <a:ext cx="4199886" cy="4305869"/>
          </a:xfrm>
        </p:spPr>
      </p:pic>
    </p:spTree>
    <p:extLst>
      <p:ext uri="{BB962C8B-B14F-4D97-AF65-F5344CB8AC3E}">
        <p14:creationId xmlns:p14="http://schemas.microsoft.com/office/powerpoint/2010/main" val="15646413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6" descr="Nogor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41227" y="1166883"/>
            <a:ext cx="7160854" cy="5343099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3334604" y="168321"/>
            <a:ext cx="2856357" cy="914400"/>
            <a:chOff x="1290514" y="388235"/>
            <a:chExt cx="2856357" cy="1802892"/>
          </a:xfrm>
        </p:grpSpPr>
        <p:sp>
          <p:nvSpPr>
            <p:cNvPr id="4" name="Rounded Rectangle 3"/>
            <p:cNvSpPr/>
            <p:nvPr/>
          </p:nvSpPr>
          <p:spPr>
            <a:xfrm>
              <a:off x="1290514" y="388235"/>
              <a:ext cx="2856357" cy="1802892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5" name="Rounded Rectangle 4"/>
            <p:cNvSpPr/>
            <p:nvPr/>
          </p:nvSpPr>
          <p:spPr>
            <a:xfrm>
              <a:off x="1378523" y="476244"/>
              <a:ext cx="2680337" cy="16268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900" kern="1200" dirty="0" smtClean="0">
                  <a:latin typeface="NikoshBAN" pitchFamily="2" charset="0"/>
                  <a:cs typeface="NikoshBAN" pitchFamily="2" charset="0"/>
                </a:rPr>
                <a:t>উন্নত নগর পরিকল্পনা</a:t>
              </a:r>
              <a:r>
                <a:rPr lang="bn-BD" sz="2900" kern="1200" dirty="0" smtClean="0"/>
                <a:t> </a:t>
              </a:r>
              <a:endParaRPr lang="en-US" sz="29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8430033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3"/>
          <p:cNvSpPr txBox="1">
            <a:spLocks/>
          </p:cNvSpPr>
          <p:nvPr/>
        </p:nvSpPr>
        <p:spPr>
          <a:xfrm>
            <a:off x="1497842" y="570931"/>
            <a:ext cx="7391400" cy="533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numCol="1">
            <a:prstTxWarp prst="textCascadeUp">
              <a:avLst>
                <a:gd name="adj" fmla="val 57749"/>
              </a:avLst>
            </a:prstTxWarp>
            <a:normAutofit/>
          </a:bodyPr>
          <a:lstStyle>
            <a:lvl1pPr marL="342900" indent="-342900" algn="l" rtl="0" eaLnBrk="1" fontAlgn="base" hangingPunct="1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200" i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3600" smtClean="0">
                <a:solidFill>
                  <a:srgbClr val="00B050"/>
                </a:solidFill>
                <a:sym typeface="Wingdings"/>
              </a:rPr>
              <a:t></a:t>
            </a:r>
            <a:r>
              <a:rPr lang="en-US" sz="3600" smtClean="0">
                <a:sym typeface="Wingdings"/>
              </a:rPr>
              <a:t> </a:t>
            </a:r>
            <a:r>
              <a:rPr lang="bn-BD" sz="3600" smtClean="0">
                <a:latin typeface="NikoshBAN" pitchFamily="2" charset="0"/>
                <a:cs typeface="NikoshBAN" pitchFamily="2" charset="0"/>
              </a:rPr>
              <a:t>নগরীর ভিতর দিয়ে চলে গেছে পাকা রাস্তা ।</a:t>
            </a:r>
          </a:p>
          <a:p>
            <a:pPr>
              <a:buFontTx/>
              <a:buNone/>
            </a:pPr>
            <a:r>
              <a:rPr lang="en-US" sz="3600" smtClean="0">
                <a:solidFill>
                  <a:srgbClr val="00B050"/>
                </a:solidFill>
                <a:sym typeface="Wingdings"/>
              </a:rPr>
              <a:t> </a:t>
            </a:r>
            <a:r>
              <a:rPr lang="bn-BD" sz="3600" smtClean="0">
                <a:latin typeface="NikoshBAN" pitchFamily="2" charset="0"/>
                <a:cs typeface="NikoshBAN" pitchFamily="2" charset="0"/>
              </a:rPr>
              <a:t>প্রধান রাস্তা ছিল ৩৫ ফুট প্রশস্ত । </a:t>
            </a:r>
          </a:p>
          <a:p>
            <a:pPr>
              <a:buFontTx/>
              <a:buNone/>
            </a:pPr>
            <a:r>
              <a:rPr lang="en-US" sz="3600" smtClean="0">
                <a:solidFill>
                  <a:srgbClr val="00B050"/>
                </a:solidFill>
                <a:sym typeface="Wingdings"/>
              </a:rPr>
              <a:t> </a:t>
            </a:r>
            <a:r>
              <a:rPr lang="bn-BD" sz="3600" smtClean="0">
                <a:latin typeface="NikoshBAN" pitchFamily="2" charset="0"/>
                <a:cs typeface="NikoshBAN" pitchFamily="2" charset="0"/>
              </a:rPr>
              <a:t>বিশুদ্ধ পানির জন্য ছিল কূপ, ময়লা পানি নিষ্কাশনের জন্য ছিল ড্রেন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872" y="550346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00954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2033516" y="300251"/>
            <a:ext cx="5595582" cy="535531"/>
          </a:xfrm>
          <a:prstGeom prst="rect">
            <a:avLst/>
          </a:prstGeom>
          <a:solidFill>
            <a:srgbClr val="C0C0C0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ছাত্র ছাত্রীরা ৪ জন করে জোড়ায় বসবে।  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1937982" y="1132764"/>
            <a:ext cx="6155140" cy="681038"/>
          </a:xfrm>
          <a:prstGeom prst="roundRect">
            <a:avLst/>
          </a:prstGeom>
          <a:solidFill>
            <a:srgbClr val="C0C0C0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B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         </a:t>
            </a:r>
            <a:r>
              <a:rPr kumimoji="0" lang="bn-BD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হরপ্পা নগরীর</a:t>
            </a:r>
            <a:r>
              <a:rPr kumimoji="0" lang="bn-BD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২টি বৈশিষ্ট লিখ। 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3011" y="5977721"/>
            <a:ext cx="880279" cy="880279"/>
          </a:xfrm>
          <a:prstGeom prst="rect">
            <a:avLst/>
          </a:prstGeom>
        </p:spPr>
      </p:pic>
      <p:pic>
        <p:nvPicPr>
          <p:cNvPr id="2050" name="Picture 2" descr="C:\Program Files (x86)\Microsoft Office\MEDIA\OFFICE14\Bullets\BD10297_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982" y="1132764"/>
            <a:ext cx="545698" cy="54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Program Files (x86)\Microsoft Office\MEDIA\OFFICE14\Bullets\BD10297_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713" y="1132764"/>
            <a:ext cx="545698" cy="54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 bwMode="auto">
          <a:xfrm>
            <a:off x="1937982" y="2361062"/>
            <a:ext cx="6851176" cy="646986"/>
          </a:xfrm>
          <a:prstGeom prst="roundRect">
            <a:avLst/>
          </a:prstGeom>
          <a:solidFill>
            <a:srgbClr val="C0C0C0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kumimoji="0" lang="bn-B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মহেঞ্জুদার </a:t>
            </a:r>
            <a:r>
              <a:rPr kumimoji="0" lang="bn-BD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নগরীর</a:t>
            </a:r>
            <a:r>
              <a:rPr kumimoji="0" lang="bn-BD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২টি বৈশিষ্ট লিখ। 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937663" y="3425587"/>
            <a:ext cx="6851176" cy="1191816"/>
          </a:xfrm>
          <a:prstGeom prst="roundRect">
            <a:avLst/>
          </a:prstGeom>
          <a:solidFill>
            <a:srgbClr val="C0C0C0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kumimoji="0" lang="bn-B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মহেঞ্জুদার </a:t>
            </a:r>
            <a:r>
              <a:rPr kumimoji="0" lang="bn-BD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নগরীর</a:t>
            </a:r>
            <a:r>
              <a:rPr kumimoji="0" lang="bn-BD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পানি নিষ্কাশন ব্যবস্থা কেমন?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2" descr="C:\Program Files (x86)\Microsoft Office\MEDIA\OFFICE14\Bullets\BD10297_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663" y="3452776"/>
            <a:ext cx="545698" cy="54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Program Files (x86)\Microsoft Office\MEDIA\OFFICE14\Bullets\BD10298_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138" y="2391181"/>
            <a:ext cx="586748" cy="586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159010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801504" y="228600"/>
            <a:ext cx="6196084" cy="7175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সভ্যতায় ২টি গুরুত্বপূর্ণ অবদান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5287" y="5943600"/>
            <a:ext cx="914400" cy="91440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1897039" y="1347723"/>
            <a:ext cx="6209731" cy="1802892"/>
            <a:chOff x="120551" y="0"/>
            <a:chExt cx="2856357" cy="1802892"/>
          </a:xfrm>
        </p:grpSpPr>
        <p:sp>
          <p:nvSpPr>
            <p:cNvPr id="6" name="Rounded Rectangle 5"/>
            <p:cNvSpPr/>
            <p:nvPr/>
          </p:nvSpPr>
          <p:spPr>
            <a:xfrm>
              <a:off x="120551" y="0"/>
              <a:ext cx="2856357" cy="1802892"/>
            </a:xfrm>
            <a:prstGeom prst="roundRect">
              <a:avLst/>
            </a:prstGeom>
            <a:solidFill>
              <a:srgbClr val="B83D68"/>
            </a:solidFill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208561" y="88010"/>
              <a:ext cx="2680337" cy="16268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7200" kern="1200" dirty="0" smtClean="0">
                  <a:latin typeface="NikoshBAN" pitchFamily="2" charset="0"/>
                  <a:cs typeface="NikoshBAN" pitchFamily="2" charset="0"/>
                </a:rPr>
                <a:t>স্থাপত্য ও ভাস্কর্যে  </a:t>
              </a:r>
              <a:endParaRPr lang="en-US" sz="7200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992707" y="3592079"/>
            <a:ext cx="6018396" cy="2015133"/>
            <a:chOff x="75147" y="-300251"/>
            <a:chExt cx="2856357" cy="2015133"/>
          </a:xfrm>
        </p:grpSpPr>
        <p:sp>
          <p:nvSpPr>
            <p:cNvPr id="9" name="Rounded Rectangle 8"/>
            <p:cNvSpPr/>
            <p:nvPr/>
          </p:nvSpPr>
          <p:spPr>
            <a:xfrm>
              <a:off x="75147" y="-300251"/>
              <a:ext cx="2856357" cy="1802892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208561" y="88010"/>
              <a:ext cx="2680337" cy="16268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8000" kern="1200" dirty="0" smtClean="0">
                  <a:latin typeface="NikoshBAN" pitchFamily="2" charset="0"/>
                  <a:cs typeface="NikoshBAN" pitchFamily="2" charset="0"/>
                </a:rPr>
                <a:t>পরিমাপ পদ্ধিতে</a:t>
              </a:r>
              <a:endParaRPr lang="en-US" sz="8000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675663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2" descr="porimaper akok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9147" y="1328382"/>
            <a:ext cx="6902686" cy="4276299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971800" y="152400"/>
            <a:ext cx="4114800" cy="990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mtClean="0">
                <a:latin typeface="NikoshBAN" pitchFamily="2" charset="0"/>
                <a:cs typeface="NikoshBAN" pitchFamily="2" charset="0"/>
              </a:rPr>
            </a:br>
            <a:r>
              <a:rPr lang="bn-BD" smtClean="0">
                <a:latin typeface="NikoshBAN" pitchFamily="2" charset="0"/>
                <a:cs typeface="NikoshBAN" pitchFamily="2" charset="0"/>
              </a:rPr>
              <a:t> পরিমাপ পদ্ধতির ক্ষেত্রে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537346" y="5850340"/>
            <a:ext cx="4648200" cy="838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পরিমাপ পদ্ধতির একক 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65517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5" descr="dd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533400"/>
            <a:ext cx="3134364" cy="3175070"/>
          </a:xfrm>
          <a:prstGeom prst="rect">
            <a:avLst/>
          </a:prstGeom>
        </p:spPr>
      </p:pic>
      <p:sp>
        <p:nvSpPr>
          <p:cNvPr id="3" name="Content Placeholder 3"/>
          <p:cNvSpPr txBox="1">
            <a:spLocks/>
          </p:cNvSpPr>
          <p:nvPr/>
        </p:nvSpPr>
        <p:spPr>
          <a:xfrm>
            <a:off x="1066800" y="4676064"/>
            <a:ext cx="77724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numCol="1">
            <a:prstTxWarp prst="textCascadeUp">
              <a:avLst>
                <a:gd name="adj" fmla="val 57749"/>
              </a:avLst>
            </a:prstTxWarp>
            <a:normAutofit fontScale="97500"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3600" b="0" kern="1200" smtClean="0">
                <a:solidFill>
                  <a:srgbClr val="00B050"/>
                </a:solidFill>
                <a:sym typeface="Wingdings"/>
              </a:rPr>
              <a:t></a:t>
            </a:r>
            <a:r>
              <a:rPr lang="en-US" sz="3600" b="0" kern="1200" smtClean="0">
                <a:sym typeface="Wingdings"/>
              </a:rPr>
              <a:t> </a:t>
            </a:r>
            <a:r>
              <a:rPr lang="bn-BD" sz="3600" smtClean="0">
                <a:latin typeface="NikoshBAN" pitchFamily="2" charset="0"/>
                <a:cs typeface="NikoshBAN" pitchFamily="2" charset="0"/>
                <a:sym typeface="Wingdings"/>
              </a:rPr>
              <a:t>বিভিন্ন বাটখাড়া ব্যবহার করত</a:t>
            </a:r>
            <a:r>
              <a:rPr lang="bn-BD" sz="3600" b="0" kern="120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3600" b="0" kern="1200" smtClean="0">
                <a:solidFill>
                  <a:srgbClr val="00B050"/>
                </a:solidFill>
                <a:sym typeface="Wingdings"/>
              </a:rPr>
              <a:t> </a:t>
            </a:r>
            <a:r>
              <a:rPr lang="bn-BD" sz="3600" b="0" kern="120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স্কেল</a:t>
            </a:r>
            <a:r>
              <a:rPr lang="bn-BD" sz="3600" b="0" kern="120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ব্যবহার করত।</a:t>
            </a:r>
            <a:endParaRPr lang="bn-BD" sz="3600" b="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39618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>
          <a:xfrm>
            <a:off x="2316708" y="310487"/>
            <a:ext cx="49530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rtl="0" eaLnBrk="1" fontAlgn="base" hangingPunct="1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200" i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সিন্ধু সভ্যতার আবিস্কৃত সীল সমুহ। 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b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5735" y="1420627"/>
            <a:ext cx="2944504" cy="1892896"/>
          </a:xfrm>
          <a:prstGeom prst="rect">
            <a:avLst/>
          </a:prstGeom>
        </p:spPr>
      </p:pic>
      <p:pic>
        <p:nvPicPr>
          <p:cNvPr id="4" name="Picture 3" descr="seal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30996" y="1420627"/>
            <a:ext cx="2505503" cy="2505503"/>
          </a:xfrm>
          <a:prstGeom prst="rect">
            <a:avLst/>
          </a:prstGeom>
        </p:spPr>
      </p:pic>
      <p:pic>
        <p:nvPicPr>
          <p:cNvPr id="5" name="Content Placeholder 5" descr="mudra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49841" y="3559182"/>
            <a:ext cx="2943367" cy="2904296"/>
          </a:xfrm>
          <a:prstGeom prst="rect">
            <a:avLst/>
          </a:prstGeom>
        </p:spPr>
      </p:pic>
      <p:pic>
        <p:nvPicPr>
          <p:cNvPr id="6" name="Picture 5" descr="Seal2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55905" y="4209524"/>
            <a:ext cx="3562256" cy="185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29794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89077" y="1791268"/>
            <a:ext cx="2728016" cy="2273347"/>
          </a:xfrm>
          <a:prstGeom prst="rect">
            <a:avLst/>
          </a:prstGeom>
          <a:ln w="190500" cap="sq">
            <a:solidFill>
              <a:schemeClr val="accent5">
                <a:lumMod val="20000"/>
                <a:lumOff val="8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Picture 2" descr="Mohengodar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53083" y="1791268"/>
            <a:ext cx="3410164" cy="2160896"/>
          </a:xfrm>
          <a:prstGeom prst="rect">
            <a:avLst/>
          </a:prstGeom>
          <a:ln w="190500" cap="sq">
            <a:solidFill>
              <a:schemeClr val="accent3">
                <a:lumMod val="20000"/>
                <a:lumOff val="8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Rectangle 3"/>
          <p:cNvSpPr/>
          <p:nvPr/>
        </p:nvSpPr>
        <p:spPr>
          <a:xfrm>
            <a:off x="1889077" y="4762500"/>
            <a:ext cx="6669206" cy="990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উপরের ২টি নগরের মধ্যে ৫টি মিল খুজে বের করে লিখ। </a:t>
            </a:r>
            <a:r>
              <a:rPr lang="bn-BD" sz="2800" dirty="0" smtClean="0">
                <a:solidFill>
                  <a:schemeClr val="bg1"/>
                </a:solidFill>
              </a:rPr>
              <a:t>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48347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187" y="153537"/>
            <a:ext cx="4735773" cy="2975212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 bwMode="auto">
          <a:xfrm>
            <a:off x="3125335" y="3507475"/>
            <a:ext cx="4121625" cy="166854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BD" sz="115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kumimoji="0" lang="bn-BD" sz="18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kumimoji="0" lang="en-US" sz="1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89149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 bwMode="auto">
          <a:xfrm>
            <a:off x="4400924" y="1519311"/>
            <a:ext cx="4252313" cy="105731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পুলক চক্রবর্তী </a:t>
            </a: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290643" y="2691295"/>
            <a:ext cx="4472874" cy="88364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656335" y="3698124"/>
            <a:ext cx="8304456" cy="114414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n-BD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লাশীহাটা বহমুখী উচ্চ বিদ্যালয় ও কলেজ 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3011609" y="6017824"/>
            <a:ext cx="5949182" cy="64698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Mobile : 01710401562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453891" y="5048832"/>
            <a:ext cx="8509173" cy="64698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E-mail : pulak.ict@gmail.com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331676" y="0"/>
            <a:ext cx="2949177" cy="1243417"/>
          </a:xfrm>
          <a:prstGeom prst="rect">
            <a:avLst/>
          </a:prstGeom>
          <a:solidFill>
            <a:srgbClr val="C0C0C0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BD" sz="8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প</a:t>
            </a:r>
            <a:r>
              <a:rPr kumimoji="0" lang="bn-BD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রিচিতি</a:t>
            </a:r>
            <a:r>
              <a:rPr kumimoji="0" lang="bn-B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1" name="Picture 10" descr="Pula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0470"/>
            <a:ext cx="2667000" cy="354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1641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12" grpId="0" animBg="1"/>
      <p:bldP spid="13" grpId="0" animBg="1"/>
      <p:bldP spid="14" grpId="0" animBg="1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54674"/>
            <a:ext cx="6248400" cy="1862048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11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nip Same Side Corner Rectangle 2"/>
          <p:cNvSpPr/>
          <p:nvPr/>
        </p:nvSpPr>
        <p:spPr>
          <a:xfrm>
            <a:off x="1258438" y="2440676"/>
            <a:ext cx="7543800" cy="3733800"/>
          </a:xfrm>
          <a:prstGeom prst="snip2Same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সিন্ধু সভতার নগর পরিকল্পনার সাথে বর্তমান নগর পরিকল্পনার কতটুকু মিল রয়েছে সে সম্পর্কে ৩টি বাক্য লিখে আনবে।  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59960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051" y="0"/>
            <a:ext cx="7615451" cy="6858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 bwMode="auto">
          <a:xfrm>
            <a:off x="2923179" y="0"/>
            <a:ext cx="4913194" cy="189563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9974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941" y="102364"/>
            <a:ext cx="1828800" cy="1828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4885" y="716512"/>
            <a:ext cx="1828800" cy="182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941" y="2163172"/>
            <a:ext cx="1828800" cy="1828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941" y="1378427"/>
            <a:ext cx="1828800" cy="1828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941" y="736982"/>
            <a:ext cx="1828800" cy="1828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941" y="1371605"/>
            <a:ext cx="1828800" cy="1828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941" y="3493830"/>
            <a:ext cx="1828800" cy="1828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941" y="4401408"/>
            <a:ext cx="1828800" cy="18288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941" y="3077572"/>
            <a:ext cx="1828800" cy="18288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941" y="3985150"/>
            <a:ext cx="1828800" cy="18288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941" y="1931164"/>
            <a:ext cx="1828800" cy="18288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941" y="2422483"/>
            <a:ext cx="1828800" cy="182880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 bwMode="auto">
          <a:xfrm>
            <a:off x="2224585" y="102364"/>
            <a:ext cx="5036024" cy="125991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n-BD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kumimoji="0" lang="en-US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955329" y="2643323"/>
            <a:ext cx="5336275" cy="146347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বিষয়ঃ বাংলাদেশের ইতিহাস ও বিশ্বসভ্যতা 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924334" y="1841968"/>
            <a:ext cx="2818263" cy="56323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শ্রেনিঃ নবম  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862338" y="4754563"/>
            <a:ext cx="5336275" cy="72019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সময়ঃ ৫০ মিনিট  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029200"/>
            <a:ext cx="1828800" cy="1828800"/>
          </a:xfrm>
        </p:spPr>
      </p:pic>
      <p:pic>
        <p:nvPicPr>
          <p:cNvPr id="5" name="Content Placeholder 6" descr="Bromoputr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751" y="1374247"/>
            <a:ext cx="3458694" cy="2584723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 bwMode="auto">
          <a:xfrm>
            <a:off x="1533187" y="245660"/>
            <a:ext cx="2069822" cy="95345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ব্রহ্মপুত্র নদ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7" name="Content Placeholder 7" descr="dddsdas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58352" y="1374247"/>
            <a:ext cx="3949570" cy="333232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952551" y="362287"/>
            <a:ext cx="2916183" cy="7201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8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সভ্যতা</a:t>
            </a:r>
            <a:r>
              <a:rPr lang="en-US" sz="4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283989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424" y="0"/>
            <a:ext cx="3193576" cy="3193576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 bwMode="auto">
          <a:xfrm>
            <a:off x="1624082" y="217228"/>
            <a:ext cx="4176217" cy="1595771"/>
          </a:xfrm>
          <a:prstGeom prst="roundRect">
            <a:avLst>
              <a:gd name="adj" fmla="val 36945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bn-BD" sz="72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সিন্ধু সভ্যতা</a:t>
            </a:r>
            <a:endParaRPr lang="en-US" sz="7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6066428" y="368932"/>
            <a:ext cx="887105" cy="1780591"/>
          </a:xfrm>
          <a:prstGeom prst="roundRect">
            <a:avLst/>
          </a:prstGeom>
          <a:solidFill>
            <a:srgbClr val="C0C0C0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7" name="Picture 6" descr="sindu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08612" y="3357350"/>
            <a:ext cx="7335388" cy="3261417"/>
          </a:xfrm>
          <a:prstGeom prst="rect">
            <a:avLst/>
          </a:prstGeom>
        </p:spPr>
      </p:pic>
      <p:sp>
        <p:nvSpPr>
          <p:cNvPr id="4" name="Down Arrow 3"/>
          <p:cNvSpPr/>
          <p:nvPr/>
        </p:nvSpPr>
        <p:spPr bwMode="auto">
          <a:xfrm>
            <a:off x="3152632" y="1812999"/>
            <a:ext cx="1119116" cy="1544351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13225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2188191" y="438093"/>
            <a:ext cx="5431809" cy="75713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 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1304"/>
            <a:ext cx="2361062" cy="387937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69622" y="1886763"/>
            <a:ext cx="652935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bn-BD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সিন্ধু সভ্যতা কত  </a:t>
            </a:r>
            <a:r>
              <a:rPr lang="bn-BD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সালে, কার মাধ্যমে আবিষ্কৃত </a:t>
            </a:r>
            <a:r>
              <a:rPr lang="bn-BD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হয় </a:t>
            </a:r>
            <a:r>
              <a:rPr lang="bn-BD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এবং</a:t>
            </a:r>
          </a:p>
          <a:p>
            <a:pPr marL="514350" indent="-514350"/>
            <a:r>
              <a:rPr lang="bn-BD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কোন নদকে কেন্দ্র করে গরে উঠেছিল তা</a:t>
            </a:r>
            <a:r>
              <a:rPr lang="bn-BD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বলতে পারবে।</a:t>
            </a:r>
          </a:p>
        </p:txBody>
      </p:sp>
      <p:sp>
        <p:nvSpPr>
          <p:cNvPr id="7" name="Rectangle 6"/>
          <p:cNvSpPr/>
          <p:nvPr/>
        </p:nvSpPr>
        <p:spPr>
          <a:xfrm>
            <a:off x="2385839" y="3264188"/>
            <a:ext cx="6296917" cy="486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bn-BD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 সিন্ধু সভ্যতার </a:t>
            </a:r>
            <a:r>
              <a:rPr lang="bn-BD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নগর পরিকল্পনা বলতে পারবে। </a:t>
            </a:r>
            <a:endParaRPr lang="bn-BD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61063" y="4151049"/>
            <a:ext cx="6782937" cy="510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bn-BD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৩।  সিন্ধু সভ্যতার গুরুত্বপূর্ণ ২টি অবদান </a:t>
            </a:r>
            <a:r>
              <a:rPr lang="bn-BD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বলতে পারবে</a:t>
            </a:r>
            <a:r>
              <a:rPr lang="bn-BD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409" y="5704699"/>
            <a:ext cx="1128590" cy="1128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41781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05519" y="150125"/>
            <a:ext cx="3834901" cy="48895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ounded Rectangle 2"/>
          <p:cNvSpPr/>
          <p:nvPr/>
        </p:nvSpPr>
        <p:spPr>
          <a:xfrm>
            <a:off x="5684351" y="150125"/>
            <a:ext cx="3084394" cy="3057099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71023" y="5254388"/>
            <a:ext cx="3303895" cy="584775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স্যার জন মার্শাল 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83548" y="359392"/>
            <a:ext cx="2286000" cy="646331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১৯২১ সালে 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58" y="1255595"/>
            <a:ext cx="2565779" cy="563231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স্যার জন মার্শাল 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43658" y="2282744"/>
            <a:ext cx="2565779" cy="700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সিন্ধু </a:t>
            </a:r>
            <a:r>
              <a:rPr lang="bn-BD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সভ্যতা আবিষ্কার  করেন।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19364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h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58200" y="1947080"/>
            <a:ext cx="7438029" cy="3679209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 bwMode="auto">
          <a:xfrm>
            <a:off x="1787857" y="95534"/>
            <a:ext cx="7178719" cy="171621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সিন্ধু সভ্যতা নীল নদকে কেন্দ্র করে গড়ে উঠেছিল।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9709" y="5803709"/>
            <a:ext cx="1054291" cy="1054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55915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5719" y="0"/>
            <a:ext cx="1828800" cy="18288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 bwMode="auto">
          <a:xfrm>
            <a:off x="2770495" y="1296539"/>
            <a:ext cx="6086902" cy="620312"/>
          </a:xfrm>
          <a:prstGeom prst="roundRect">
            <a:avLst/>
          </a:prstGeom>
          <a:solidFill>
            <a:srgbClr val="C0C0C0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B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সিন্ধু সভ্যতা কে আবিষ্কার করেন?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6" name="Picture 2" descr="C:\Program Files (x86)\Microsoft Office\MEDIA\CAGCAT10\j0298653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3217" y="1472914"/>
            <a:ext cx="598158" cy="355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 bwMode="auto">
          <a:xfrm>
            <a:off x="2565778" y="2210673"/>
            <a:ext cx="6318914" cy="592503"/>
          </a:xfrm>
          <a:prstGeom prst="roundRect">
            <a:avLst/>
          </a:prstGeom>
          <a:solidFill>
            <a:srgbClr val="C0C0C0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B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সিন্ধু সভ্যতা কত সালে আবিষ্কৃত হয়?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565778" y="3197842"/>
            <a:ext cx="6086902" cy="1082850"/>
          </a:xfrm>
          <a:prstGeom prst="roundRect">
            <a:avLst/>
          </a:prstGeom>
          <a:solidFill>
            <a:srgbClr val="C0C0C0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B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সিন্ধু সভ্যতা কোন নদকে কেন্দ্র করে গড়ে উঠেছে ?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7" name="Picture 2" descr="C:\Program Files (x86)\Microsoft Office\MEDIA\CAGCAT10\j0298653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548" y="3330055"/>
            <a:ext cx="598158" cy="355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Program Files (x86)\Microsoft Office\MEDIA\CAGCAT10\j0298653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857" y="2352537"/>
            <a:ext cx="598158" cy="355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02920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7870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room expectations">
  <a:themeElements>
    <a:clrScheme name="1844_Classroom Expectations_Copyedit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844_Classroom Expectations_Copyedited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844_Classroom Expectations_Copyedit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Classroom expectations</Template>
  <TotalTime>244</TotalTime>
  <Words>277</Words>
  <Application>Microsoft Office PowerPoint</Application>
  <PresentationFormat>On-screen Show (4:3)</PresentationFormat>
  <Paragraphs>54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Classroom expectations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২টি নগর গড়ে উঠেছিল । যথাঃ ১। হরপ্পা ও ২। মহেঞ্জদারো।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Expectations</dc:title>
  <dc:creator>PALASHIHATA COLLEGE</dc:creator>
  <cp:lastModifiedBy>PULAK</cp:lastModifiedBy>
  <cp:revision>26</cp:revision>
  <dcterms:created xsi:type="dcterms:W3CDTF">2013-06-26T12:04:54Z</dcterms:created>
  <dcterms:modified xsi:type="dcterms:W3CDTF">2022-12-24T16:23:07Z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TC011589511033</vt:lpwstr>
  </property>
</Properties>
</file>