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94" r:id="rId3"/>
    <p:sldId id="276" r:id="rId4"/>
    <p:sldId id="291" r:id="rId5"/>
    <p:sldId id="279" r:id="rId6"/>
    <p:sldId id="288" r:id="rId7"/>
    <p:sldId id="287" r:id="rId8"/>
    <p:sldId id="286" r:id="rId9"/>
    <p:sldId id="285" r:id="rId10"/>
    <p:sldId id="289" r:id="rId11"/>
    <p:sldId id="266" r:id="rId12"/>
    <p:sldId id="267" r:id="rId13"/>
    <p:sldId id="26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6937-9370-4595-96E9-D78A0AA39612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0E49-4D08-4D21-A49E-C02342A0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0E49-4D08-4D21-A49E-C02342A097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প্রাচিন কাল সম্পকে বলতে পরবে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0E49-4D08-4D21-A49E-C02342A097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8305800" cy="45259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305800" cy="4800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বা 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33528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4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 ৷ ১০টি মাটির জিনিসের নাম লিখ ৷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 ৷ মুস্তোফা মোনোয়ারের পরিচয় দাও ৷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 ৷ কুটির শিল্প সম্পর্কে ১০ লাইন লিখ ৷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2286001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। শিল্প কলার নানা দিক কে লিখেছেন ?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৷ কুটির শিল্প কী ?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2192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924800" cy="1066800"/>
          </a:xfrm>
        </p:spPr>
        <p:txBody>
          <a:bodyPr/>
          <a:lstStyle/>
          <a:p>
            <a:pPr algn="ctr">
              <a:buNone/>
            </a:pP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924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৷ কুটির শিল্প কী ? কুটির শিল্পের তাৎপয্য নিজের ভাষায় বুঝিয়ে লিখ 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00200"/>
            <a:ext cx="8305799" cy="4525963"/>
          </a:xfrm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8305800" cy="44958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00200"/>
            <a:ext cx="8305800" cy="4495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2362200"/>
            <a:ext cx="41910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3200" dirty="0" err="1" smtClean="0"/>
              <a:t>শ্রেণ</a:t>
            </a:r>
            <a:r>
              <a:rPr lang="en-GB" sz="3200" dirty="0" smtClean="0"/>
              <a:t> </a:t>
            </a:r>
            <a:r>
              <a:rPr lang="en-GB" sz="3200" dirty="0" smtClean="0"/>
              <a:t>: </a:t>
            </a:r>
            <a:r>
              <a:rPr lang="en-GB" sz="3200" dirty="0" err="1" smtClean="0"/>
              <a:t>অষ্টম</a:t>
            </a:r>
            <a:endParaRPr lang="en-GB" sz="3200" dirty="0" smtClean="0"/>
          </a:p>
          <a:p>
            <a:pPr>
              <a:buNone/>
            </a:pPr>
            <a:r>
              <a:rPr lang="en-GB" sz="3200" dirty="0" err="1" smtClean="0"/>
              <a:t>বিষয়</a:t>
            </a:r>
            <a:r>
              <a:rPr lang="en-GB" sz="3200" dirty="0" smtClean="0"/>
              <a:t>: </a:t>
            </a:r>
            <a:r>
              <a:rPr lang="en-GB" sz="3200" dirty="0" err="1" smtClean="0"/>
              <a:t>বাংলা</a:t>
            </a:r>
            <a:endParaRPr lang="en-GB" sz="3200" dirty="0" smtClean="0"/>
          </a:p>
          <a:p>
            <a:r>
              <a:rPr lang="en-GB" sz="2800" dirty="0" smtClean="0"/>
              <a:t>(</a:t>
            </a:r>
            <a:r>
              <a:rPr lang="bn-BD" sz="2800" dirty="0" smtClean="0"/>
              <a:t>শিল্প </a:t>
            </a:r>
            <a:r>
              <a:rPr lang="bn-BD" sz="2800" dirty="0" smtClean="0"/>
              <a:t>কলার নানা দিক </a:t>
            </a:r>
            <a:r>
              <a:rPr lang="en-GB" sz="2800" dirty="0" smtClean="0"/>
              <a:t>)</a:t>
            </a:r>
            <a:endParaRPr lang="bn-BD" sz="2800" dirty="0" smtClean="0"/>
          </a:p>
          <a:p>
            <a:pPr>
              <a:buNone/>
            </a:pPr>
            <a:r>
              <a:rPr lang="en-GB" sz="3200" dirty="0" err="1" smtClean="0"/>
              <a:t>মোট</a:t>
            </a:r>
            <a:r>
              <a:rPr lang="en-GB" sz="3200" dirty="0" smtClean="0"/>
              <a:t> </a:t>
            </a:r>
            <a:r>
              <a:rPr lang="en-GB" sz="3200" dirty="0" err="1" smtClean="0"/>
              <a:t>শিক্ষার্থী</a:t>
            </a:r>
            <a:r>
              <a:rPr lang="en-GB" sz="3200" dirty="0" smtClean="0"/>
              <a:t>: 86</a:t>
            </a:r>
            <a:endParaRPr lang="en-GB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3810000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sz="2000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endParaRPr lang="en-GB" sz="2000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r>
              <a:rPr lang="en-GB" sz="2000" b="1" dirty="0" err="1" smtClean="0">
                <a:latin typeface="NSimSun" pitchFamily="49" charset="-122"/>
                <a:ea typeface="NSimSun" pitchFamily="49" charset="-122"/>
              </a:rPr>
              <a:t>আনোয়ার</a:t>
            </a:r>
            <a:r>
              <a:rPr lang="en-GB" sz="2000" b="1" dirty="0" smtClean="0">
                <a:latin typeface="NSimSun" pitchFamily="49" charset="-122"/>
                <a:ea typeface="NSimSun" pitchFamily="49" charset="-122"/>
              </a:rPr>
              <a:t> </a:t>
            </a:r>
            <a:r>
              <a:rPr lang="en-GB" sz="2000" b="1" dirty="0" err="1" smtClean="0">
                <a:latin typeface="NSimSun" pitchFamily="49" charset="-122"/>
                <a:ea typeface="NSimSun" pitchFamily="49" charset="-122"/>
              </a:rPr>
              <a:t>হোসাইন</a:t>
            </a:r>
            <a:endParaRPr lang="en-GB" sz="2000" b="1" dirty="0" smtClean="0">
              <a:latin typeface="NSimSun" pitchFamily="49" charset="-122"/>
              <a:ea typeface="NSimSun" pitchFamily="49" charset="-122"/>
            </a:endParaRPr>
          </a:p>
          <a:p>
            <a:pPr algn="ctr">
              <a:buNone/>
            </a:pPr>
            <a:r>
              <a:rPr lang="en-GB" b="1" dirty="0" err="1" smtClean="0"/>
              <a:t>প্রভাষক</a:t>
            </a:r>
            <a:endParaRPr lang="en-GB" b="1" dirty="0" smtClean="0"/>
          </a:p>
          <a:p>
            <a:pPr algn="ctr">
              <a:buNone/>
            </a:pP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চন্দ্রগঞ্জ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কারামতিয়া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কামিল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এম.এ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মাদরাসা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বেগমগঞ্জ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নোয়াখালী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।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মোবাইল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- 01868-606467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no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4610"/>
            <a:ext cx="2713410" cy="2586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1447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2954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4001"/>
            <a:ext cx="8077200" cy="3201194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8001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কলার নানা দিক 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3200400"/>
          </a:xfr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কলা সম্পর্কে ব্যাখ্যা করতে পারবে ৷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নানা কুটির শিল্প সম্পর্কে বলতে পারবে ৷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প্রাচিন কাল সম্পর্কে বলতে পারবে ৷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-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28800"/>
            <a:ext cx="7772400" cy="44958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7924800" cy="4800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solidFill>
            <a:schemeClr val="accent3"/>
          </a:solidFill>
        </p:spPr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pic>
        <p:nvPicPr>
          <p:cNvPr id="4" name="Picture 3" descr="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229600" cy="4495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139</Words>
  <Application>Microsoft Office PowerPoint</Application>
  <PresentationFormat>On-screen Show (4:3)</PresentationFormat>
  <Paragraphs>47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 </vt:lpstr>
      <vt:lpstr>ছবি</vt:lpstr>
      <vt:lpstr>Slide 4</vt:lpstr>
      <vt:lpstr>পাঠের শিরোনাম</vt:lpstr>
      <vt:lpstr>শিখনফল</vt:lpstr>
      <vt:lpstr>ছবি</vt:lpstr>
      <vt:lpstr>ছবি</vt:lpstr>
      <vt:lpstr>ছবি</vt:lpstr>
      <vt:lpstr>ছবি</vt:lpstr>
      <vt:lpstr>দলীয় বা জোড়ায় কাজ</vt:lpstr>
      <vt:lpstr>মূল্যায়ণ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DYNAMIC COMPUTER</cp:lastModifiedBy>
  <cp:revision>96</cp:revision>
  <dcterms:created xsi:type="dcterms:W3CDTF">2006-08-16T00:00:00Z</dcterms:created>
  <dcterms:modified xsi:type="dcterms:W3CDTF">2022-12-27T04:54:17Z</dcterms:modified>
</cp:coreProperties>
</file>