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80" r:id="rId4"/>
    <p:sldId id="258" r:id="rId5"/>
    <p:sldId id="259" r:id="rId6"/>
    <p:sldId id="260" r:id="rId7"/>
    <p:sldId id="269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62" r:id="rId18"/>
    <p:sldId id="264" r:id="rId19"/>
    <p:sldId id="265" r:id="rId20"/>
    <p:sldId id="26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25-75A4-4949-A3CB-DDB58C0CB9C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EDB9-564F-48DC-91DF-C6C4556AE12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07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25-75A4-4949-A3CB-DDB58C0CB9C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EDB9-564F-48DC-91DF-C6C4556AE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4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25-75A4-4949-A3CB-DDB58C0CB9C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EDB9-564F-48DC-91DF-C6C4556AE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6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25-75A4-4949-A3CB-DDB58C0CB9C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EDB9-564F-48DC-91DF-C6C4556AE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1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25-75A4-4949-A3CB-DDB58C0CB9C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EDB9-564F-48DC-91DF-C6C4556AE12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19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25-75A4-4949-A3CB-DDB58C0CB9C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EDB9-564F-48DC-91DF-C6C4556AE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4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25-75A4-4949-A3CB-DDB58C0CB9C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EDB9-564F-48DC-91DF-C6C4556AE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6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25-75A4-4949-A3CB-DDB58C0CB9C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EDB9-564F-48DC-91DF-C6C4556AE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6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25-75A4-4949-A3CB-DDB58C0CB9C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EDB9-564F-48DC-91DF-C6C4556AE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3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7223025-75A4-4949-A3CB-DDB58C0CB9C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71EDB9-564F-48DC-91DF-C6C4556AE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3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25-75A4-4949-A3CB-DDB58C0CB9C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EDB9-564F-48DC-91DF-C6C4556AE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9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7223025-75A4-4949-A3CB-DDB58C0CB9C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371EDB9-564F-48DC-91DF-C6C4556AE12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90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3183" y="2588654"/>
            <a:ext cx="11998817" cy="1117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0908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56387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575300"/>
            <a:ext cx="12192000" cy="1282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যেথায় লোকে সোনা-রুপায়</a:t>
            </a:r>
          </a:p>
          <a:p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 জমায় না,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বিত্ত-সুখের দুর্ভাবনায়</a:t>
            </a:r>
          </a:p>
        </p:txBody>
      </p:sp>
    </p:spTree>
    <p:extLst>
      <p:ext uri="{BB962C8B-B14F-4D97-AF65-F5344CB8AC3E}">
        <p14:creationId xmlns:p14="http://schemas.microsoft.com/office/powerpoint/2010/main" val="165204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500"/>
            <a:ext cx="12192000" cy="5499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575300"/>
            <a:ext cx="12192000" cy="1282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আয়ু কমায় না;</a:t>
            </a:r>
          </a:p>
          <a:p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যেথায় লকে তুচ্ছ নিয়ে</a:t>
            </a:r>
          </a:p>
          <a:p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তুষ্ট থাকে ভাই।।</a:t>
            </a:r>
          </a:p>
        </p:txBody>
      </p:sp>
    </p:spTree>
    <p:extLst>
      <p:ext uri="{BB962C8B-B14F-4D97-AF65-F5344CB8AC3E}">
        <p14:creationId xmlns:p14="http://schemas.microsoft.com/office/powerpoint/2010/main" val="173580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6249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600700"/>
            <a:ext cx="12192000" cy="12573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সারা দিনের পরিশ্রমেও</a:t>
            </a:r>
          </a:p>
          <a:p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 না যারা খুঁজে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 দিনের আহার্য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as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ঞ্চয়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16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263540"/>
            <a:ext cx="12192000" cy="13854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s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তবু যাদের মনের কোণে</a:t>
            </a:r>
          </a:p>
          <a:p>
            <a:r>
              <a:rPr lang="as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নেই দুরাশা গ্লানি,</a:t>
            </a:r>
          </a:p>
          <a:p>
            <a:r>
              <a:rPr lang="as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নেই দীনতা,নেই কোনো সংশয়।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23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7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95455"/>
            <a:ext cx="12192000" cy="1662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s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যেথায় মানুষ মানুষেরে</a:t>
            </a:r>
          </a:p>
          <a:p>
            <a:r>
              <a:rPr lang="as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       বাসতে পারে </a:t>
            </a:r>
            <a:r>
              <a:rPr lang="as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ভালো</a:t>
            </a:r>
            <a:endParaRPr lang="as-IN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21977" cy="5168900"/>
          </a:xfrm>
          <a:prstGeom prst="rect">
            <a:avLst/>
          </a:prstGeom>
        </p:spPr>
      </p:pic>
      <p:pic>
        <p:nvPicPr>
          <p:cNvPr id="6" name="Picture 5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100" y="0"/>
            <a:ext cx="6184900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29200"/>
            <a:ext cx="12192000" cy="1828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s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প্রতিবেশীর আঁধার ঘরে</a:t>
            </a:r>
          </a:p>
          <a:p>
            <a:r>
              <a:rPr lang="as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       জ্বালতে পারে আলো,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400" y="0"/>
            <a:ext cx="6197600" cy="497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25400"/>
            <a:ext cx="5969000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5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81600"/>
            <a:ext cx="12192000" cy="1676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  <a:p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  <a:p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সেই </a:t>
            </a:r>
            <a:r>
              <a:rPr lang="as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জগতের কান্না-হাসির</a:t>
            </a:r>
          </a:p>
          <a:p>
            <a:r>
              <a:rPr lang="as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অন্তরালে ভাই</a:t>
            </a:r>
          </a:p>
          <a:p>
            <a:r>
              <a:rPr lang="as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আমি হারিয়ে যেতে চাই।।</a:t>
            </a:r>
          </a:p>
          <a:p>
            <a:endParaRPr lang="as-IN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  <a:p>
            <a:pPr algn="ctr"/>
            <a:endParaRPr lang="as-IN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  <a:p>
            <a:endParaRPr lang="as-IN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88100" cy="5143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0"/>
            <a:ext cx="5905500" cy="516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11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09897"/>
            <a:ext cx="12192000" cy="6048103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সিকানদার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জাফরের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কৌশিক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সংকলিত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জাগতিক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আত্নকেন্দ্রিক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আপেক্ষিক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নির্ভাবনায়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ঘুমাতে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অথচ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ভাঙ্গা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সুখের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কারিগর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ঘুমিয়ে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বিত্তকে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অবহেলা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জগতে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হারিয়ে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চাচ্ছেন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হারিয়ে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যাবেন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কেউ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প্রতিযোগিতা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প্রতিযোগিতায়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সম্পৃক্ত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অল্পতেই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সন্তুষ্ট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দৃষ্টি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সুখি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অর্থ-বিত্ত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দূর্ভাবনা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সারাদিন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অক্লান্ত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পরিশ্রম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অবসাদ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হয়তো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আগামীকাল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খাবারের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নিশ্চয়তা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দীনতা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সংশয়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স্বপ্নের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মানবিকতা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বিবেচ্য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ভালোবাসবে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প্রতিবেশীর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ভালো-মন্দ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খোঁজখবর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এই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জগতে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হাসি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কান্না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উভয়ই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অকৃত্রিম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সুখের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অন্তরালে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dirty="0"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52400"/>
            <a:ext cx="12192000" cy="692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37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6157" y="0"/>
            <a:ext cx="12288157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746649"/>
            <a:ext cx="7994469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‘অন্তরালে’  শব্দের অর্থ কী 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806849"/>
            <a:ext cx="8020594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“আশা” কবিতার কবি কে ?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75575"/>
            <a:ext cx="7994469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দিন দিন মানুষের সঙ্গে মানুষের কী বাড়ছে ?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673749"/>
            <a:ext cx="7994469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“আশা” কবিতার প্রতিবেশীর ঘরটি কেমন ?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99912" y="1786032"/>
            <a:ext cx="4192088" cy="9819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সিকান্দার আবু জাফর।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25312" y="977175"/>
            <a:ext cx="4166688" cy="9485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ব্যাবধান।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12611" y="2734474"/>
            <a:ext cx="4179389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আড়ালে।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12611" y="3699412"/>
            <a:ext cx="4179389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আঁধার।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39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039600" cy="9535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17600"/>
            <a:ext cx="58928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জানা গরিব কিন্তু সৎ কোনো ব্যক্তির জীবন পরিচিতি লিখে আনবে।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1" y="948870"/>
            <a:ext cx="6362700" cy="590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08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60887"/>
            <a:ext cx="4128247" cy="12932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 পরিচিতি </a:t>
            </a:r>
            <a:endParaRPr lang="en-US" sz="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72400" y="1021977"/>
            <a:ext cx="4419600" cy="11725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684" y="960887"/>
            <a:ext cx="3677279" cy="43061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920507" y="2254110"/>
            <a:ext cx="4146997" cy="3012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করুনা কান্ত রায়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 শিক্ষক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আমেনা বাকী রেসিডেন্সিয়াল মডেল স্কুল এন্ড কলেজ, চিরিরবন্দর, দিনাজপুর।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62" y="2318119"/>
            <a:ext cx="3807204" cy="294887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 শ্রেণি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শাখাঃ আলফা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শিক্ষার্থীঃ ৪০ জন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২৫।০৮।২০২২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951" y="2485111"/>
            <a:ext cx="903140" cy="10701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73854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6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6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bn-BD" sz="6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সবাইকে </a:t>
            </a:r>
            <a:r>
              <a:rPr lang="bn-IN" sz="6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NZ" sz="6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735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939800"/>
            <a:ext cx="122301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59907" y="2164976"/>
            <a:ext cx="3173506" cy="859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83300"/>
            <a:ext cx="12192000" cy="736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 দেখা যাচ্ছে?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53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edefined Process 4"/>
          <p:cNvSpPr/>
          <p:nvPr/>
        </p:nvSpPr>
        <p:spPr>
          <a:xfrm>
            <a:off x="3124634" y="1465856"/>
            <a:ext cx="5871259" cy="1931126"/>
          </a:xfrm>
          <a:prstGeom prst="flowChartPredefined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“আশা”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13851" y="3525771"/>
            <a:ext cx="51299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সিকানদার আবু জাফর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01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333500"/>
            <a:ext cx="12293600" cy="5524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শিক্ষাথীরা---------------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কবির জন্ম পরিচিতি বলতে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নতুন শব্দের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জীবনের প্রকৃত সুখ খুজে নেওয়ার উপায় ব্যাখ্যা করতে পারবে।               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2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Internal Storage 3"/>
          <p:cNvSpPr/>
          <p:nvPr/>
        </p:nvSpPr>
        <p:spPr>
          <a:xfrm>
            <a:off x="0" y="0"/>
            <a:ext cx="12257313" cy="1143000"/>
          </a:xfrm>
          <a:prstGeom prst="flowChartInternalStora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কবি- পরিচিতি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2886"/>
            <a:ext cx="3429000" cy="354003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92500" y="1168401"/>
            <a:ext cx="8699499" cy="12573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জন্ম: ১৯১৯ সালে ১৯শে মার্চ খুলনা জেলার তেঁতুলিয়া গ্রামে জন্মগ্রহণ করেন। তাঁর পিতা সৈয়দ মঈনুদ্দীন হাশেমী পেশায় ছিলেন কৃষিজীবী ও ব্যবসায়ী।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5200" y="2451100"/>
            <a:ext cx="8686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 ও পেশা : ১৯৩৬ সালে তালা বি দে ইন্সটিটিউশন থেকে ম্যাট্রিক এবং কলকাতার রিপন কলেজ থেকে আই,এ,পাস করেন। কর্মজীবনে তিনি ছিলেন সাংবাদিক।  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56000" y="3693161"/>
            <a:ext cx="8636000" cy="9666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সাহিত্যিক পরিচয় : তিনি ছিলেন একাধারে সাংবাদিক ও একনিষ্ঠ সাংস্কৃতিক কর্মী।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17900" y="4634414"/>
            <a:ext cx="8674100" cy="1541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 রচনা : প্রসন্ন শহর, বৈরী বৃষ্টিতে, তিমিরান্তিক, বৃশ্চিক লগ্ন, মালব কৌশিক ইত্যাদি তাঁর কাব্যগ্রন্থ। এছাড়া মুক্তিযুদ্ধের সময় লেখা ‘আমাদের সংগ্রাম চলবেই চলবে’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গানটি স্বাধীনতাকামী বাঙালি জাতিকে বিশেষভাবে অনুপ্রাণিত করে।                       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" y="1188718"/>
            <a:ext cx="3454399" cy="966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সিকানদার আবু জাফর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" y="5943600"/>
            <a:ext cx="38608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 : ১৯৭৫ সালে ৫ই আগস্ট মৃত্যুবরণ করেন।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35400" y="6184900"/>
            <a:ext cx="8356600" cy="673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পুরস্কার ও সন্মাননা : বাংলা একাডেমি ও মরণোত্তর একুশে পদক লাভ করেন।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25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65007"/>
            <a:ext cx="3329841" cy="13101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’অন্তরালে’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9666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শব্দের অর্থ  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60228" y="1009213"/>
            <a:ext cx="3831772" cy="10842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রূ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গর্ণ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54144"/>
            <a:ext cx="3371405" cy="10842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’জীর্ণ</a:t>
            </a:r>
            <a:r>
              <a:rPr lang="bn-IN" sz="2800" dirty="0" smtClean="0">
                <a:solidFill>
                  <a:srgbClr val="FF0000"/>
                </a:solidFill>
              </a:rPr>
              <a:t>’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71461" y="3351794"/>
            <a:ext cx="3720539" cy="10842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আড়ালে।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21980" y="4470400"/>
            <a:ext cx="3770020" cy="13568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ধন- সম্পদ।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88900" y="4770483"/>
            <a:ext cx="3277689" cy="10842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’বিত্ত’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56023" y="2158507"/>
            <a:ext cx="3735977" cy="115619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দরিদ্রতা।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074881"/>
            <a:ext cx="3296195" cy="14049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’দীনতা’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588" y="4724800"/>
            <a:ext cx="5247612" cy="14314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394" y="2177853"/>
            <a:ext cx="5150906" cy="108769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950" y="914400"/>
            <a:ext cx="4972050" cy="1219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126" y="3335944"/>
            <a:ext cx="5164074" cy="143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54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85800"/>
            <a:ext cx="12192000" cy="5257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জগতে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হারিয়ে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যেথায়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গভীর-নিশুত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306300" cy="698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আলোচনাঃ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3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5638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638800"/>
            <a:ext cx="121920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জীর্ণ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বেড়ার ঘরে</a:t>
            </a:r>
          </a:p>
          <a:p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নির্ভাবনায় মানুষেরা ঘুমিয়ে থাকে ভাই।।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81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338</TotalTime>
  <Words>606</Words>
  <Application>Microsoft Office PowerPoint</Application>
  <PresentationFormat>Widescreen</PresentationFormat>
  <Paragraphs>81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Calibri Light</vt:lpstr>
      <vt:lpstr>Kalpurush</vt:lpstr>
      <vt:lpstr>NikoshBAN</vt:lpstr>
      <vt:lpstr>Vrinda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USER</cp:lastModifiedBy>
  <cp:revision>98</cp:revision>
  <dcterms:created xsi:type="dcterms:W3CDTF">2022-04-14T19:45:01Z</dcterms:created>
  <dcterms:modified xsi:type="dcterms:W3CDTF">2022-09-16T01:41:24Z</dcterms:modified>
</cp:coreProperties>
</file>