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65" r:id="rId2"/>
    <p:sldId id="329" r:id="rId3"/>
    <p:sldId id="270" r:id="rId4"/>
    <p:sldId id="369" r:id="rId5"/>
    <p:sldId id="288" r:id="rId6"/>
    <p:sldId id="409" r:id="rId7"/>
    <p:sldId id="532" r:id="rId8"/>
    <p:sldId id="274" r:id="rId9"/>
    <p:sldId id="273" r:id="rId10"/>
    <p:sldId id="389" r:id="rId11"/>
    <p:sldId id="396" r:id="rId12"/>
    <p:sldId id="533" r:id="rId13"/>
    <p:sldId id="534" r:id="rId14"/>
    <p:sldId id="408" r:id="rId15"/>
    <p:sldId id="536" r:id="rId16"/>
    <p:sldId id="405" r:id="rId17"/>
    <p:sldId id="542" r:id="rId18"/>
    <p:sldId id="541" r:id="rId19"/>
    <p:sldId id="401" r:id="rId20"/>
    <p:sldId id="284" r:id="rId21"/>
    <p:sldId id="539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3" clrIdx="0">
    <p:extLst>
      <p:ext uri="{19B8F6BF-5375-455C-9EA6-DF929625EA0E}">
        <p15:presenceInfo xmlns:p15="http://schemas.microsoft.com/office/powerpoint/2012/main" userId="7a888dd4874b11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065"/>
    <a:srgbClr val="ED1F24"/>
    <a:srgbClr val="323031"/>
    <a:srgbClr val="13ACD7"/>
    <a:srgbClr val="44AB55"/>
    <a:srgbClr val="175277"/>
    <a:srgbClr val="F45B5B"/>
    <a:srgbClr val="F31C25"/>
    <a:srgbClr val="620014"/>
    <a:srgbClr val="D5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3" autoAdjust="0"/>
    <p:restoredTop sz="94374" autoAdjust="0"/>
  </p:normalViewPr>
  <p:slideViewPr>
    <p:cSldViewPr>
      <p:cViewPr varScale="1">
        <p:scale>
          <a:sx n="67" d="100"/>
          <a:sy n="67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7a888dd4874b1125" providerId="LiveId" clId="{142520D9-ED4D-4521-BF82-BB84029C9E03}"/>
  </pc:docChgLst>
  <pc:docChgLst>
    <pc:chgData name=" " userId="7a888dd4874b1125" providerId="LiveId" clId="{12CC1CAB-5FEF-44AF-8110-824F239EDAE7}"/>
    <pc:docChg chg="custSel addSld delSld modSld">
      <pc:chgData name=" " userId="7a888dd4874b1125" providerId="LiveId" clId="{12CC1CAB-5FEF-44AF-8110-824F239EDAE7}" dt="2022-12-03T15:09:51.916" v="15" actId="2696"/>
      <pc:docMkLst>
        <pc:docMk/>
      </pc:docMkLst>
      <pc:sldChg chg="del">
        <pc:chgData name=" " userId="7a888dd4874b1125" providerId="LiveId" clId="{12CC1CAB-5FEF-44AF-8110-824F239EDAE7}" dt="2022-12-03T15:05:05.812" v="1" actId="2696"/>
        <pc:sldMkLst>
          <pc:docMk/>
          <pc:sldMk cId="4223301717" sldId="256"/>
        </pc:sldMkLst>
      </pc:sldChg>
      <pc:sldChg chg="del">
        <pc:chgData name=" " userId="7a888dd4874b1125" providerId="LiveId" clId="{12CC1CAB-5FEF-44AF-8110-824F239EDAE7}" dt="2022-12-03T15:05:04.620" v="0" actId="2696"/>
        <pc:sldMkLst>
          <pc:docMk/>
          <pc:sldMk cId="2717825695" sldId="260"/>
        </pc:sldMkLst>
      </pc:sldChg>
      <pc:sldChg chg="setBg">
        <pc:chgData name=" " userId="7a888dd4874b1125" providerId="LiveId" clId="{12CC1CAB-5FEF-44AF-8110-824F239EDAE7}" dt="2022-12-03T15:05:17.738" v="2"/>
        <pc:sldMkLst>
          <pc:docMk/>
          <pc:sldMk cId="3078886828" sldId="265"/>
        </pc:sldMkLst>
      </pc:sldChg>
      <pc:sldChg chg="delSp modSp add del setBg delAnim">
        <pc:chgData name=" " userId="7a888dd4874b1125" providerId="LiveId" clId="{12CC1CAB-5FEF-44AF-8110-824F239EDAE7}" dt="2022-12-03T15:09:51.916" v="15" actId="2696"/>
        <pc:sldMkLst>
          <pc:docMk/>
          <pc:sldMk cId="3609261698" sldId="543"/>
        </pc:sldMkLst>
        <pc:spChg chg="mod">
          <ac:chgData name=" " userId="7a888dd4874b1125" providerId="LiveId" clId="{12CC1CAB-5FEF-44AF-8110-824F239EDAE7}" dt="2022-12-03T15:08:52.524" v="14" actId="14861"/>
          <ac:spMkLst>
            <pc:docMk/>
            <pc:sldMk cId="3609261698" sldId="543"/>
            <ac:spMk id="5" creationId="{FC9FEDEE-25B6-4C3B-96C7-CDD3C64FAA6D}"/>
          </ac:spMkLst>
        </pc:spChg>
        <pc:spChg chg="mod">
          <ac:chgData name=" " userId="7a888dd4874b1125" providerId="LiveId" clId="{12CC1CAB-5FEF-44AF-8110-824F239EDAE7}" dt="2022-12-03T15:08:52.524" v="14" actId="14861"/>
          <ac:spMkLst>
            <pc:docMk/>
            <pc:sldMk cId="3609261698" sldId="543"/>
            <ac:spMk id="6" creationId="{3002CB4B-8DB9-4284-93B2-24218E1E48D4}"/>
          </ac:spMkLst>
        </pc:spChg>
        <pc:spChg chg="mod">
          <ac:chgData name=" " userId="7a888dd4874b1125" providerId="LiveId" clId="{12CC1CAB-5FEF-44AF-8110-824F239EDAE7}" dt="2022-12-03T15:08:52.524" v="14" actId="14861"/>
          <ac:spMkLst>
            <pc:docMk/>
            <pc:sldMk cId="3609261698" sldId="543"/>
            <ac:spMk id="7" creationId="{24F5710B-6B0D-479B-851C-4EF1C20C1570}"/>
          </ac:spMkLst>
        </pc:spChg>
        <pc:spChg chg="del">
          <ac:chgData name=" " userId="7a888dd4874b1125" providerId="LiveId" clId="{12CC1CAB-5FEF-44AF-8110-824F239EDAE7}" dt="2022-12-03T15:07:57.764" v="5" actId="478"/>
          <ac:spMkLst>
            <pc:docMk/>
            <pc:sldMk cId="3609261698" sldId="543"/>
            <ac:spMk id="9" creationId="{F6D9F5BD-A849-4C01-A66A-5F7D37A30D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9487" y="1181245"/>
            <a:ext cx="11640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8B2D1-AC05-46A2-A64E-6513B29B5610}"/>
              </a:ext>
            </a:extLst>
          </p:cNvPr>
          <p:cNvSpPr txBox="1"/>
          <p:nvPr/>
        </p:nvSpPr>
        <p:spPr>
          <a:xfrm>
            <a:off x="3733800" y="857169"/>
            <a:ext cx="73016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91BFB-1330-42E0-84F2-7E9851958AD3}"/>
              </a:ext>
            </a:extLst>
          </p:cNvPr>
          <p:cNvSpPr/>
          <p:nvPr/>
        </p:nvSpPr>
        <p:spPr>
          <a:xfrm>
            <a:off x="445906" y="194942"/>
            <a:ext cx="308449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0150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solidFill>
                  <a:srgbClr val="0150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solidFill>
                  <a:srgbClr val="0150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ln w="11430"/>
                <a:solidFill>
                  <a:srgbClr val="0150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 ।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F735AB3-2FCB-4221-814B-7424B4FC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902" y="1944712"/>
            <a:ext cx="2154496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6B0D39C-6CFE-4860-83B1-387F4EBE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943" y="1939121"/>
            <a:ext cx="1956546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C88739B-9CED-4C58-BEAF-D4B561E2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512" y="1939121"/>
            <a:ext cx="2154496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19971B-4A4F-4D4D-BADC-F382FC10AC66}"/>
              </a:ext>
            </a:extLst>
          </p:cNvPr>
          <p:cNvSpPr txBox="1"/>
          <p:nvPr/>
        </p:nvSpPr>
        <p:spPr>
          <a:xfrm>
            <a:off x="2779601" y="5313877"/>
            <a:ext cx="4958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DBAE77-734F-4524-8A0A-19D24C999078}"/>
              </a:ext>
            </a:extLst>
          </p:cNvPr>
          <p:cNvSpPr txBox="1"/>
          <p:nvPr/>
        </p:nvSpPr>
        <p:spPr>
          <a:xfrm>
            <a:off x="3404251" y="5309692"/>
            <a:ext cx="405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000" b="1" dirty="0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BADD2-9FD1-48FE-A566-79524323CFE8}"/>
              </a:ext>
            </a:extLst>
          </p:cNvPr>
          <p:cNvSpPr txBox="1"/>
          <p:nvPr/>
        </p:nvSpPr>
        <p:spPr>
          <a:xfrm>
            <a:off x="8444969" y="5338438"/>
            <a:ext cx="13277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CB579D-D7CC-4DFB-A4DE-EC1954F8E8BC}"/>
              </a:ext>
            </a:extLst>
          </p:cNvPr>
          <p:cNvSpPr txBox="1"/>
          <p:nvPr/>
        </p:nvSpPr>
        <p:spPr>
          <a:xfrm>
            <a:off x="8581924" y="5338438"/>
            <a:ext cx="117163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0150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52990-BFF2-451F-ACF8-458D8BBDE500}"/>
              </a:ext>
            </a:extLst>
          </p:cNvPr>
          <p:cNvSpPr txBox="1"/>
          <p:nvPr/>
        </p:nvSpPr>
        <p:spPr>
          <a:xfrm>
            <a:off x="8548899" y="5338438"/>
            <a:ext cx="123768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4AA41-CC16-48A3-A250-57652B155091}"/>
              </a:ext>
            </a:extLst>
          </p:cNvPr>
          <p:cNvSpPr txBox="1"/>
          <p:nvPr/>
        </p:nvSpPr>
        <p:spPr>
          <a:xfrm>
            <a:off x="8593500" y="4568997"/>
            <a:ext cx="1179229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01A35E-585E-4AB2-A16D-FE16443C5BE9}"/>
              </a:ext>
            </a:extLst>
          </p:cNvPr>
          <p:cNvGrpSpPr/>
          <p:nvPr/>
        </p:nvGrpSpPr>
        <p:grpSpPr>
          <a:xfrm>
            <a:off x="1344803" y="1594712"/>
            <a:ext cx="9143088" cy="3211832"/>
            <a:chOff x="1404900" y="1958837"/>
            <a:chExt cx="8874773" cy="29682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798BA9-3AC2-4A0A-98C6-BAE9CA59B03F}"/>
                </a:ext>
              </a:extLst>
            </p:cNvPr>
            <p:cNvSpPr/>
            <p:nvPr/>
          </p:nvSpPr>
          <p:spPr>
            <a:xfrm>
              <a:off x="1404900" y="1977826"/>
              <a:ext cx="8874773" cy="29492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40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714A8B-A790-43DE-87A2-6A2B1FEFC8AB}"/>
                </a:ext>
              </a:extLst>
            </p:cNvPr>
            <p:cNvCxnSpPr/>
            <p:nvPr/>
          </p:nvCxnSpPr>
          <p:spPr>
            <a:xfrm>
              <a:off x="4211050" y="1986090"/>
              <a:ext cx="56150" cy="2940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AEDE20-C63B-4308-91F7-39B48EDDCEC5}"/>
                </a:ext>
              </a:extLst>
            </p:cNvPr>
            <p:cNvCxnSpPr/>
            <p:nvPr/>
          </p:nvCxnSpPr>
          <p:spPr>
            <a:xfrm>
              <a:off x="7101973" y="1958837"/>
              <a:ext cx="56150" cy="2940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CF5CEFD-0C85-47A6-BCAD-2C06EE909217}"/>
              </a:ext>
            </a:extLst>
          </p:cNvPr>
          <p:cNvSpPr txBox="1"/>
          <p:nvPr/>
        </p:nvSpPr>
        <p:spPr>
          <a:xfrm>
            <a:off x="3404251" y="5283386"/>
            <a:ext cx="561109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শূণ্য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লিখি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EDF7A6-977A-44A5-8D3F-BBE9899D81F5}"/>
              </a:ext>
            </a:extLst>
          </p:cNvPr>
          <p:cNvSpPr txBox="1"/>
          <p:nvPr/>
        </p:nvSpPr>
        <p:spPr>
          <a:xfrm>
            <a:off x="3048000" y="5007355"/>
            <a:ext cx="50930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solidFill>
                  <a:srgbClr val="6200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55822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0" grpId="2"/>
      <p:bldP spid="20" grpId="3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30" grpId="0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3E2BAA9-C98A-4DF8-973C-BC1A04301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8" y="3124200"/>
            <a:ext cx="11935132" cy="36096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4946E2-7901-4A2F-9BA5-1DB2C1D37AB2}"/>
              </a:ext>
            </a:extLst>
          </p:cNvPr>
          <p:cNvGrpSpPr/>
          <p:nvPr/>
        </p:nvGrpSpPr>
        <p:grpSpPr>
          <a:xfrm>
            <a:off x="272108" y="1840011"/>
            <a:ext cx="3898228" cy="1392545"/>
            <a:chOff x="1574326" y="1931425"/>
            <a:chExt cx="3898228" cy="1392545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03E6EBF7-FAC0-483A-8395-BE44DFDD492F}"/>
                </a:ext>
              </a:extLst>
            </p:cNvPr>
            <p:cNvSpPr/>
            <p:nvPr/>
          </p:nvSpPr>
          <p:spPr>
            <a:xfrm>
              <a:off x="1574326" y="2004323"/>
              <a:ext cx="3898228" cy="131964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1F9B78-015B-4C86-8711-43C29AECFC0D}"/>
                </a:ext>
              </a:extLst>
            </p:cNvPr>
            <p:cNvSpPr/>
            <p:nvPr/>
          </p:nvSpPr>
          <p:spPr>
            <a:xfrm>
              <a:off x="2309001" y="1931425"/>
              <a:ext cx="27302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8000" b="1" cap="all" dirty="0">
                  <a:ln/>
                  <a:solidFill>
                    <a:srgbClr val="273C18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শুন্য (</a:t>
              </a:r>
              <a:r>
                <a:rPr lang="en-US" sz="8000" b="1" cap="all" dirty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8000" b="1" cap="all" dirty="0">
                  <a:ln/>
                  <a:solidFill>
                    <a:srgbClr val="273C18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A046C62-A82D-463A-A22F-6DBAE216E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7017">
            <a:off x="1760403" y="3811733"/>
            <a:ext cx="2089605" cy="20836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C21885-3FD5-44E0-BE73-53DBD2D99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1992" flipH="1">
            <a:off x="4429736" y="2471120"/>
            <a:ext cx="2089605" cy="20836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B6A7F6-E2F7-481B-8F0A-024DD4D6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1992" flipH="1">
            <a:off x="8420302" y="2831177"/>
            <a:ext cx="2089605" cy="20836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EDEFA7-3F38-4909-955C-4EFCA50C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7017">
            <a:off x="6870218" y="4197903"/>
            <a:ext cx="2089605" cy="20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57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31068 -0.29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2414 -0.656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2414 -0.65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2422 -0.89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4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9FEDEE-25B6-4C3B-96C7-CDD3C64FAA6D}"/>
              </a:ext>
            </a:extLst>
          </p:cNvPr>
          <p:cNvSpPr/>
          <p:nvPr/>
        </p:nvSpPr>
        <p:spPr>
          <a:xfrm>
            <a:off x="4661077" y="1735931"/>
            <a:ext cx="2869845" cy="3386138"/>
          </a:xfrm>
          <a:custGeom>
            <a:avLst/>
            <a:gdLst/>
            <a:ahLst/>
            <a:cxnLst/>
            <a:rect l="l" t="t" r="r" b="b"/>
            <a:pathLst>
              <a:path w="3238185" h="3820744">
                <a:moveTo>
                  <a:pt x="1621717" y="850220"/>
                </a:moveTo>
                <a:cubicBezTo>
                  <a:pt x="1443275" y="850220"/>
                  <a:pt x="1302446" y="935068"/>
                  <a:pt x="1199230" y="1104762"/>
                </a:cubicBezTo>
                <a:cubicBezTo>
                  <a:pt x="1096014" y="1274456"/>
                  <a:pt x="1044406" y="1542993"/>
                  <a:pt x="1044406" y="1910372"/>
                </a:cubicBezTo>
                <a:cubicBezTo>
                  <a:pt x="1044406" y="2277751"/>
                  <a:pt x="1096014" y="2546288"/>
                  <a:pt x="1199230" y="2715982"/>
                </a:cubicBezTo>
                <a:cubicBezTo>
                  <a:pt x="1302446" y="2885676"/>
                  <a:pt x="1443275" y="2970524"/>
                  <a:pt x="1621717" y="2970524"/>
                </a:cubicBezTo>
                <a:cubicBezTo>
                  <a:pt x="1796659" y="2970524"/>
                  <a:pt x="1935738" y="2885676"/>
                  <a:pt x="2038954" y="2715982"/>
                </a:cubicBezTo>
                <a:cubicBezTo>
                  <a:pt x="2142170" y="2546288"/>
                  <a:pt x="2193779" y="2277751"/>
                  <a:pt x="2193779" y="1910372"/>
                </a:cubicBezTo>
                <a:cubicBezTo>
                  <a:pt x="2193779" y="1542993"/>
                  <a:pt x="2142170" y="1274456"/>
                  <a:pt x="2038954" y="1104762"/>
                </a:cubicBezTo>
                <a:cubicBezTo>
                  <a:pt x="1935738" y="935068"/>
                  <a:pt x="1796659" y="850220"/>
                  <a:pt x="1621717" y="850220"/>
                </a:cubicBezTo>
                <a:close/>
                <a:moveTo>
                  <a:pt x="1621717" y="0"/>
                </a:moveTo>
                <a:cubicBezTo>
                  <a:pt x="1933114" y="0"/>
                  <a:pt x="2211273" y="75225"/>
                  <a:pt x="2456192" y="225676"/>
                </a:cubicBezTo>
                <a:cubicBezTo>
                  <a:pt x="2701112" y="376126"/>
                  <a:pt x="2892674" y="595679"/>
                  <a:pt x="3030878" y="884334"/>
                </a:cubicBezTo>
                <a:cubicBezTo>
                  <a:pt x="3169083" y="1172989"/>
                  <a:pt x="3238185" y="1515002"/>
                  <a:pt x="3238185" y="1910372"/>
                </a:cubicBezTo>
                <a:cubicBezTo>
                  <a:pt x="3238185" y="2305742"/>
                  <a:pt x="3169083" y="2647755"/>
                  <a:pt x="3030878" y="2936410"/>
                </a:cubicBezTo>
                <a:cubicBezTo>
                  <a:pt x="2892674" y="3225065"/>
                  <a:pt x="2701112" y="3444618"/>
                  <a:pt x="2456192" y="3595068"/>
                </a:cubicBezTo>
                <a:cubicBezTo>
                  <a:pt x="2211273" y="3745519"/>
                  <a:pt x="1933114" y="3820744"/>
                  <a:pt x="1621717" y="3820744"/>
                </a:cubicBezTo>
                <a:cubicBezTo>
                  <a:pt x="1306820" y="3820744"/>
                  <a:pt x="1026912" y="3745519"/>
                  <a:pt x="781992" y="3595068"/>
                </a:cubicBezTo>
                <a:cubicBezTo>
                  <a:pt x="537073" y="3444618"/>
                  <a:pt x="345511" y="3225065"/>
                  <a:pt x="207306" y="2936410"/>
                </a:cubicBezTo>
                <a:cubicBezTo>
                  <a:pt x="69102" y="2647755"/>
                  <a:pt x="0" y="2305742"/>
                  <a:pt x="0" y="1910372"/>
                </a:cubicBezTo>
                <a:cubicBezTo>
                  <a:pt x="0" y="1515002"/>
                  <a:pt x="69102" y="1172989"/>
                  <a:pt x="207306" y="884334"/>
                </a:cubicBezTo>
                <a:cubicBezTo>
                  <a:pt x="345511" y="595679"/>
                  <a:pt x="537073" y="376126"/>
                  <a:pt x="781992" y="225676"/>
                </a:cubicBezTo>
                <a:cubicBezTo>
                  <a:pt x="1026912" y="75225"/>
                  <a:pt x="1306820" y="0"/>
                  <a:pt x="1621717" y="0"/>
                </a:cubicBezTo>
                <a:close/>
              </a:path>
            </a:pathLst>
          </a:custGeom>
          <a:solidFill>
            <a:srgbClr val="F31C25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softEdge">
            <a:bevelT w="260350" h="36830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002CB4B-8DB9-4284-93B2-24218E1E48D4}"/>
              </a:ext>
            </a:extLst>
          </p:cNvPr>
          <p:cNvSpPr/>
          <p:nvPr/>
        </p:nvSpPr>
        <p:spPr>
          <a:xfrm>
            <a:off x="907558" y="1735931"/>
            <a:ext cx="2869845" cy="3386138"/>
          </a:xfrm>
          <a:custGeom>
            <a:avLst/>
            <a:gdLst/>
            <a:ahLst/>
            <a:cxnLst/>
            <a:rect l="l" t="t" r="r" b="b"/>
            <a:pathLst>
              <a:path w="3238185" h="3820744">
                <a:moveTo>
                  <a:pt x="1621717" y="850220"/>
                </a:moveTo>
                <a:cubicBezTo>
                  <a:pt x="1443275" y="850220"/>
                  <a:pt x="1302446" y="935068"/>
                  <a:pt x="1199230" y="1104762"/>
                </a:cubicBezTo>
                <a:cubicBezTo>
                  <a:pt x="1096014" y="1274456"/>
                  <a:pt x="1044406" y="1542993"/>
                  <a:pt x="1044406" y="1910372"/>
                </a:cubicBezTo>
                <a:cubicBezTo>
                  <a:pt x="1044406" y="2277751"/>
                  <a:pt x="1096014" y="2546288"/>
                  <a:pt x="1199230" y="2715982"/>
                </a:cubicBezTo>
                <a:cubicBezTo>
                  <a:pt x="1302446" y="2885676"/>
                  <a:pt x="1443275" y="2970524"/>
                  <a:pt x="1621717" y="2970524"/>
                </a:cubicBezTo>
                <a:cubicBezTo>
                  <a:pt x="1796659" y="2970524"/>
                  <a:pt x="1935738" y="2885676"/>
                  <a:pt x="2038954" y="2715982"/>
                </a:cubicBezTo>
                <a:cubicBezTo>
                  <a:pt x="2142170" y="2546288"/>
                  <a:pt x="2193779" y="2277751"/>
                  <a:pt x="2193779" y="1910372"/>
                </a:cubicBezTo>
                <a:cubicBezTo>
                  <a:pt x="2193779" y="1542993"/>
                  <a:pt x="2142170" y="1274456"/>
                  <a:pt x="2038954" y="1104762"/>
                </a:cubicBezTo>
                <a:cubicBezTo>
                  <a:pt x="1935738" y="935068"/>
                  <a:pt x="1796659" y="850220"/>
                  <a:pt x="1621717" y="850220"/>
                </a:cubicBezTo>
                <a:close/>
                <a:moveTo>
                  <a:pt x="1621717" y="0"/>
                </a:moveTo>
                <a:cubicBezTo>
                  <a:pt x="1933114" y="0"/>
                  <a:pt x="2211273" y="75225"/>
                  <a:pt x="2456192" y="225676"/>
                </a:cubicBezTo>
                <a:cubicBezTo>
                  <a:pt x="2701112" y="376126"/>
                  <a:pt x="2892674" y="595679"/>
                  <a:pt x="3030878" y="884334"/>
                </a:cubicBezTo>
                <a:cubicBezTo>
                  <a:pt x="3169083" y="1172989"/>
                  <a:pt x="3238185" y="1515002"/>
                  <a:pt x="3238185" y="1910372"/>
                </a:cubicBezTo>
                <a:cubicBezTo>
                  <a:pt x="3238185" y="2305742"/>
                  <a:pt x="3169083" y="2647755"/>
                  <a:pt x="3030878" y="2936410"/>
                </a:cubicBezTo>
                <a:cubicBezTo>
                  <a:pt x="2892674" y="3225065"/>
                  <a:pt x="2701112" y="3444618"/>
                  <a:pt x="2456192" y="3595068"/>
                </a:cubicBezTo>
                <a:cubicBezTo>
                  <a:pt x="2211273" y="3745519"/>
                  <a:pt x="1933114" y="3820744"/>
                  <a:pt x="1621717" y="3820744"/>
                </a:cubicBezTo>
                <a:cubicBezTo>
                  <a:pt x="1306820" y="3820744"/>
                  <a:pt x="1026912" y="3745519"/>
                  <a:pt x="781992" y="3595068"/>
                </a:cubicBezTo>
                <a:cubicBezTo>
                  <a:pt x="537073" y="3444618"/>
                  <a:pt x="345511" y="3225065"/>
                  <a:pt x="207306" y="2936410"/>
                </a:cubicBezTo>
                <a:cubicBezTo>
                  <a:pt x="69102" y="2647755"/>
                  <a:pt x="0" y="2305742"/>
                  <a:pt x="0" y="1910372"/>
                </a:cubicBezTo>
                <a:cubicBezTo>
                  <a:pt x="0" y="1515002"/>
                  <a:pt x="69102" y="1172989"/>
                  <a:pt x="207306" y="884334"/>
                </a:cubicBezTo>
                <a:cubicBezTo>
                  <a:pt x="345511" y="595679"/>
                  <a:pt x="537073" y="376126"/>
                  <a:pt x="781992" y="225676"/>
                </a:cubicBezTo>
                <a:cubicBezTo>
                  <a:pt x="1026912" y="75225"/>
                  <a:pt x="1306820" y="0"/>
                  <a:pt x="162171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softEdge">
            <a:bevelT w="260350" h="36830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F5710B-6B0D-479B-851C-4EF1C20C1570}"/>
              </a:ext>
            </a:extLst>
          </p:cNvPr>
          <p:cNvSpPr/>
          <p:nvPr/>
        </p:nvSpPr>
        <p:spPr>
          <a:xfrm>
            <a:off x="8414596" y="1735931"/>
            <a:ext cx="2869845" cy="3386138"/>
          </a:xfrm>
          <a:custGeom>
            <a:avLst/>
            <a:gdLst/>
            <a:ahLst/>
            <a:cxnLst/>
            <a:rect l="l" t="t" r="r" b="b"/>
            <a:pathLst>
              <a:path w="3238185" h="3820744">
                <a:moveTo>
                  <a:pt x="1621717" y="850220"/>
                </a:moveTo>
                <a:cubicBezTo>
                  <a:pt x="1443275" y="850220"/>
                  <a:pt x="1302446" y="935068"/>
                  <a:pt x="1199230" y="1104762"/>
                </a:cubicBezTo>
                <a:cubicBezTo>
                  <a:pt x="1096014" y="1274456"/>
                  <a:pt x="1044406" y="1542993"/>
                  <a:pt x="1044406" y="1910372"/>
                </a:cubicBezTo>
                <a:cubicBezTo>
                  <a:pt x="1044406" y="2277751"/>
                  <a:pt x="1096014" y="2546288"/>
                  <a:pt x="1199230" y="2715982"/>
                </a:cubicBezTo>
                <a:cubicBezTo>
                  <a:pt x="1302446" y="2885676"/>
                  <a:pt x="1443275" y="2970524"/>
                  <a:pt x="1621717" y="2970524"/>
                </a:cubicBezTo>
                <a:cubicBezTo>
                  <a:pt x="1796659" y="2970524"/>
                  <a:pt x="1935738" y="2885676"/>
                  <a:pt x="2038954" y="2715982"/>
                </a:cubicBezTo>
                <a:cubicBezTo>
                  <a:pt x="2142170" y="2546288"/>
                  <a:pt x="2193779" y="2277751"/>
                  <a:pt x="2193779" y="1910372"/>
                </a:cubicBezTo>
                <a:cubicBezTo>
                  <a:pt x="2193779" y="1542993"/>
                  <a:pt x="2142170" y="1274456"/>
                  <a:pt x="2038954" y="1104762"/>
                </a:cubicBezTo>
                <a:cubicBezTo>
                  <a:pt x="1935738" y="935068"/>
                  <a:pt x="1796659" y="850220"/>
                  <a:pt x="1621717" y="850220"/>
                </a:cubicBezTo>
                <a:close/>
                <a:moveTo>
                  <a:pt x="1621717" y="0"/>
                </a:moveTo>
                <a:cubicBezTo>
                  <a:pt x="1933114" y="0"/>
                  <a:pt x="2211273" y="75225"/>
                  <a:pt x="2456192" y="225676"/>
                </a:cubicBezTo>
                <a:cubicBezTo>
                  <a:pt x="2701112" y="376126"/>
                  <a:pt x="2892674" y="595679"/>
                  <a:pt x="3030878" y="884334"/>
                </a:cubicBezTo>
                <a:cubicBezTo>
                  <a:pt x="3169083" y="1172989"/>
                  <a:pt x="3238185" y="1515002"/>
                  <a:pt x="3238185" y="1910372"/>
                </a:cubicBezTo>
                <a:cubicBezTo>
                  <a:pt x="3238185" y="2305742"/>
                  <a:pt x="3169083" y="2647755"/>
                  <a:pt x="3030878" y="2936410"/>
                </a:cubicBezTo>
                <a:cubicBezTo>
                  <a:pt x="2892674" y="3225065"/>
                  <a:pt x="2701112" y="3444618"/>
                  <a:pt x="2456192" y="3595068"/>
                </a:cubicBezTo>
                <a:cubicBezTo>
                  <a:pt x="2211273" y="3745519"/>
                  <a:pt x="1933114" y="3820744"/>
                  <a:pt x="1621717" y="3820744"/>
                </a:cubicBezTo>
                <a:cubicBezTo>
                  <a:pt x="1306820" y="3820744"/>
                  <a:pt x="1026912" y="3745519"/>
                  <a:pt x="781992" y="3595068"/>
                </a:cubicBezTo>
                <a:cubicBezTo>
                  <a:pt x="537073" y="3444618"/>
                  <a:pt x="345511" y="3225065"/>
                  <a:pt x="207306" y="2936410"/>
                </a:cubicBezTo>
                <a:cubicBezTo>
                  <a:pt x="69102" y="2647755"/>
                  <a:pt x="0" y="2305742"/>
                  <a:pt x="0" y="1910372"/>
                </a:cubicBezTo>
                <a:cubicBezTo>
                  <a:pt x="0" y="1515002"/>
                  <a:pt x="69102" y="1172989"/>
                  <a:pt x="207306" y="884334"/>
                </a:cubicBezTo>
                <a:cubicBezTo>
                  <a:pt x="345511" y="595679"/>
                  <a:pt x="537073" y="376126"/>
                  <a:pt x="781992" y="225676"/>
                </a:cubicBezTo>
                <a:cubicBezTo>
                  <a:pt x="1026912" y="75225"/>
                  <a:pt x="1306820" y="0"/>
                  <a:pt x="162171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softEdge">
            <a:bevelT w="260350" h="36830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9F5BD-A849-4C01-A66A-5F7D37A30DFC}"/>
              </a:ext>
            </a:extLst>
          </p:cNvPr>
          <p:cNvSpPr/>
          <p:nvPr/>
        </p:nvSpPr>
        <p:spPr>
          <a:xfrm>
            <a:off x="3031698" y="152400"/>
            <a:ext cx="6128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প্রতীকটির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FA913-B65B-4FA1-8B40-ED666516143D}"/>
              </a:ext>
            </a:extLst>
          </p:cNvPr>
          <p:cNvSpPr/>
          <p:nvPr/>
        </p:nvSpPr>
        <p:spPr>
          <a:xfrm>
            <a:off x="114300" y="76200"/>
            <a:ext cx="11963400" cy="65532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8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A832DBA-743A-4D9D-B170-7F4FF2F068B2}"/>
              </a:ext>
            </a:extLst>
          </p:cNvPr>
          <p:cNvGrpSpPr/>
          <p:nvPr/>
        </p:nvGrpSpPr>
        <p:grpSpPr>
          <a:xfrm rot="20640113">
            <a:off x="7252475" y="4398569"/>
            <a:ext cx="1837390" cy="1834098"/>
            <a:chOff x="6873973" y="3466671"/>
            <a:chExt cx="2349022" cy="234481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C170636-2E1E-498A-8E59-627047986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1" b="96250" l="9753" r="89973">
                          <a14:foregroundMark x1="69780" y1="58594" x2="51374" y2="83750"/>
                          <a14:foregroundMark x1="51374" y1="83750" x2="50000" y2="84844"/>
                          <a14:foregroundMark x1="42582" y1="93594" x2="43407" y2="96406"/>
                          <a14:backgroundMark x1="31593" y1="39844" x2="31593" y2="39844"/>
                          <a14:backgroundMark x1="30357" y1="37813" x2="32830" y2="42500"/>
                          <a14:backgroundMark x1="45055" y1="2813" x2="46429" y2="5469"/>
                          <a14:backgroundMark x1="23901" y1="21250" x2="33104" y2="40625"/>
                          <a14:backgroundMark x1="33104" y1="40625" x2="47390" y2="51094"/>
                          <a14:backgroundMark x1="47390" y1="51094" x2="65659" y2="49219"/>
                          <a14:backgroundMark x1="65659" y1="49219" x2="69368" y2="47031"/>
                          <a14:backgroundMark x1="19780" y1="11719" x2="37363" y2="46875"/>
                          <a14:backgroundMark x1="37363" y1="46875" x2="54396" y2="53906"/>
                          <a14:backgroundMark x1="54396" y1="53906" x2="71703" y2="47031"/>
                          <a14:backgroundMark x1="71703" y1="47031" x2="85165" y2="35000"/>
                          <a14:backgroundMark x1="85165" y1="35000" x2="83929" y2="14688"/>
                          <a14:backgroundMark x1="83929" y1="14688" x2="58242" y2="313"/>
                          <a14:backgroundMark x1="58242" y1="313" x2="27060" y2="1406"/>
                          <a14:backgroundMark x1="27060" y1="1406" x2="20192" y2="13906"/>
                          <a14:backgroundMark x1="42995" y1="6719" x2="56181" y2="25313"/>
                          <a14:backgroundMark x1="56181" y1="25313" x2="57280" y2="25625"/>
                          <a14:backgroundMark x1="46841" y1="9531" x2="67170" y2="30781"/>
                          <a14:backgroundMark x1="50412" y1="0" x2="59203" y2="18438"/>
                          <a14:backgroundMark x1="59203" y1="18438" x2="72253" y2="33594"/>
                          <a14:backgroundMark x1="34066" y1="10469" x2="54396" y2="15469"/>
                          <a14:backgroundMark x1="54396" y1="15469" x2="39423" y2="27969"/>
                          <a14:backgroundMark x1="39423" y1="27969" x2="56593" y2="26875"/>
                          <a14:backgroundMark x1="56593" y1="26875" x2="35302" y2="32969"/>
                          <a14:backgroundMark x1="35302" y1="32969" x2="47115" y2="25156"/>
                          <a14:backgroundMark x1="34478" y1="11563" x2="25137" y2="28750"/>
                          <a14:backgroundMark x1="25137" y1="28750" x2="35302" y2="33594"/>
                          <a14:backgroundMark x1="36126" y1="8750" x2="43819" y2="6250"/>
                          <a14:backgroundMark x1="57280" y1="8125" x2="62637" y2="15156"/>
                          <a14:backgroundMark x1="57967" y1="4531" x2="65934" y2="21406"/>
                          <a14:backgroundMark x1="38049" y1="8281" x2="32280" y2="12812"/>
                          <a14:backgroundMark x1="40247" y1="5781" x2="53709" y2="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t="28602" r="27472"/>
            <a:stretch/>
          </p:blipFill>
          <p:spPr>
            <a:xfrm rot="1581628">
              <a:off x="6873973" y="3996177"/>
              <a:ext cx="1716190" cy="181530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06FF115-40A9-49F4-9796-7FB50BB89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31" b="96250" l="9753" r="89973">
                          <a14:foregroundMark x1="69780" y1="58594" x2="51374" y2="83750"/>
                          <a14:foregroundMark x1="51374" y1="83750" x2="50000" y2="84844"/>
                          <a14:foregroundMark x1="42582" y1="93594" x2="43407" y2="96406"/>
                          <a14:backgroundMark x1="31593" y1="39844" x2="31593" y2="39844"/>
                          <a14:backgroundMark x1="30357" y1="37813" x2="32830" y2="42500"/>
                          <a14:backgroundMark x1="45055" y1="2813" x2="46429" y2="5469"/>
                          <a14:backgroundMark x1="23901" y1="21250" x2="33104" y2="40625"/>
                          <a14:backgroundMark x1="33104" y1="40625" x2="47390" y2="51094"/>
                          <a14:backgroundMark x1="47390" y1="51094" x2="65659" y2="49219"/>
                          <a14:backgroundMark x1="65659" y1="49219" x2="69368" y2="47031"/>
                          <a14:backgroundMark x1="19780" y1="11719" x2="37363" y2="46875"/>
                          <a14:backgroundMark x1="37363" y1="46875" x2="54396" y2="53906"/>
                          <a14:backgroundMark x1="54396" y1="53906" x2="71703" y2="47031"/>
                          <a14:backgroundMark x1="71703" y1="47031" x2="85165" y2="35000"/>
                          <a14:backgroundMark x1="85165" y1="35000" x2="83929" y2="14688"/>
                          <a14:backgroundMark x1="83929" y1="14688" x2="58242" y2="313"/>
                          <a14:backgroundMark x1="58242" y1="313" x2="27060" y2="1406"/>
                          <a14:backgroundMark x1="27060" y1="1406" x2="20192" y2="13906"/>
                          <a14:backgroundMark x1="42995" y1="6719" x2="56181" y2="25313"/>
                          <a14:backgroundMark x1="56181" y1="25313" x2="57280" y2="25625"/>
                          <a14:backgroundMark x1="46841" y1="9531" x2="67170" y2="30781"/>
                          <a14:backgroundMark x1="50412" y1="0" x2="59203" y2="18438"/>
                          <a14:backgroundMark x1="59203" y1="18438" x2="72253" y2="33594"/>
                          <a14:backgroundMark x1="34066" y1="10469" x2="54396" y2="15469"/>
                          <a14:backgroundMark x1="54396" y1="15469" x2="39423" y2="27969"/>
                          <a14:backgroundMark x1="39423" y1="27969" x2="56593" y2="26875"/>
                          <a14:backgroundMark x1="56593" y1="26875" x2="35302" y2="32969"/>
                          <a14:backgroundMark x1="35302" y1="32969" x2="47115" y2="25156"/>
                          <a14:backgroundMark x1="34478" y1="11563" x2="25137" y2="28750"/>
                          <a14:backgroundMark x1="25137" y1="28750" x2="35302" y2="33594"/>
                          <a14:backgroundMark x1="36126" y1="8750" x2="43819" y2="6250"/>
                          <a14:backgroundMark x1="57280" y1="8125" x2="62637" y2="15156"/>
                          <a14:backgroundMark x1="57967" y1="4531" x2="65934" y2="21406"/>
                          <a14:backgroundMark x1="38049" y1="8281" x2="32280" y2="12812"/>
                          <a14:backgroundMark x1="40247" y1="5781" x2="53709" y2="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t="28602" r="27472"/>
            <a:stretch/>
          </p:blipFill>
          <p:spPr>
            <a:xfrm rot="3532010">
              <a:off x="7687024" y="3423562"/>
              <a:ext cx="1492861" cy="1579080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FA75529-ED4C-4E56-BB31-6AA457318AF4}"/>
              </a:ext>
            </a:extLst>
          </p:cNvPr>
          <p:cNvGrpSpPr/>
          <p:nvPr/>
        </p:nvGrpSpPr>
        <p:grpSpPr>
          <a:xfrm>
            <a:off x="4203141" y="4333578"/>
            <a:ext cx="2417497" cy="1988730"/>
            <a:chOff x="4203141" y="4333578"/>
            <a:chExt cx="2417497" cy="198873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480237-A50A-4405-981A-6A3DCA1D1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1" b="96250" l="9753" r="89973">
                          <a14:foregroundMark x1="39423" y1="6563" x2="44619" y2="6563"/>
                          <a14:foregroundMark x1="58654" y1="6094" x2="56731" y2="6094"/>
                          <a14:foregroundMark x1="43546" y1="5131" x2="42995" y2="5156"/>
                          <a14:foregroundMark x1="69780" y1="58594" x2="51374" y2="83750"/>
                          <a14:foregroundMark x1="51374" y1="83750" x2="50000" y2="84844"/>
                          <a14:foregroundMark x1="42582" y1="93594" x2="43407" y2="96406"/>
                          <a14:foregroundMark x1="30632" y1="31719" x2="32499" y2="36496"/>
                          <a14:foregroundMark x1="29945" y1="33281" x2="30986" y2="37426"/>
                          <a14:foregroundMark x1="29396" y1="32656" x2="31456" y2="36094"/>
                          <a14:foregroundMark x1="29808" y1="32344" x2="31177" y2="37308"/>
                          <a14:foregroundMark x1="42582" y1="4531" x2="35714" y2="8438"/>
                          <a14:foregroundMark x1="35714" y1="8438" x2="32830" y2="14063"/>
                          <a14:backgroundMark x1="31593" y1="39844" x2="31593" y2="39844"/>
                          <a14:backgroundMark x1="30357" y1="37813" x2="32830" y2="42500"/>
                          <a14:backgroundMark x1="45055" y1="2813" x2="46429" y2="5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r="27472"/>
            <a:stretch/>
          </p:blipFill>
          <p:spPr>
            <a:xfrm rot="1581628">
              <a:off x="4203141" y="4333578"/>
              <a:ext cx="1342393" cy="198873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E13E1D-4D92-4153-983D-6C1999AB04E8}"/>
                </a:ext>
              </a:extLst>
            </p:cNvPr>
            <p:cNvSpPr txBox="1"/>
            <p:nvPr/>
          </p:nvSpPr>
          <p:spPr>
            <a:xfrm>
              <a:off x="5900494" y="5021517"/>
              <a:ext cx="720144" cy="1153061"/>
            </a:xfrm>
            <a:custGeom>
              <a:avLst/>
              <a:gdLst/>
              <a:ahLst/>
              <a:cxnLst/>
              <a:rect l="l" t="t" r="r" b="b"/>
              <a:pathLst>
                <a:path w="283220" h="453479">
                  <a:moveTo>
                    <a:pt x="49931" y="0"/>
                  </a:moveTo>
                  <a:cubicBezTo>
                    <a:pt x="55934" y="0"/>
                    <a:pt x="61664" y="1364"/>
                    <a:pt x="67121" y="4092"/>
                  </a:cubicBezTo>
                  <a:cubicBezTo>
                    <a:pt x="72578" y="6821"/>
                    <a:pt x="77490" y="9959"/>
                    <a:pt x="81855" y="13506"/>
                  </a:cubicBezTo>
                  <a:cubicBezTo>
                    <a:pt x="86221" y="17053"/>
                    <a:pt x="90041" y="20873"/>
                    <a:pt x="93315" y="24966"/>
                  </a:cubicBezTo>
                  <a:cubicBezTo>
                    <a:pt x="96589" y="29058"/>
                    <a:pt x="99045" y="32742"/>
                    <a:pt x="100682" y="36016"/>
                  </a:cubicBezTo>
                  <a:cubicBezTo>
                    <a:pt x="98499" y="40382"/>
                    <a:pt x="97408" y="44747"/>
                    <a:pt x="97408" y="49113"/>
                  </a:cubicBezTo>
                  <a:cubicBezTo>
                    <a:pt x="97408" y="57298"/>
                    <a:pt x="99863" y="65620"/>
                    <a:pt x="104775" y="74079"/>
                  </a:cubicBezTo>
                  <a:cubicBezTo>
                    <a:pt x="109686" y="82537"/>
                    <a:pt x="115962" y="90859"/>
                    <a:pt x="123601" y="99045"/>
                  </a:cubicBezTo>
                  <a:cubicBezTo>
                    <a:pt x="131241" y="107230"/>
                    <a:pt x="140109" y="115279"/>
                    <a:pt x="150204" y="123192"/>
                  </a:cubicBezTo>
                  <a:cubicBezTo>
                    <a:pt x="160300" y="131105"/>
                    <a:pt x="170259" y="139154"/>
                    <a:pt x="180082" y="147339"/>
                  </a:cubicBezTo>
                  <a:cubicBezTo>
                    <a:pt x="183356" y="150068"/>
                    <a:pt x="185266" y="151432"/>
                    <a:pt x="185812" y="151432"/>
                  </a:cubicBezTo>
                  <a:cubicBezTo>
                    <a:pt x="186357" y="151432"/>
                    <a:pt x="187585" y="151978"/>
                    <a:pt x="189495" y="153069"/>
                  </a:cubicBezTo>
                  <a:cubicBezTo>
                    <a:pt x="191405" y="154161"/>
                    <a:pt x="194679" y="156753"/>
                    <a:pt x="199318" y="160846"/>
                  </a:cubicBezTo>
                  <a:cubicBezTo>
                    <a:pt x="203956" y="164938"/>
                    <a:pt x="212005" y="171896"/>
                    <a:pt x="223465" y="181719"/>
                  </a:cubicBezTo>
                  <a:cubicBezTo>
                    <a:pt x="241473" y="200273"/>
                    <a:pt x="255934" y="220600"/>
                    <a:pt x="266848" y="242701"/>
                  </a:cubicBezTo>
                  <a:cubicBezTo>
                    <a:pt x="277762" y="264802"/>
                    <a:pt x="283220" y="287312"/>
                    <a:pt x="283220" y="310232"/>
                  </a:cubicBezTo>
                  <a:cubicBezTo>
                    <a:pt x="283220" y="332606"/>
                    <a:pt x="278990" y="352660"/>
                    <a:pt x="270532" y="370396"/>
                  </a:cubicBezTo>
                  <a:cubicBezTo>
                    <a:pt x="262074" y="388131"/>
                    <a:pt x="250614" y="403138"/>
                    <a:pt x="236153" y="415416"/>
                  </a:cubicBezTo>
                  <a:cubicBezTo>
                    <a:pt x="221691" y="427695"/>
                    <a:pt x="204775" y="437108"/>
                    <a:pt x="185402" y="443656"/>
                  </a:cubicBezTo>
                  <a:cubicBezTo>
                    <a:pt x="166030" y="450205"/>
                    <a:pt x="145702" y="453479"/>
                    <a:pt x="124420" y="453479"/>
                  </a:cubicBezTo>
                  <a:cubicBezTo>
                    <a:pt x="105320" y="453479"/>
                    <a:pt x="87994" y="451023"/>
                    <a:pt x="72442" y="446112"/>
                  </a:cubicBezTo>
                  <a:cubicBezTo>
                    <a:pt x="56889" y="441201"/>
                    <a:pt x="43792" y="434925"/>
                    <a:pt x="33151" y="427285"/>
                  </a:cubicBezTo>
                  <a:cubicBezTo>
                    <a:pt x="22510" y="419645"/>
                    <a:pt x="14324" y="410778"/>
                    <a:pt x="8594" y="400682"/>
                  </a:cubicBezTo>
                  <a:cubicBezTo>
                    <a:pt x="2864" y="390587"/>
                    <a:pt x="0" y="380628"/>
                    <a:pt x="0" y="370805"/>
                  </a:cubicBezTo>
                  <a:cubicBezTo>
                    <a:pt x="0" y="358254"/>
                    <a:pt x="5593" y="347203"/>
                    <a:pt x="16780" y="337653"/>
                  </a:cubicBezTo>
                  <a:cubicBezTo>
                    <a:pt x="27967" y="328104"/>
                    <a:pt x="43656" y="323329"/>
                    <a:pt x="63847" y="323329"/>
                  </a:cubicBezTo>
                  <a:cubicBezTo>
                    <a:pt x="75307" y="323329"/>
                    <a:pt x="86221" y="325512"/>
                    <a:pt x="96589" y="329877"/>
                  </a:cubicBezTo>
                  <a:cubicBezTo>
                    <a:pt x="106958" y="334243"/>
                    <a:pt x="116098" y="339973"/>
                    <a:pt x="124011" y="347067"/>
                  </a:cubicBezTo>
                  <a:cubicBezTo>
                    <a:pt x="131923" y="354161"/>
                    <a:pt x="138335" y="362347"/>
                    <a:pt x="143247" y="371624"/>
                  </a:cubicBezTo>
                  <a:cubicBezTo>
                    <a:pt x="148158" y="380900"/>
                    <a:pt x="151159" y="390723"/>
                    <a:pt x="152251" y="401092"/>
                  </a:cubicBezTo>
                  <a:lnTo>
                    <a:pt x="153069" y="401092"/>
                  </a:lnTo>
                  <a:cubicBezTo>
                    <a:pt x="155798" y="401637"/>
                    <a:pt x="158390" y="401910"/>
                    <a:pt x="160846" y="401910"/>
                  </a:cubicBezTo>
                  <a:cubicBezTo>
                    <a:pt x="163301" y="401910"/>
                    <a:pt x="166166" y="401910"/>
                    <a:pt x="169440" y="401910"/>
                  </a:cubicBezTo>
                  <a:cubicBezTo>
                    <a:pt x="181992" y="401910"/>
                    <a:pt x="192906" y="399318"/>
                    <a:pt x="202183" y="394134"/>
                  </a:cubicBezTo>
                  <a:cubicBezTo>
                    <a:pt x="211460" y="388950"/>
                    <a:pt x="219236" y="382401"/>
                    <a:pt x="225511" y="374489"/>
                  </a:cubicBezTo>
                  <a:cubicBezTo>
                    <a:pt x="231787" y="366576"/>
                    <a:pt x="236425" y="357981"/>
                    <a:pt x="239427" y="348704"/>
                  </a:cubicBezTo>
                  <a:cubicBezTo>
                    <a:pt x="242428" y="339427"/>
                    <a:pt x="243929" y="330423"/>
                    <a:pt x="243929" y="321692"/>
                  </a:cubicBezTo>
                  <a:cubicBezTo>
                    <a:pt x="243929" y="307503"/>
                    <a:pt x="240109" y="293724"/>
                    <a:pt x="232469" y="280355"/>
                  </a:cubicBezTo>
                  <a:cubicBezTo>
                    <a:pt x="224829" y="266985"/>
                    <a:pt x="214870" y="254161"/>
                    <a:pt x="202592" y="241883"/>
                  </a:cubicBezTo>
                  <a:cubicBezTo>
                    <a:pt x="190314" y="229604"/>
                    <a:pt x="176535" y="217872"/>
                    <a:pt x="161255" y="206685"/>
                  </a:cubicBezTo>
                  <a:cubicBezTo>
                    <a:pt x="145975" y="195498"/>
                    <a:pt x="130696" y="184720"/>
                    <a:pt x="115416" y="174352"/>
                  </a:cubicBezTo>
                  <a:cubicBezTo>
                    <a:pt x="101228" y="164529"/>
                    <a:pt x="87448" y="154570"/>
                    <a:pt x="74079" y="144475"/>
                  </a:cubicBezTo>
                  <a:cubicBezTo>
                    <a:pt x="60709" y="134379"/>
                    <a:pt x="48567" y="124011"/>
                    <a:pt x="37653" y="113369"/>
                  </a:cubicBezTo>
                  <a:cubicBezTo>
                    <a:pt x="26739" y="102728"/>
                    <a:pt x="18008" y="91951"/>
                    <a:pt x="11459" y="81037"/>
                  </a:cubicBezTo>
                  <a:cubicBezTo>
                    <a:pt x="4911" y="70122"/>
                    <a:pt x="1637" y="58663"/>
                    <a:pt x="1637" y="46657"/>
                  </a:cubicBezTo>
                  <a:cubicBezTo>
                    <a:pt x="1637" y="30832"/>
                    <a:pt x="6821" y="19099"/>
                    <a:pt x="17189" y="11459"/>
                  </a:cubicBezTo>
                  <a:cubicBezTo>
                    <a:pt x="27558" y="3820"/>
                    <a:pt x="38472" y="0"/>
                    <a:pt x="49931" y="0"/>
                  </a:cubicBezTo>
                  <a:close/>
                </a:path>
              </a:pathLst>
            </a:custGeom>
            <a:solidFill>
              <a:srgbClr val="44AB55"/>
            </a:solidFill>
            <a:ln>
              <a:noFill/>
            </a:ln>
            <a:scene3d>
              <a:camera prst="orthographicFront"/>
              <a:lightRig rig="threePt" dir="t"/>
            </a:scene3d>
            <a:sp3d extrusionH="241300" prstMaterial="dkEdge">
              <a:bevelT w="114300" h="311150"/>
              <a:bevelB w="260350"/>
              <a:contourClr>
                <a:srgbClr val="F31C2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74659DC-CA05-408D-B49B-6E0DB960FAC5}"/>
              </a:ext>
            </a:extLst>
          </p:cNvPr>
          <p:cNvSpPr txBox="1"/>
          <p:nvPr/>
        </p:nvSpPr>
        <p:spPr>
          <a:xfrm rot="19368719">
            <a:off x="8920076" y="4177366"/>
            <a:ext cx="2032613" cy="1821872"/>
          </a:xfrm>
          <a:custGeom>
            <a:avLst/>
            <a:gdLst/>
            <a:ahLst/>
            <a:cxnLst/>
            <a:rect l="l" t="t" r="r" b="b"/>
            <a:pathLst>
              <a:path w="320873" h="314325">
                <a:moveTo>
                  <a:pt x="184174" y="0"/>
                </a:moveTo>
                <a:cubicBezTo>
                  <a:pt x="202728" y="0"/>
                  <a:pt x="220191" y="3137"/>
                  <a:pt x="236562" y="9413"/>
                </a:cubicBezTo>
                <a:cubicBezTo>
                  <a:pt x="252933" y="15689"/>
                  <a:pt x="267394" y="24693"/>
                  <a:pt x="279945" y="36425"/>
                </a:cubicBezTo>
                <a:cubicBezTo>
                  <a:pt x="292496" y="48158"/>
                  <a:pt x="302456" y="62346"/>
                  <a:pt x="309822" y="78990"/>
                </a:cubicBezTo>
                <a:cubicBezTo>
                  <a:pt x="317190" y="95634"/>
                  <a:pt x="320873" y="114052"/>
                  <a:pt x="320873" y="134243"/>
                </a:cubicBezTo>
                <a:cubicBezTo>
                  <a:pt x="320873" y="158799"/>
                  <a:pt x="315962" y="181992"/>
                  <a:pt x="306139" y="203820"/>
                </a:cubicBezTo>
                <a:cubicBezTo>
                  <a:pt x="296316" y="225648"/>
                  <a:pt x="282946" y="244748"/>
                  <a:pt x="266030" y="261119"/>
                </a:cubicBezTo>
                <a:cubicBezTo>
                  <a:pt x="249113" y="277490"/>
                  <a:pt x="229740" y="290450"/>
                  <a:pt x="207912" y="300000"/>
                </a:cubicBezTo>
                <a:cubicBezTo>
                  <a:pt x="186084" y="309550"/>
                  <a:pt x="163165" y="314325"/>
                  <a:pt x="139154" y="314325"/>
                </a:cubicBezTo>
                <a:cubicBezTo>
                  <a:pt x="117871" y="314325"/>
                  <a:pt x="98635" y="310232"/>
                  <a:pt x="81446" y="302046"/>
                </a:cubicBezTo>
                <a:cubicBezTo>
                  <a:pt x="64256" y="293861"/>
                  <a:pt x="49658" y="283356"/>
                  <a:pt x="37653" y="270532"/>
                </a:cubicBezTo>
                <a:cubicBezTo>
                  <a:pt x="25648" y="257708"/>
                  <a:pt x="16370" y="243656"/>
                  <a:pt x="9822" y="228376"/>
                </a:cubicBezTo>
                <a:cubicBezTo>
                  <a:pt x="3274" y="213097"/>
                  <a:pt x="0" y="198363"/>
                  <a:pt x="0" y="184174"/>
                </a:cubicBezTo>
                <a:cubicBezTo>
                  <a:pt x="0" y="162346"/>
                  <a:pt x="4228" y="140518"/>
                  <a:pt x="12687" y="118690"/>
                </a:cubicBezTo>
                <a:cubicBezTo>
                  <a:pt x="21146" y="96862"/>
                  <a:pt x="33287" y="77080"/>
                  <a:pt x="49113" y="59345"/>
                </a:cubicBezTo>
                <a:cubicBezTo>
                  <a:pt x="64938" y="41610"/>
                  <a:pt x="84174" y="27285"/>
                  <a:pt x="106821" y="16371"/>
                </a:cubicBezTo>
                <a:cubicBezTo>
                  <a:pt x="129468" y="5457"/>
                  <a:pt x="155252" y="0"/>
                  <a:pt x="184174" y="0"/>
                </a:cubicBezTo>
                <a:close/>
                <a:moveTo>
                  <a:pt x="200545" y="44202"/>
                </a:moveTo>
                <a:cubicBezTo>
                  <a:pt x="180354" y="44202"/>
                  <a:pt x="161391" y="49386"/>
                  <a:pt x="143656" y="59754"/>
                </a:cubicBezTo>
                <a:cubicBezTo>
                  <a:pt x="125920" y="70122"/>
                  <a:pt x="110368" y="83083"/>
                  <a:pt x="96998" y="98636"/>
                </a:cubicBezTo>
                <a:cubicBezTo>
                  <a:pt x="83628" y="114188"/>
                  <a:pt x="73124" y="130968"/>
                  <a:pt x="65484" y="148977"/>
                </a:cubicBezTo>
                <a:cubicBezTo>
                  <a:pt x="57844" y="166985"/>
                  <a:pt x="54024" y="183629"/>
                  <a:pt x="54024" y="198908"/>
                </a:cubicBezTo>
                <a:cubicBezTo>
                  <a:pt x="54024" y="218008"/>
                  <a:pt x="60709" y="234106"/>
                  <a:pt x="74079" y="247203"/>
                </a:cubicBezTo>
                <a:cubicBezTo>
                  <a:pt x="87448" y="260300"/>
                  <a:pt x="104774" y="266849"/>
                  <a:pt x="126057" y="266849"/>
                </a:cubicBezTo>
                <a:cubicBezTo>
                  <a:pt x="140791" y="266849"/>
                  <a:pt x="156480" y="262483"/>
                  <a:pt x="173124" y="253752"/>
                </a:cubicBezTo>
                <a:cubicBezTo>
                  <a:pt x="189768" y="245020"/>
                  <a:pt x="205320" y="233561"/>
                  <a:pt x="219782" y="219372"/>
                </a:cubicBezTo>
                <a:cubicBezTo>
                  <a:pt x="234242" y="205184"/>
                  <a:pt x="246112" y="188949"/>
                  <a:pt x="255388" y="170668"/>
                </a:cubicBezTo>
                <a:cubicBezTo>
                  <a:pt x="264666" y="152387"/>
                  <a:pt x="269304" y="133424"/>
                  <a:pt x="269304" y="113779"/>
                </a:cubicBezTo>
                <a:cubicBezTo>
                  <a:pt x="269304" y="90859"/>
                  <a:pt x="263165" y="73533"/>
                  <a:pt x="250886" y="61801"/>
                </a:cubicBezTo>
                <a:cubicBezTo>
                  <a:pt x="238608" y="50068"/>
                  <a:pt x="221828" y="44202"/>
                  <a:pt x="200545" y="44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matte">
            <a:bevelT w="114300" h="31115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4A059F2-5862-469E-BC83-AE3B853FF141}"/>
              </a:ext>
            </a:extLst>
          </p:cNvPr>
          <p:cNvSpPr/>
          <p:nvPr/>
        </p:nvSpPr>
        <p:spPr>
          <a:xfrm>
            <a:off x="3447464" y="119464"/>
            <a:ext cx="5954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 ও সংখ্যা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E52C1C-845F-492C-9CD8-FE65B78B2E09}"/>
              </a:ext>
            </a:extLst>
          </p:cNvPr>
          <p:cNvGrpSpPr/>
          <p:nvPr/>
        </p:nvGrpSpPr>
        <p:grpSpPr>
          <a:xfrm>
            <a:off x="970775" y="910018"/>
            <a:ext cx="9118995" cy="2677834"/>
            <a:chOff x="396480" y="353724"/>
            <a:chExt cx="11363195" cy="333685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AE1ABF1-A545-487F-A328-7008843882FE}"/>
                </a:ext>
              </a:extLst>
            </p:cNvPr>
            <p:cNvGrpSpPr/>
            <p:nvPr/>
          </p:nvGrpSpPr>
          <p:grpSpPr>
            <a:xfrm>
              <a:off x="396480" y="353724"/>
              <a:ext cx="3378296" cy="3265417"/>
              <a:chOff x="396480" y="353724"/>
              <a:chExt cx="3378296" cy="326541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C0B8A4A-ABDB-45F0-9ACD-ED177A03C7B6}"/>
                  </a:ext>
                </a:extLst>
              </p:cNvPr>
              <p:cNvGrpSpPr/>
              <p:nvPr/>
            </p:nvGrpSpPr>
            <p:grpSpPr>
              <a:xfrm>
                <a:off x="715797" y="513108"/>
                <a:ext cx="1492718" cy="3106033"/>
                <a:chOff x="1371600" y="1161167"/>
                <a:chExt cx="1492718" cy="3106033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7625EBC-8031-4D37-B10B-3ED3EAC3B0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flipH="1">
                  <a:off x="1627973" y="1524000"/>
                  <a:ext cx="925830" cy="13716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779419B-50C7-4392-B0FF-1A6E966C65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rot="1581628">
                  <a:off x="1938488" y="1161167"/>
                  <a:ext cx="925830" cy="137160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BD9345AA-3148-479E-9EDA-0A4E52CCF9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rot="1844189">
                  <a:off x="1780373" y="1981200"/>
                  <a:ext cx="925830" cy="1371600"/>
                </a:xfrm>
                <a:prstGeom prst="rect">
                  <a:avLst/>
                </a:prstGeom>
              </p:spPr>
            </p:pic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28624F9A-CCC5-4FF6-A4AB-D0C1F363C918}"/>
                    </a:ext>
                  </a:extLst>
                </p:cNvPr>
                <p:cNvGrpSpPr/>
                <p:nvPr/>
              </p:nvGrpSpPr>
              <p:grpSpPr>
                <a:xfrm>
                  <a:off x="1371600" y="2438400"/>
                  <a:ext cx="1078230" cy="1828800"/>
                  <a:chOff x="1371600" y="2438400"/>
                  <a:chExt cx="1078230" cy="1828800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7EB6FB48-3E1A-4F3D-A130-352C6AC603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flipH="1">
                    <a:off x="1371600" y="2438400"/>
                    <a:ext cx="925830" cy="13716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F6EC7699-4E44-4EDE-A92F-782F19304C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rot="1581628">
                    <a:off x="1524000" y="2895600"/>
                    <a:ext cx="925830" cy="13716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1360F5A-932A-418A-B486-53B00CDAEDB2}"/>
                  </a:ext>
                </a:extLst>
              </p:cNvPr>
              <p:cNvSpPr txBox="1"/>
              <p:nvPr/>
            </p:nvSpPr>
            <p:spPr>
              <a:xfrm>
                <a:off x="2108679" y="1842728"/>
                <a:ext cx="1082544" cy="1422116"/>
              </a:xfrm>
              <a:custGeom>
                <a:avLst/>
                <a:gdLst/>
                <a:ahLst/>
                <a:cxnLst/>
                <a:rect l="l" t="t" r="r" b="b"/>
                <a:pathLst>
                  <a:path w="347067" h="455935">
                    <a:moveTo>
                      <a:pt x="223465" y="0"/>
                    </a:moveTo>
                    <a:cubicBezTo>
                      <a:pt x="232742" y="0"/>
                      <a:pt x="241064" y="1364"/>
                      <a:pt x="248431" y="4093"/>
                    </a:cubicBezTo>
                    <a:cubicBezTo>
                      <a:pt x="255798" y="6821"/>
                      <a:pt x="264120" y="10368"/>
                      <a:pt x="273397" y="14734"/>
                    </a:cubicBezTo>
                    <a:cubicBezTo>
                      <a:pt x="258663" y="22374"/>
                      <a:pt x="247340" y="29195"/>
                      <a:pt x="239427" y="35198"/>
                    </a:cubicBezTo>
                    <a:cubicBezTo>
                      <a:pt x="231514" y="41201"/>
                      <a:pt x="227558" y="47203"/>
                      <a:pt x="227558" y="53206"/>
                    </a:cubicBezTo>
                    <a:cubicBezTo>
                      <a:pt x="227558" y="65757"/>
                      <a:pt x="230969" y="75716"/>
                      <a:pt x="237790" y="83083"/>
                    </a:cubicBezTo>
                    <a:cubicBezTo>
                      <a:pt x="244611" y="90450"/>
                      <a:pt x="252933" y="96180"/>
                      <a:pt x="262756" y="100273"/>
                    </a:cubicBezTo>
                    <a:cubicBezTo>
                      <a:pt x="272578" y="104366"/>
                      <a:pt x="283083" y="107231"/>
                      <a:pt x="294270" y="108868"/>
                    </a:cubicBezTo>
                    <a:cubicBezTo>
                      <a:pt x="305457" y="110505"/>
                      <a:pt x="315416" y="111596"/>
                      <a:pt x="324147" y="112142"/>
                    </a:cubicBezTo>
                    <a:cubicBezTo>
                      <a:pt x="329604" y="112688"/>
                      <a:pt x="334379" y="112961"/>
                      <a:pt x="338472" y="112961"/>
                    </a:cubicBezTo>
                    <a:cubicBezTo>
                      <a:pt x="342565" y="112961"/>
                      <a:pt x="345157" y="113506"/>
                      <a:pt x="346248" y="114598"/>
                    </a:cubicBezTo>
                    <a:lnTo>
                      <a:pt x="347067" y="121965"/>
                    </a:lnTo>
                    <a:cubicBezTo>
                      <a:pt x="328513" y="138881"/>
                      <a:pt x="311187" y="155662"/>
                      <a:pt x="295089" y="172306"/>
                    </a:cubicBezTo>
                    <a:cubicBezTo>
                      <a:pt x="278990" y="188950"/>
                      <a:pt x="265075" y="205321"/>
                      <a:pt x="253342" y="221419"/>
                    </a:cubicBezTo>
                    <a:cubicBezTo>
                      <a:pt x="241610" y="237517"/>
                      <a:pt x="232333" y="252797"/>
                      <a:pt x="225512" y="267258"/>
                    </a:cubicBezTo>
                    <a:cubicBezTo>
                      <a:pt x="218690" y="281719"/>
                      <a:pt x="215280" y="295498"/>
                      <a:pt x="215280" y="308595"/>
                    </a:cubicBezTo>
                    <a:cubicBezTo>
                      <a:pt x="215280" y="331515"/>
                      <a:pt x="223329" y="349796"/>
                      <a:pt x="239427" y="363438"/>
                    </a:cubicBezTo>
                    <a:cubicBezTo>
                      <a:pt x="255525" y="377081"/>
                      <a:pt x="277490" y="386358"/>
                      <a:pt x="305321" y="391269"/>
                    </a:cubicBezTo>
                    <a:cubicBezTo>
                      <a:pt x="287858" y="408732"/>
                      <a:pt x="268076" y="423875"/>
                      <a:pt x="245975" y="436699"/>
                    </a:cubicBezTo>
                    <a:cubicBezTo>
                      <a:pt x="223875" y="449523"/>
                      <a:pt x="197817" y="455935"/>
                      <a:pt x="167804" y="455935"/>
                    </a:cubicBezTo>
                    <a:cubicBezTo>
                      <a:pt x="137244" y="455935"/>
                      <a:pt x="111323" y="448977"/>
                      <a:pt x="90041" y="435062"/>
                    </a:cubicBezTo>
                    <a:cubicBezTo>
                      <a:pt x="68758" y="421146"/>
                      <a:pt x="51432" y="404366"/>
                      <a:pt x="38063" y="384721"/>
                    </a:cubicBezTo>
                    <a:cubicBezTo>
                      <a:pt x="24693" y="365075"/>
                      <a:pt x="15007" y="344339"/>
                      <a:pt x="9004" y="322511"/>
                    </a:cubicBezTo>
                    <a:cubicBezTo>
                      <a:pt x="3001" y="300682"/>
                      <a:pt x="0" y="281583"/>
                      <a:pt x="0" y="265212"/>
                    </a:cubicBezTo>
                    <a:cubicBezTo>
                      <a:pt x="0" y="235744"/>
                      <a:pt x="7094" y="204093"/>
                      <a:pt x="21282" y="170259"/>
                    </a:cubicBezTo>
                    <a:cubicBezTo>
                      <a:pt x="35471" y="136426"/>
                      <a:pt x="61119" y="102592"/>
                      <a:pt x="98226" y="68759"/>
                    </a:cubicBezTo>
                    <a:cubicBezTo>
                      <a:pt x="124420" y="45839"/>
                      <a:pt x="148022" y="28649"/>
                      <a:pt x="169031" y="17190"/>
                    </a:cubicBezTo>
                    <a:cubicBezTo>
                      <a:pt x="190041" y="5730"/>
                      <a:pt x="208186" y="0"/>
                      <a:pt x="223465" y="0"/>
                    </a:cubicBezTo>
                    <a:close/>
                    <a:moveTo>
                      <a:pt x="175989" y="76944"/>
                    </a:moveTo>
                    <a:cubicBezTo>
                      <a:pt x="159618" y="90587"/>
                      <a:pt x="143656" y="105048"/>
                      <a:pt x="128104" y="120328"/>
                    </a:cubicBezTo>
                    <a:cubicBezTo>
                      <a:pt x="112551" y="135607"/>
                      <a:pt x="98636" y="151705"/>
                      <a:pt x="86357" y="168622"/>
                    </a:cubicBezTo>
                    <a:cubicBezTo>
                      <a:pt x="74079" y="185539"/>
                      <a:pt x="64256" y="203274"/>
                      <a:pt x="56889" y="221828"/>
                    </a:cubicBezTo>
                    <a:cubicBezTo>
                      <a:pt x="49522" y="240382"/>
                      <a:pt x="45839" y="259482"/>
                      <a:pt x="45839" y="279127"/>
                    </a:cubicBezTo>
                    <a:cubicBezTo>
                      <a:pt x="45839" y="299864"/>
                      <a:pt x="49795" y="318008"/>
                      <a:pt x="57708" y="333561"/>
                    </a:cubicBezTo>
                    <a:cubicBezTo>
                      <a:pt x="65621" y="349114"/>
                      <a:pt x="75443" y="362211"/>
                      <a:pt x="87176" y="372852"/>
                    </a:cubicBezTo>
                    <a:cubicBezTo>
                      <a:pt x="98909" y="383493"/>
                      <a:pt x="111869" y="391406"/>
                      <a:pt x="126057" y="396590"/>
                    </a:cubicBezTo>
                    <a:cubicBezTo>
                      <a:pt x="140245" y="401774"/>
                      <a:pt x="153615" y="404366"/>
                      <a:pt x="166166" y="404366"/>
                    </a:cubicBezTo>
                    <a:cubicBezTo>
                      <a:pt x="177080" y="404366"/>
                      <a:pt x="186357" y="403275"/>
                      <a:pt x="193997" y="401092"/>
                    </a:cubicBezTo>
                    <a:cubicBezTo>
                      <a:pt x="201637" y="398909"/>
                      <a:pt x="209004" y="395635"/>
                      <a:pt x="216098" y="391269"/>
                    </a:cubicBezTo>
                    <a:cubicBezTo>
                      <a:pt x="175171" y="368350"/>
                      <a:pt x="154707" y="333697"/>
                      <a:pt x="154707" y="287313"/>
                    </a:cubicBezTo>
                    <a:cubicBezTo>
                      <a:pt x="154707" y="277490"/>
                      <a:pt x="155934" y="267394"/>
                      <a:pt x="158390" y="257026"/>
                    </a:cubicBezTo>
                    <a:cubicBezTo>
                      <a:pt x="160846" y="246658"/>
                      <a:pt x="165484" y="235471"/>
                      <a:pt x="172306" y="223465"/>
                    </a:cubicBezTo>
                    <a:cubicBezTo>
                      <a:pt x="179127" y="211460"/>
                      <a:pt x="188404" y="198363"/>
                      <a:pt x="200136" y="184175"/>
                    </a:cubicBezTo>
                    <a:cubicBezTo>
                      <a:pt x="211869" y="169987"/>
                      <a:pt x="227285" y="153888"/>
                      <a:pt x="246385" y="135880"/>
                    </a:cubicBezTo>
                    <a:cubicBezTo>
                      <a:pt x="225648" y="131514"/>
                      <a:pt x="209277" y="124011"/>
                      <a:pt x="197271" y="113370"/>
                    </a:cubicBezTo>
                    <a:cubicBezTo>
                      <a:pt x="185266" y="102729"/>
                      <a:pt x="178172" y="90587"/>
                      <a:pt x="175989" y="769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41300" prstMaterial="dkEdge">
                <a:bevelT w="114300" h="311150"/>
                <a:bevelB w="260350"/>
                <a:contourClr>
                  <a:srgbClr val="F31C25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AE09D81C-87D2-413E-A7C7-85CEEC922D52}"/>
                  </a:ext>
                </a:extLst>
              </p:cNvPr>
              <p:cNvSpPr/>
              <p:nvPr/>
            </p:nvSpPr>
            <p:spPr>
              <a:xfrm>
                <a:off x="396480" y="353724"/>
                <a:ext cx="3378296" cy="3256692"/>
              </a:xfrm>
              <a:prstGeom prst="roundRect">
                <a:avLst>
                  <a:gd name="adj" fmla="val 10964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42B74A-0EC1-438E-9A16-0D5B45AFF688}"/>
                </a:ext>
              </a:extLst>
            </p:cNvPr>
            <p:cNvGrpSpPr/>
            <p:nvPr/>
          </p:nvGrpSpPr>
          <p:grpSpPr>
            <a:xfrm>
              <a:off x="4388930" y="400908"/>
              <a:ext cx="3378296" cy="3289670"/>
              <a:chOff x="4388930" y="400908"/>
              <a:chExt cx="3378296" cy="328967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CE0F48D-FF2B-48B1-B212-EA18B507FDBC}"/>
                  </a:ext>
                </a:extLst>
              </p:cNvPr>
              <p:cNvGrpSpPr/>
              <p:nvPr/>
            </p:nvGrpSpPr>
            <p:grpSpPr>
              <a:xfrm>
                <a:off x="4458827" y="947378"/>
                <a:ext cx="1334603" cy="2743200"/>
                <a:chOff x="4855173" y="638614"/>
                <a:chExt cx="1334603" cy="274320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638C343-E75E-4C1B-A812-ADC3E937D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flipH="1">
                  <a:off x="5111546" y="638614"/>
                  <a:ext cx="925830" cy="137160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2F87BC7-DE71-4D43-A26F-D1CB2EC81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rot="1844189">
                  <a:off x="5263946" y="1095814"/>
                  <a:ext cx="925830" cy="1371600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A3EB4FD-F76C-4F20-BB50-0DE43C77F8C2}"/>
                    </a:ext>
                  </a:extLst>
                </p:cNvPr>
                <p:cNvGrpSpPr/>
                <p:nvPr/>
              </p:nvGrpSpPr>
              <p:grpSpPr>
                <a:xfrm>
                  <a:off x="4855173" y="1553014"/>
                  <a:ext cx="1078230" cy="1828800"/>
                  <a:chOff x="1371600" y="2438400"/>
                  <a:chExt cx="1078230" cy="1828800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10B4666D-72F4-4369-A085-FB645F1571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flipH="1">
                    <a:off x="1371600" y="2438400"/>
                    <a:ext cx="925830" cy="137160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9E2FE003-D224-4474-9030-3D8A8FDA14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rot="1581628">
                    <a:off x="1524000" y="2895600"/>
                    <a:ext cx="925830" cy="13716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A290CEC-8604-481E-AB50-32DB2FB6463B}"/>
                  </a:ext>
                </a:extLst>
              </p:cNvPr>
              <p:cNvSpPr txBox="1"/>
              <p:nvPr/>
            </p:nvSpPr>
            <p:spPr>
              <a:xfrm>
                <a:off x="6333198" y="1972185"/>
                <a:ext cx="900711" cy="1404500"/>
              </a:xfrm>
              <a:custGeom>
                <a:avLst/>
                <a:gdLst/>
                <a:ahLst/>
                <a:cxnLst/>
                <a:rect l="l" t="t" r="r" b="b"/>
                <a:pathLst>
                  <a:path w="289768" h="451842">
                    <a:moveTo>
                      <a:pt x="157162" y="0"/>
                    </a:moveTo>
                    <a:cubicBezTo>
                      <a:pt x="172987" y="0"/>
                      <a:pt x="188267" y="2592"/>
                      <a:pt x="203001" y="7776"/>
                    </a:cubicBezTo>
                    <a:cubicBezTo>
                      <a:pt x="217735" y="12960"/>
                      <a:pt x="230696" y="20191"/>
                      <a:pt x="241882" y="29468"/>
                    </a:cubicBezTo>
                    <a:cubicBezTo>
                      <a:pt x="253069" y="38745"/>
                      <a:pt x="262073" y="49931"/>
                      <a:pt x="268895" y="63028"/>
                    </a:cubicBezTo>
                    <a:cubicBezTo>
                      <a:pt x="275716" y="76125"/>
                      <a:pt x="279127" y="90314"/>
                      <a:pt x="279127" y="105593"/>
                    </a:cubicBezTo>
                    <a:cubicBezTo>
                      <a:pt x="279127" y="118144"/>
                      <a:pt x="277080" y="129468"/>
                      <a:pt x="272988" y="139563"/>
                    </a:cubicBezTo>
                    <a:cubicBezTo>
                      <a:pt x="268895" y="149659"/>
                      <a:pt x="263438" y="158799"/>
                      <a:pt x="256616" y="166985"/>
                    </a:cubicBezTo>
                    <a:cubicBezTo>
                      <a:pt x="249795" y="175170"/>
                      <a:pt x="242019" y="182537"/>
                      <a:pt x="233288" y="189086"/>
                    </a:cubicBezTo>
                    <a:cubicBezTo>
                      <a:pt x="224556" y="195634"/>
                      <a:pt x="215279" y="201637"/>
                      <a:pt x="205457" y="207094"/>
                    </a:cubicBezTo>
                    <a:cubicBezTo>
                      <a:pt x="228376" y="219099"/>
                      <a:pt x="248158" y="234379"/>
                      <a:pt x="264802" y="252933"/>
                    </a:cubicBezTo>
                    <a:cubicBezTo>
                      <a:pt x="281446" y="271487"/>
                      <a:pt x="289768" y="295225"/>
                      <a:pt x="289768" y="324147"/>
                    </a:cubicBezTo>
                    <a:cubicBezTo>
                      <a:pt x="289768" y="341610"/>
                      <a:pt x="286084" y="358117"/>
                      <a:pt x="278717" y="373670"/>
                    </a:cubicBezTo>
                    <a:cubicBezTo>
                      <a:pt x="271350" y="389222"/>
                      <a:pt x="261119" y="402729"/>
                      <a:pt x="248022" y="414188"/>
                    </a:cubicBezTo>
                    <a:cubicBezTo>
                      <a:pt x="234925" y="425648"/>
                      <a:pt x="219236" y="434789"/>
                      <a:pt x="200955" y="441610"/>
                    </a:cubicBezTo>
                    <a:cubicBezTo>
                      <a:pt x="182674" y="448431"/>
                      <a:pt x="162892" y="451842"/>
                      <a:pt x="141610" y="451842"/>
                    </a:cubicBezTo>
                    <a:cubicBezTo>
                      <a:pt x="120873" y="451842"/>
                      <a:pt x="101773" y="448977"/>
                      <a:pt x="84311" y="443247"/>
                    </a:cubicBezTo>
                    <a:cubicBezTo>
                      <a:pt x="66848" y="437517"/>
                      <a:pt x="51842" y="429604"/>
                      <a:pt x="39290" y="419509"/>
                    </a:cubicBezTo>
                    <a:cubicBezTo>
                      <a:pt x="26739" y="409413"/>
                      <a:pt x="17053" y="397408"/>
                      <a:pt x="10232" y="383493"/>
                    </a:cubicBezTo>
                    <a:cubicBezTo>
                      <a:pt x="3410" y="369577"/>
                      <a:pt x="0" y="354434"/>
                      <a:pt x="0" y="338063"/>
                    </a:cubicBezTo>
                    <a:cubicBezTo>
                      <a:pt x="0" y="312415"/>
                      <a:pt x="7912" y="290314"/>
                      <a:pt x="23738" y="271760"/>
                    </a:cubicBezTo>
                    <a:cubicBezTo>
                      <a:pt x="39563" y="253206"/>
                      <a:pt x="61937" y="238472"/>
                      <a:pt x="90859" y="227558"/>
                    </a:cubicBezTo>
                    <a:cubicBezTo>
                      <a:pt x="69031" y="218281"/>
                      <a:pt x="50614" y="204502"/>
                      <a:pt x="35607" y="186221"/>
                    </a:cubicBezTo>
                    <a:cubicBezTo>
                      <a:pt x="20600" y="167940"/>
                      <a:pt x="12551" y="145157"/>
                      <a:pt x="11460" y="117872"/>
                    </a:cubicBezTo>
                    <a:cubicBezTo>
                      <a:pt x="11460" y="101500"/>
                      <a:pt x="15416" y="86084"/>
                      <a:pt x="23329" y="71623"/>
                    </a:cubicBezTo>
                    <a:cubicBezTo>
                      <a:pt x="31241" y="57162"/>
                      <a:pt x="42019" y="44611"/>
                      <a:pt x="55661" y="33970"/>
                    </a:cubicBezTo>
                    <a:cubicBezTo>
                      <a:pt x="69304" y="23328"/>
                      <a:pt x="84856" y="15006"/>
                      <a:pt x="102319" y="9004"/>
                    </a:cubicBezTo>
                    <a:cubicBezTo>
                      <a:pt x="119781" y="3001"/>
                      <a:pt x="138062" y="0"/>
                      <a:pt x="157162" y="0"/>
                    </a:cubicBezTo>
                    <a:close/>
                    <a:moveTo>
                      <a:pt x="144065" y="41746"/>
                    </a:moveTo>
                    <a:cubicBezTo>
                      <a:pt x="116780" y="41746"/>
                      <a:pt x="96998" y="48022"/>
                      <a:pt x="84720" y="60573"/>
                    </a:cubicBezTo>
                    <a:cubicBezTo>
                      <a:pt x="72442" y="73124"/>
                      <a:pt x="66302" y="87039"/>
                      <a:pt x="66302" y="102319"/>
                    </a:cubicBezTo>
                    <a:cubicBezTo>
                      <a:pt x="66302" y="120327"/>
                      <a:pt x="74079" y="136289"/>
                      <a:pt x="89631" y="150204"/>
                    </a:cubicBezTo>
                    <a:cubicBezTo>
                      <a:pt x="105184" y="164120"/>
                      <a:pt x="130695" y="177353"/>
                      <a:pt x="166166" y="189904"/>
                    </a:cubicBezTo>
                    <a:cubicBezTo>
                      <a:pt x="179263" y="182810"/>
                      <a:pt x="191678" y="172988"/>
                      <a:pt x="203410" y="160436"/>
                    </a:cubicBezTo>
                    <a:cubicBezTo>
                      <a:pt x="215143" y="147885"/>
                      <a:pt x="221009" y="132878"/>
                      <a:pt x="221009" y="115416"/>
                    </a:cubicBezTo>
                    <a:lnTo>
                      <a:pt x="221009" y="110505"/>
                    </a:lnTo>
                    <a:cubicBezTo>
                      <a:pt x="221009" y="100136"/>
                      <a:pt x="218827" y="90586"/>
                      <a:pt x="214461" y="81855"/>
                    </a:cubicBezTo>
                    <a:cubicBezTo>
                      <a:pt x="210095" y="73124"/>
                      <a:pt x="204365" y="65893"/>
                      <a:pt x="197271" y="60163"/>
                    </a:cubicBezTo>
                    <a:cubicBezTo>
                      <a:pt x="190177" y="54434"/>
                      <a:pt x="181992" y="49931"/>
                      <a:pt x="172715" y="46657"/>
                    </a:cubicBezTo>
                    <a:cubicBezTo>
                      <a:pt x="163438" y="43383"/>
                      <a:pt x="153888" y="41746"/>
                      <a:pt x="144065" y="41746"/>
                    </a:cubicBezTo>
                    <a:close/>
                    <a:moveTo>
                      <a:pt x="135880" y="249659"/>
                    </a:moveTo>
                    <a:cubicBezTo>
                      <a:pt x="129877" y="249659"/>
                      <a:pt x="122374" y="251432"/>
                      <a:pt x="113369" y="254979"/>
                    </a:cubicBezTo>
                    <a:cubicBezTo>
                      <a:pt x="104365" y="258527"/>
                      <a:pt x="95361" y="263847"/>
                      <a:pt x="86357" y="270941"/>
                    </a:cubicBezTo>
                    <a:cubicBezTo>
                      <a:pt x="77353" y="278035"/>
                      <a:pt x="69713" y="286767"/>
                      <a:pt x="63438" y="297135"/>
                    </a:cubicBezTo>
                    <a:cubicBezTo>
                      <a:pt x="57162" y="307503"/>
                      <a:pt x="54024" y="319509"/>
                      <a:pt x="54024" y="333151"/>
                    </a:cubicBezTo>
                    <a:cubicBezTo>
                      <a:pt x="54024" y="344611"/>
                      <a:pt x="56616" y="355252"/>
                      <a:pt x="61800" y="365075"/>
                    </a:cubicBezTo>
                    <a:cubicBezTo>
                      <a:pt x="66985" y="374898"/>
                      <a:pt x="73942" y="383220"/>
                      <a:pt x="82674" y="390041"/>
                    </a:cubicBezTo>
                    <a:cubicBezTo>
                      <a:pt x="91405" y="396862"/>
                      <a:pt x="101228" y="402319"/>
                      <a:pt x="112142" y="406412"/>
                    </a:cubicBezTo>
                    <a:cubicBezTo>
                      <a:pt x="123056" y="410505"/>
                      <a:pt x="134243" y="412551"/>
                      <a:pt x="145702" y="412551"/>
                    </a:cubicBezTo>
                    <a:cubicBezTo>
                      <a:pt x="158799" y="412551"/>
                      <a:pt x="170805" y="410505"/>
                      <a:pt x="181719" y="406412"/>
                    </a:cubicBezTo>
                    <a:cubicBezTo>
                      <a:pt x="192633" y="402319"/>
                      <a:pt x="202182" y="396862"/>
                      <a:pt x="210368" y="390041"/>
                    </a:cubicBezTo>
                    <a:cubicBezTo>
                      <a:pt x="218554" y="383220"/>
                      <a:pt x="224966" y="375307"/>
                      <a:pt x="229604" y="366303"/>
                    </a:cubicBezTo>
                    <a:cubicBezTo>
                      <a:pt x="234243" y="357299"/>
                      <a:pt x="236562" y="347885"/>
                      <a:pt x="236562" y="338063"/>
                    </a:cubicBezTo>
                    <a:cubicBezTo>
                      <a:pt x="236562" y="328786"/>
                      <a:pt x="233151" y="318963"/>
                      <a:pt x="226330" y="308595"/>
                    </a:cubicBezTo>
                    <a:cubicBezTo>
                      <a:pt x="219509" y="298226"/>
                      <a:pt x="210914" y="288677"/>
                      <a:pt x="200546" y="279945"/>
                    </a:cubicBezTo>
                    <a:cubicBezTo>
                      <a:pt x="190177" y="271214"/>
                      <a:pt x="179263" y="263984"/>
                      <a:pt x="167803" y="258254"/>
                    </a:cubicBezTo>
                    <a:cubicBezTo>
                      <a:pt x="156344" y="252524"/>
                      <a:pt x="145702" y="249659"/>
                      <a:pt x="135880" y="249659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41300" prstMaterial="dkEdge">
                <a:bevelT w="114300" h="311150"/>
                <a:bevelB w="260350"/>
                <a:contourClr>
                  <a:srgbClr val="F31C25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FDC9FF4C-F4E5-4812-AA95-BFBE972CA1A0}"/>
                  </a:ext>
                </a:extLst>
              </p:cNvPr>
              <p:cNvSpPr/>
              <p:nvPr/>
            </p:nvSpPr>
            <p:spPr>
              <a:xfrm>
                <a:off x="4388930" y="400908"/>
                <a:ext cx="3378296" cy="3256692"/>
              </a:xfrm>
              <a:prstGeom prst="roundRect">
                <a:avLst>
                  <a:gd name="adj" fmla="val 10964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F9EF07C-DBD6-4741-B559-946B70A30AEB}"/>
                </a:ext>
              </a:extLst>
            </p:cNvPr>
            <p:cNvGrpSpPr/>
            <p:nvPr/>
          </p:nvGrpSpPr>
          <p:grpSpPr>
            <a:xfrm>
              <a:off x="8381379" y="361906"/>
              <a:ext cx="3378296" cy="3257235"/>
              <a:chOff x="8381379" y="361906"/>
              <a:chExt cx="3378296" cy="325723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7C39E40-A2E8-4F6A-A598-1E1286A5D8D8}"/>
                  </a:ext>
                </a:extLst>
              </p:cNvPr>
              <p:cNvGrpSpPr/>
              <p:nvPr/>
            </p:nvGrpSpPr>
            <p:grpSpPr>
              <a:xfrm>
                <a:off x="8601055" y="1020505"/>
                <a:ext cx="1230765" cy="2598636"/>
                <a:chOff x="9024792" y="783178"/>
                <a:chExt cx="1230765" cy="2598636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906719B6-52BF-48BB-9BDA-30F7677D5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531" b="96250" l="9753" r="89973">
                              <a14:foregroundMark x1="39423" y1="6563" x2="44619" y2="6563"/>
                              <a14:foregroundMark x1="58654" y1="6094" x2="56731" y2="6094"/>
                              <a14:foregroundMark x1="43546" y1="5131" x2="42995" y2="5156"/>
                              <a14:foregroundMark x1="69780" y1="58594" x2="51374" y2="83750"/>
                              <a14:foregroundMark x1="51374" y1="83750" x2="50000" y2="84844"/>
                              <a14:foregroundMark x1="42582" y1="93594" x2="43407" y2="96406"/>
                              <a14:foregroundMark x1="30632" y1="31719" x2="32499" y2="36496"/>
                              <a14:foregroundMark x1="29945" y1="33281" x2="30986" y2="37426"/>
                              <a14:foregroundMark x1="29396" y1="32656" x2="31456" y2="36094"/>
                              <a14:foregroundMark x1="29808" y1="32344" x2="31177" y2="37308"/>
                              <a14:foregroundMark x1="42582" y1="4531" x2="35714" y2="8438"/>
                              <a14:foregroundMark x1="35714" y1="8438" x2="32830" y2="14063"/>
                              <a14:backgroundMark x1="31593" y1="39844" x2="31593" y2="39844"/>
                              <a14:backgroundMark x1="30357" y1="37813" x2="32830" y2="42500"/>
                              <a14:backgroundMark x1="45055" y1="2813" x2="46429" y2="54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87" r="27472"/>
                <a:stretch/>
              </p:blipFill>
              <p:spPr>
                <a:xfrm flipH="1">
                  <a:off x="9329727" y="783178"/>
                  <a:ext cx="925830" cy="1371600"/>
                </a:xfrm>
                <a:prstGeom prst="rect">
                  <a:avLst/>
                </a:prstGeom>
              </p:spPr>
            </p:pic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58E0411-066C-493D-9DD4-24037E54BC2D}"/>
                    </a:ext>
                  </a:extLst>
                </p:cNvPr>
                <p:cNvGrpSpPr/>
                <p:nvPr/>
              </p:nvGrpSpPr>
              <p:grpSpPr>
                <a:xfrm>
                  <a:off x="9024792" y="1553014"/>
                  <a:ext cx="1078230" cy="1828800"/>
                  <a:chOff x="1371600" y="2438400"/>
                  <a:chExt cx="1078230" cy="1828800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CFF4FF57-B13E-43A1-A68F-45100BA734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flipH="1">
                    <a:off x="1371600" y="2438400"/>
                    <a:ext cx="925830" cy="13716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20D9482B-A557-4DDA-B890-ED20DE032C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4531" b="96250" l="9753" r="89973">
                                <a14:foregroundMark x1="39423" y1="6563" x2="44619" y2="6563"/>
                                <a14:foregroundMark x1="58654" y1="6094" x2="56731" y2="6094"/>
                                <a14:foregroundMark x1="43546" y1="5131" x2="42995" y2="5156"/>
                                <a14:foregroundMark x1="69780" y1="58594" x2="51374" y2="83750"/>
                                <a14:foregroundMark x1="51374" y1="83750" x2="50000" y2="84844"/>
                                <a14:foregroundMark x1="42582" y1="93594" x2="43407" y2="96406"/>
                                <a14:foregroundMark x1="30632" y1="31719" x2="32499" y2="36496"/>
                                <a14:foregroundMark x1="29945" y1="33281" x2="30986" y2="37426"/>
                                <a14:foregroundMark x1="29396" y1="32656" x2="31456" y2="36094"/>
                                <a14:foregroundMark x1="29808" y1="32344" x2="31177" y2="37308"/>
                                <a14:foregroundMark x1="42582" y1="4531" x2="35714" y2="8438"/>
                                <a14:foregroundMark x1="35714" y1="8438" x2="32830" y2="14063"/>
                                <a14:backgroundMark x1="31593" y1="39844" x2="31593" y2="39844"/>
                                <a14:backgroundMark x1="30357" y1="37813" x2="32830" y2="42500"/>
                                <a14:backgroundMark x1="45055" y1="2813" x2="46429" y2="546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187" r="27472"/>
                  <a:stretch/>
                </p:blipFill>
                <p:spPr>
                  <a:xfrm rot="1581628">
                    <a:off x="1524000" y="2895600"/>
                    <a:ext cx="925830" cy="13716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76B795-7B4E-4816-9376-3E8D53FEA79C}"/>
                  </a:ext>
                </a:extLst>
              </p:cNvPr>
              <p:cNvSpPr txBox="1"/>
              <p:nvPr/>
            </p:nvSpPr>
            <p:spPr>
              <a:xfrm>
                <a:off x="10016248" y="2190762"/>
                <a:ext cx="1263930" cy="1242641"/>
              </a:xfrm>
              <a:custGeom>
                <a:avLst/>
                <a:gdLst/>
                <a:ahLst/>
                <a:cxnLst/>
                <a:rect l="l" t="t" r="r" b="b"/>
                <a:pathLst>
                  <a:path w="388814" h="382265">
                    <a:moveTo>
                      <a:pt x="235744" y="0"/>
                    </a:moveTo>
                    <a:cubicBezTo>
                      <a:pt x="257572" y="0"/>
                      <a:pt x="277900" y="4775"/>
                      <a:pt x="296727" y="14325"/>
                    </a:cubicBezTo>
                    <a:cubicBezTo>
                      <a:pt x="315553" y="23875"/>
                      <a:pt x="331788" y="36971"/>
                      <a:pt x="345431" y="53615"/>
                    </a:cubicBezTo>
                    <a:cubicBezTo>
                      <a:pt x="359073" y="70259"/>
                      <a:pt x="369714" y="90041"/>
                      <a:pt x="377354" y="112961"/>
                    </a:cubicBezTo>
                    <a:cubicBezTo>
                      <a:pt x="384994" y="135880"/>
                      <a:pt x="388814" y="160437"/>
                      <a:pt x="388814" y="186631"/>
                    </a:cubicBezTo>
                    <a:cubicBezTo>
                      <a:pt x="388814" y="206276"/>
                      <a:pt x="386358" y="227422"/>
                      <a:pt x="381447" y="250069"/>
                    </a:cubicBezTo>
                    <a:cubicBezTo>
                      <a:pt x="376536" y="272715"/>
                      <a:pt x="368214" y="293861"/>
                      <a:pt x="356481" y="313507"/>
                    </a:cubicBezTo>
                    <a:cubicBezTo>
                      <a:pt x="344749" y="333152"/>
                      <a:pt x="329060" y="349523"/>
                      <a:pt x="309414" y="362620"/>
                    </a:cubicBezTo>
                    <a:cubicBezTo>
                      <a:pt x="289769" y="375717"/>
                      <a:pt x="265212" y="382265"/>
                      <a:pt x="235744" y="382265"/>
                    </a:cubicBezTo>
                    <a:cubicBezTo>
                      <a:pt x="223739" y="382265"/>
                      <a:pt x="210506" y="380492"/>
                      <a:pt x="196044" y="376945"/>
                    </a:cubicBezTo>
                    <a:cubicBezTo>
                      <a:pt x="181583" y="373398"/>
                      <a:pt x="166713" y="366986"/>
                      <a:pt x="151433" y="357709"/>
                    </a:cubicBezTo>
                    <a:cubicBezTo>
                      <a:pt x="136154" y="348432"/>
                      <a:pt x="120737" y="336017"/>
                      <a:pt x="105185" y="320464"/>
                    </a:cubicBezTo>
                    <a:cubicBezTo>
                      <a:pt x="89632" y="304912"/>
                      <a:pt x="75035" y="285130"/>
                      <a:pt x="61392" y="261119"/>
                    </a:cubicBezTo>
                    <a:cubicBezTo>
                      <a:pt x="47750" y="237108"/>
                      <a:pt x="35608" y="208459"/>
                      <a:pt x="24967" y="175171"/>
                    </a:cubicBezTo>
                    <a:cubicBezTo>
                      <a:pt x="14325" y="141883"/>
                      <a:pt x="6003" y="102865"/>
                      <a:pt x="0" y="58118"/>
                    </a:cubicBezTo>
                    <a:lnTo>
                      <a:pt x="33561" y="72852"/>
                    </a:lnTo>
                    <a:cubicBezTo>
                      <a:pt x="39018" y="112142"/>
                      <a:pt x="48022" y="146794"/>
                      <a:pt x="60574" y="176808"/>
                    </a:cubicBezTo>
                    <a:cubicBezTo>
                      <a:pt x="73125" y="206822"/>
                      <a:pt x="87859" y="232197"/>
                      <a:pt x="104776" y="252934"/>
                    </a:cubicBezTo>
                    <a:cubicBezTo>
                      <a:pt x="121692" y="273670"/>
                      <a:pt x="140246" y="289359"/>
                      <a:pt x="160437" y="300001"/>
                    </a:cubicBezTo>
                    <a:cubicBezTo>
                      <a:pt x="180628" y="310642"/>
                      <a:pt x="201638" y="315962"/>
                      <a:pt x="223466" y="315962"/>
                    </a:cubicBezTo>
                    <a:cubicBezTo>
                      <a:pt x="244203" y="315962"/>
                      <a:pt x="262620" y="311733"/>
                      <a:pt x="278718" y="303275"/>
                    </a:cubicBezTo>
                    <a:cubicBezTo>
                      <a:pt x="294817" y="294816"/>
                      <a:pt x="308323" y="283902"/>
                      <a:pt x="319237" y="270532"/>
                    </a:cubicBezTo>
                    <a:cubicBezTo>
                      <a:pt x="330151" y="257163"/>
                      <a:pt x="338473" y="242565"/>
                      <a:pt x="344203" y="226740"/>
                    </a:cubicBezTo>
                    <a:cubicBezTo>
                      <a:pt x="349933" y="210914"/>
                      <a:pt x="352798" y="195635"/>
                      <a:pt x="352798" y="180901"/>
                    </a:cubicBezTo>
                    <a:cubicBezTo>
                      <a:pt x="352798" y="170532"/>
                      <a:pt x="351160" y="159482"/>
                      <a:pt x="347886" y="147749"/>
                    </a:cubicBezTo>
                    <a:cubicBezTo>
                      <a:pt x="344612" y="136017"/>
                      <a:pt x="339564" y="124693"/>
                      <a:pt x="332743" y="113779"/>
                    </a:cubicBezTo>
                    <a:cubicBezTo>
                      <a:pt x="325922" y="102865"/>
                      <a:pt x="317054" y="93042"/>
                      <a:pt x="306140" y="84311"/>
                    </a:cubicBezTo>
                    <a:cubicBezTo>
                      <a:pt x="295226" y="75580"/>
                      <a:pt x="282129" y="68759"/>
                      <a:pt x="266850" y="63847"/>
                    </a:cubicBezTo>
                    <a:cubicBezTo>
                      <a:pt x="271215" y="71487"/>
                      <a:pt x="274080" y="78172"/>
                      <a:pt x="275444" y="83902"/>
                    </a:cubicBezTo>
                    <a:cubicBezTo>
                      <a:pt x="276808" y="89632"/>
                      <a:pt x="277491" y="95498"/>
                      <a:pt x="277491" y="101501"/>
                    </a:cubicBezTo>
                    <a:cubicBezTo>
                      <a:pt x="277491" y="111324"/>
                      <a:pt x="274898" y="120328"/>
                      <a:pt x="269714" y="128513"/>
                    </a:cubicBezTo>
                    <a:cubicBezTo>
                      <a:pt x="264530" y="136699"/>
                      <a:pt x="257982" y="143656"/>
                      <a:pt x="250069" y="149386"/>
                    </a:cubicBezTo>
                    <a:cubicBezTo>
                      <a:pt x="242156" y="155116"/>
                      <a:pt x="233834" y="159618"/>
                      <a:pt x="225103" y="162893"/>
                    </a:cubicBezTo>
                    <a:cubicBezTo>
                      <a:pt x="216372" y="166167"/>
                      <a:pt x="208732" y="167804"/>
                      <a:pt x="202184" y="167804"/>
                    </a:cubicBezTo>
                    <a:cubicBezTo>
                      <a:pt x="193998" y="167804"/>
                      <a:pt x="185403" y="166030"/>
                      <a:pt x="176399" y="162483"/>
                    </a:cubicBezTo>
                    <a:cubicBezTo>
                      <a:pt x="167395" y="158936"/>
                      <a:pt x="159073" y="153752"/>
                      <a:pt x="151433" y="146931"/>
                    </a:cubicBezTo>
                    <a:cubicBezTo>
                      <a:pt x="143793" y="140109"/>
                      <a:pt x="137381" y="131924"/>
                      <a:pt x="132197" y="122374"/>
                    </a:cubicBezTo>
                    <a:cubicBezTo>
                      <a:pt x="127013" y="112824"/>
                      <a:pt x="124421" y="102047"/>
                      <a:pt x="124421" y="90041"/>
                    </a:cubicBezTo>
                    <a:cubicBezTo>
                      <a:pt x="124421" y="78036"/>
                      <a:pt x="127422" y="66576"/>
                      <a:pt x="133425" y="55662"/>
                    </a:cubicBezTo>
                    <a:cubicBezTo>
                      <a:pt x="139428" y="44748"/>
                      <a:pt x="147477" y="35198"/>
                      <a:pt x="157572" y="27012"/>
                    </a:cubicBezTo>
                    <a:cubicBezTo>
                      <a:pt x="167668" y="18827"/>
                      <a:pt x="179537" y="12278"/>
                      <a:pt x="193180" y="7367"/>
                    </a:cubicBezTo>
                    <a:cubicBezTo>
                      <a:pt x="206822" y="2456"/>
                      <a:pt x="221010" y="0"/>
                      <a:pt x="23574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241300" prstMaterial="dkEdge">
                <a:bevelT w="114300" h="311150"/>
                <a:bevelB w="260350"/>
                <a:contourClr>
                  <a:srgbClr val="F31C25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6901A31B-435D-4BB9-BFC7-195551F1560F}"/>
                  </a:ext>
                </a:extLst>
              </p:cNvPr>
              <p:cNvSpPr/>
              <p:nvPr/>
            </p:nvSpPr>
            <p:spPr>
              <a:xfrm>
                <a:off x="8381379" y="361906"/>
                <a:ext cx="3378296" cy="3256692"/>
              </a:xfrm>
              <a:prstGeom prst="roundRect">
                <a:avLst>
                  <a:gd name="adj" fmla="val 10964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FCA3CC-D997-46BB-97C6-83060214DD7A}"/>
              </a:ext>
            </a:extLst>
          </p:cNvPr>
          <p:cNvGrpSpPr/>
          <p:nvPr/>
        </p:nvGrpSpPr>
        <p:grpSpPr>
          <a:xfrm>
            <a:off x="1088354" y="4115402"/>
            <a:ext cx="1339138" cy="2271330"/>
            <a:chOff x="1371600" y="2438400"/>
            <a:chExt cx="1078230" cy="18288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CD628BF-0586-4C02-8DF3-9E42F4449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31" b="96250" l="9753" r="89973">
                          <a14:foregroundMark x1="39423" y1="6563" x2="44619" y2="6563"/>
                          <a14:foregroundMark x1="58654" y1="6094" x2="56731" y2="6094"/>
                          <a14:foregroundMark x1="43546" y1="5131" x2="42995" y2="5156"/>
                          <a14:foregroundMark x1="69780" y1="58594" x2="51374" y2="83750"/>
                          <a14:foregroundMark x1="51374" y1="83750" x2="50000" y2="84844"/>
                          <a14:foregroundMark x1="42582" y1="93594" x2="43407" y2="96406"/>
                          <a14:foregroundMark x1="30632" y1="31719" x2="32499" y2="36496"/>
                          <a14:foregroundMark x1="29945" y1="33281" x2="30986" y2="37426"/>
                          <a14:foregroundMark x1="29396" y1="32656" x2="31456" y2="36094"/>
                          <a14:foregroundMark x1="29808" y1="32344" x2="31177" y2="37308"/>
                          <a14:foregroundMark x1="42582" y1="4531" x2="35714" y2="8438"/>
                          <a14:foregroundMark x1="35714" y1="8438" x2="32830" y2="14063"/>
                          <a14:backgroundMark x1="31593" y1="39844" x2="31593" y2="39844"/>
                          <a14:backgroundMark x1="30357" y1="37813" x2="32830" y2="42500"/>
                          <a14:backgroundMark x1="45055" y1="2813" x2="46429" y2="5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r="27472"/>
            <a:stretch/>
          </p:blipFill>
          <p:spPr>
            <a:xfrm flipH="1">
              <a:off x="1371600" y="2438400"/>
              <a:ext cx="925830" cy="13716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D79D8A6-0C9A-4F39-8E5E-E881952B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31" b="96250" l="9753" r="89973">
                          <a14:foregroundMark x1="39423" y1="6563" x2="44619" y2="6563"/>
                          <a14:foregroundMark x1="58654" y1="6094" x2="56731" y2="6094"/>
                          <a14:foregroundMark x1="43546" y1="5131" x2="42995" y2="5156"/>
                          <a14:foregroundMark x1="69780" y1="58594" x2="51374" y2="83750"/>
                          <a14:foregroundMark x1="51374" y1="83750" x2="50000" y2="84844"/>
                          <a14:foregroundMark x1="42582" y1="93594" x2="43407" y2="96406"/>
                          <a14:foregroundMark x1="30632" y1="31719" x2="32499" y2="36496"/>
                          <a14:foregroundMark x1="29945" y1="33281" x2="30986" y2="37426"/>
                          <a14:foregroundMark x1="29396" y1="32656" x2="31456" y2="36094"/>
                          <a14:foregroundMark x1="29808" y1="32344" x2="31177" y2="37308"/>
                          <a14:foregroundMark x1="42582" y1="4531" x2="35714" y2="8438"/>
                          <a14:foregroundMark x1="35714" y1="8438" x2="32830" y2="14063"/>
                          <a14:backgroundMark x1="31593" y1="39844" x2="31593" y2="39844"/>
                          <a14:backgroundMark x1="30357" y1="37813" x2="32830" y2="42500"/>
                          <a14:backgroundMark x1="45055" y1="2813" x2="46429" y2="5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r="27472"/>
            <a:stretch/>
          </p:blipFill>
          <p:spPr>
            <a:xfrm rot="1581628">
              <a:off x="1524000" y="2895600"/>
              <a:ext cx="925830" cy="137160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812397E-BC8B-44FD-9612-68D2EC7D5D80}"/>
              </a:ext>
            </a:extLst>
          </p:cNvPr>
          <p:cNvSpPr txBox="1"/>
          <p:nvPr/>
        </p:nvSpPr>
        <p:spPr>
          <a:xfrm>
            <a:off x="2639431" y="4923683"/>
            <a:ext cx="880407" cy="1302918"/>
          </a:xfrm>
          <a:custGeom>
            <a:avLst/>
            <a:gdLst/>
            <a:ahLst/>
            <a:cxnLst/>
            <a:rect l="l" t="t" r="r" b="b"/>
            <a:pathLst>
              <a:path w="346249" h="512415">
                <a:moveTo>
                  <a:pt x="100683" y="0"/>
                </a:moveTo>
                <a:cubicBezTo>
                  <a:pt x="113234" y="0"/>
                  <a:pt x="124421" y="3274"/>
                  <a:pt x="134243" y="9823"/>
                </a:cubicBezTo>
                <a:cubicBezTo>
                  <a:pt x="144066" y="16371"/>
                  <a:pt x="153070" y="24284"/>
                  <a:pt x="161256" y="33561"/>
                </a:cubicBezTo>
                <a:cubicBezTo>
                  <a:pt x="159619" y="34652"/>
                  <a:pt x="158800" y="37108"/>
                  <a:pt x="158800" y="40928"/>
                </a:cubicBezTo>
                <a:cubicBezTo>
                  <a:pt x="158800" y="48022"/>
                  <a:pt x="160846" y="54570"/>
                  <a:pt x="164939" y="60573"/>
                </a:cubicBezTo>
                <a:cubicBezTo>
                  <a:pt x="169032" y="66576"/>
                  <a:pt x="174489" y="72442"/>
                  <a:pt x="181310" y="78172"/>
                </a:cubicBezTo>
                <a:cubicBezTo>
                  <a:pt x="188132" y="83902"/>
                  <a:pt x="195771" y="89223"/>
                  <a:pt x="204230" y="94134"/>
                </a:cubicBezTo>
                <a:cubicBezTo>
                  <a:pt x="212688" y="99045"/>
                  <a:pt x="221010" y="103684"/>
                  <a:pt x="229196" y="108049"/>
                </a:cubicBezTo>
                <a:cubicBezTo>
                  <a:pt x="238473" y="113506"/>
                  <a:pt x="247886" y="119100"/>
                  <a:pt x="257436" y="124830"/>
                </a:cubicBezTo>
                <a:cubicBezTo>
                  <a:pt x="266985" y="130560"/>
                  <a:pt x="274762" y="135607"/>
                  <a:pt x="280765" y="139973"/>
                </a:cubicBezTo>
                <a:cubicBezTo>
                  <a:pt x="291679" y="150341"/>
                  <a:pt x="300955" y="162620"/>
                  <a:pt x="308595" y="176808"/>
                </a:cubicBezTo>
                <a:cubicBezTo>
                  <a:pt x="316235" y="190996"/>
                  <a:pt x="320055" y="205457"/>
                  <a:pt x="320055" y="220191"/>
                </a:cubicBezTo>
                <a:cubicBezTo>
                  <a:pt x="320055" y="251296"/>
                  <a:pt x="310505" y="276808"/>
                  <a:pt x="291406" y="296726"/>
                </a:cubicBezTo>
                <a:cubicBezTo>
                  <a:pt x="272306" y="316644"/>
                  <a:pt x="242565" y="332606"/>
                  <a:pt x="202183" y="344612"/>
                </a:cubicBezTo>
                <a:cubicBezTo>
                  <a:pt x="231106" y="365348"/>
                  <a:pt x="256754" y="385676"/>
                  <a:pt x="279127" y="405594"/>
                </a:cubicBezTo>
                <a:cubicBezTo>
                  <a:pt x="301501" y="425512"/>
                  <a:pt x="323875" y="447750"/>
                  <a:pt x="346249" y="472306"/>
                </a:cubicBezTo>
                <a:lnTo>
                  <a:pt x="346249" y="512415"/>
                </a:lnTo>
                <a:cubicBezTo>
                  <a:pt x="326604" y="492224"/>
                  <a:pt x="303275" y="472033"/>
                  <a:pt x="276263" y="451842"/>
                </a:cubicBezTo>
                <a:cubicBezTo>
                  <a:pt x="249250" y="431651"/>
                  <a:pt x="221147" y="412688"/>
                  <a:pt x="191951" y="394953"/>
                </a:cubicBezTo>
                <a:cubicBezTo>
                  <a:pt x="162756" y="377217"/>
                  <a:pt x="133970" y="361392"/>
                  <a:pt x="105594" y="347477"/>
                </a:cubicBezTo>
                <a:cubicBezTo>
                  <a:pt x="77217" y="333561"/>
                  <a:pt x="51842" y="322511"/>
                  <a:pt x="29468" y="314325"/>
                </a:cubicBezTo>
                <a:lnTo>
                  <a:pt x="0" y="221828"/>
                </a:lnTo>
                <a:cubicBezTo>
                  <a:pt x="73125" y="269850"/>
                  <a:pt x="132879" y="293861"/>
                  <a:pt x="179264" y="293861"/>
                </a:cubicBezTo>
                <a:cubicBezTo>
                  <a:pt x="189632" y="293861"/>
                  <a:pt x="200410" y="292633"/>
                  <a:pt x="211597" y="290178"/>
                </a:cubicBezTo>
                <a:cubicBezTo>
                  <a:pt x="222784" y="287722"/>
                  <a:pt x="233015" y="283902"/>
                  <a:pt x="242293" y="278718"/>
                </a:cubicBezTo>
                <a:cubicBezTo>
                  <a:pt x="251570" y="273534"/>
                  <a:pt x="259209" y="266985"/>
                  <a:pt x="265212" y="259073"/>
                </a:cubicBezTo>
                <a:cubicBezTo>
                  <a:pt x="271215" y="251160"/>
                  <a:pt x="274216" y="242019"/>
                  <a:pt x="274216" y="231651"/>
                </a:cubicBezTo>
                <a:cubicBezTo>
                  <a:pt x="274216" y="220191"/>
                  <a:pt x="271078" y="209959"/>
                  <a:pt x="264803" y="200955"/>
                </a:cubicBezTo>
                <a:cubicBezTo>
                  <a:pt x="258527" y="191951"/>
                  <a:pt x="250069" y="183629"/>
                  <a:pt x="239428" y="175989"/>
                </a:cubicBezTo>
                <a:cubicBezTo>
                  <a:pt x="228786" y="168350"/>
                  <a:pt x="216781" y="161255"/>
                  <a:pt x="203411" y="154707"/>
                </a:cubicBezTo>
                <a:cubicBezTo>
                  <a:pt x="190041" y="148158"/>
                  <a:pt x="176535" y="141610"/>
                  <a:pt x="162893" y="135062"/>
                </a:cubicBezTo>
                <a:cubicBezTo>
                  <a:pt x="149250" y="128513"/>
                  <a:pt x="136017" y="122101"/>
                  <a:pt x="123193" y="115826"/>
                </a:cubicBezTo>
                <a:cubicBezTo>
                  <a:pt x="110369" y="109550"/>
                  <a:pt x="98909" y="102729"/>
                  <a:pt x="88813" y="95362"/>
                </a:cubicBezTo>
                <a:cubicBezTo>
                  <a:pt x="78718" y="87995"/>
                  <a:pt x="70532" y="79946"/>
                  <a:pt x="64257" y="71214"/>
                </a:cubicBezTo>
                <a:cubicBezTo>
                  <a:pt x="57981" y="62483"/>
                  <a:pt x="54843" y="52388"/>
                  <a:pt x="54843" y="40928"/>
                </a:cubicBezTo>
                <a:cubicBezTo>
                  <a:pt x="54843" y="30014"/>
                  <a:pt x="58936" y="20464"/>
                  <a:pt x="67122" y="12278"/>
                </a:cubicBezTo>
                <a:cubicBezTo>
                  <a:pt x="75307" y="4093"/>
                  <a:pt x="86494" y="0"/>
                  <a:pt x="100683" y="0"/>
                </a:cubicBezTo>
                <a:close/>
              </a:path>
            </a:pathLst>
          </a:custGeom>
          <a:solidFill>
            <a:srgbClr val="13ACD7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dkEdge">
            <a:bevelT w="114300" h="31115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CCA4637-4099-4105-BF5B-D26E2EF40B82}"/>
              </a:ext>
            </a:extLst>
          </p:cNvPr>
          <p:cNvSpPr/>
          <p:nvPr/>
        </p:nvSpPr>
        <p:spPr>
          <a:xfrm>
            <a:off x="970775" y="3676900"/>
            <a:ext cx="2711092" cy="2613504"/>
          </a:xfrm>
          <a:prstGeom prst="roundRect">
            <a:avLst>
              <a:gd name="adj" fmla="val 1096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BA59888A-DB69-4E8C-92CC-2718BB8CCF8B}"/>
              </a:ext>
            </a:extLst>
          </p:cNvPr>
          <p:cNvSpPr/>
          <p:nvPr/>
        </p:nvSpPr>
        <p:spPr>
          <a:xfrm>
            <a:off x="4174727" y="3714765"/>
            <a:ext cx="2711092" cy="2613504"/>
          </a:xfrm>
          <a:prstGeom prst="roundRect">
            <a:avLst>
              <a:gd name="adj" fmla="val 1096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4F27DACA-9621-4387-94F6-D222DD8F2B63}"/>
              </a:ext>
            </a:extLst>
          </p:cNvPr>
          <p:cNvSpPr/>
          <p:nvPr/>
        </p:nvSpPr>
        <p:spPr>
          <a:xfrm>
            <a:off x="7378678" y="3683466"/>
            <a:ext cx="3724968" cy="2613504"/>
          </a:xfrm>
          <a:prstGeom prst="roundRect">
            <a:avLst>
              <a:gd name="adj" fmla="val 1096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37A637-11A1-4016-8C1E-9618C8F88132}"/>
              </a:ext>
            </a:extLst>
          </p:cNvPr>
          <p:cNvSpPr/>
          <p:nvPr/>
        </p:nvSpPr>
        <p:spPr>
          <a:xfrm>
            <a:off x="114300" y="76200"/>
            <a:ext cx="11963400" cy="65532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4" grpId="0"/>
      <p:bldP spid="54" grpId="0" animBg="1"/>
      <p:bldP spid="121" grpId="0" animBg="1"/>
      <p:bldP spid="113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4D530-B3D0-4B1B-8A5F-236CC51C9ED9}"/>
              </a:ext>
            </a:extLst>
          </p:cNvPr>
          <p:cNvSpPr txBox="1"/>
          <p:nvPr/>
        </p:nvSpPr>
        <p:spPr>
          <a:xfrm>
            <a:off x="685800" y="354862"/>
            <a:ext cx="522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A166D8-0E6C-4F84-BC74-3BBD6B1372D6}"/>
              </a:ext>
            </a:extLst>
          </p:cNvPr>
          <p:cNvGrpSpPr/>
          <p:nvPr/>
        </p:nvGrpSpPr>
        <p:grpSpPr>
          <a:xfrm>
            <a:off x="1409709" y="1208520"/>
            <a:ext cx="1598470" cy="3794704"/>
            <a:chOff x="1260090" y="1433222"/>
            <a:chExt cx="1598470" cy="37947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1D9F12-A993-4395-A991-FA5A3496CAAF}"/>
                </a:ext>
              </a:extLst>
            </p:cNvPr>
            <p:cNvSpPr/>
            <p:nvPr/>
          </p:nvSpPr>
          <p:spPr>
            <a:xfrm>
              <a:off x="1260090" y="3734519"/>
              <a:ext cx="1598470" cy="14934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w="4445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EB1E6A-558C-43CB-AD32-3EA90597F6AA}"/>
                </a:ext>
              </a:extLst>
            </p:cNvPr>
            <p:cNvCxnSpPr/>
            <p:nvPr/>
          </p:nvCxnSpPr>
          <p:spPr>
            <a:xfrm>
              <a:off x="2059325" y="1433222"/>
              <a:ext cx="0" cy="30480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2F053FB-36CE-4431-9632-AA0223A22AAB}"/>
              </a:ext>
            </a:extLst>
          </p:cNvPr>
          <p:cNvSpPr/>
          <p:nvPr/>
        </p:nvSpPr>
        <p:spPr>
          <a:xfrm>
            <a:off x="1751744" y="1417786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61B083-9FB8-4C0B-938E-C6597A02622D}"/>
              </a:ext>
            </a:extLst>
          </p:cNvPr>
          <p:cNvSpPr/>
          <p:nvPr/>
        </p:nvSpPr>
        <p:spPr>
          <a:xfrm>
            <a:off x="1751744" y="2379953"/>
            <a:ext cx="914400" cy="914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2B0429-D4CB-4D73-AB4C-3C6BFB9E9803}"/>
              </a:ext>
            </a:extLst>
          </p:cNvPr>
          <p:cNvSpPr/>
          <p:nvPr/>
        </p:nvSpPr>
        <p:spPr>
          <a:xfrm>
            <a:off x="1751744" y="3342120"/>
            <a:ext cx="914400" cy="914400"/>
          </a:xfrm>
          <a:prstGeom prst="ellipse">
            <a:avLst/>
          </a:prstGeom>
          <a:solidFill>
            <a:srgbClr val="F31C25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E6261C-E52D-4FC4-94A2-B2CDDFFE2557}"/>
              </a:ext>
            </a:extLst>
          </p:cNvPr>
          <p:cNvGrpSpPr/>
          <p:nvPr/>
        </p:nvGrpSpPr>
        <p:grpSpPr>
          <a:xfrm>
            <a:off x="3809911" y="1208520"/>
            <a:ext cx="1598470" cy="3794704"/>
            <a:chOff x="1260090" y="1433222"/>
            <a:chExt cx="1598470" cy="37947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92961E-D635-4E70-8F5B-DD633BE41EA8}"/>
                </a:ext>
              </a:extLst>
            </p:cNvPr>
            <p:cNvSpPr/>
            <p:nvPr/>
          </p:nvSpPr>
          <p:spPr>
            <a:xfrm>
              <a:off x="1260090" y="3734519"/>
              <a:ext cx="1598470" cy="14934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w="4445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04ABD5-F95C-4BD5-8FFC-F6868E7ECF86}"/>
                </a:ext>
              </a:extLst>
            </p:cNvPr>
            <p:cNvCxnSpPr/>
            <p:nvPr/>
          </p:nvCxnSpPr>
          <p:spPr>
            <a:xfrm>
              <a:off x="2059325" y="1433222"/>
              <a:ext cx="0" cy="30480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CADE8-3710-436B-BCB5-489E6733DC58}"/>
              </a:ext>
            </a:extLst>
          </p:cNvPr>
          <p:cNvGrpSpPr/>
          <p:nvPr/>
        </p:nvGrpSpPr>
        <p:grpSpPr>
          <a:xfrm>
            <a:off x="6210113" y="1208520"/>
            <a:ext cx="1598470" cy="3794704"/>
            <a:chOff x="1260090" y="1433222"/>
            <a:chExt cx="1598470" cy="37947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7D6B44-9542-4CF9-91AA-C8D99AAFC73C}"/>
                </a:ext>
              </a:extLst>
            </p:cNvPr>
            <p:cNvSpPr/>
            <p:nvPr/>
          </p:nvSpPr>
          <p:spPr>
            <a:xfrm>
              <a:off x="1260090" y="3734519"/>
              <a:ext cx="1598470" cy="14934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w="4445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C6780D3-C4B8-4EDD-A9EE-24167352241D}"/>
                </a:ext>
              </a:extLst>
            </p:cNvPr>
            <p:cNvCxnSpPr/>
            <p:nvPr/>
          </p:nvCxnSpPr>
          <p:spPr>
            <a:xfrm>
              <a:off x="2059325" y="1433222"/>
              <a:ext cx="0" cy="30480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6BE73D4-A56D-41A2-BC9F-87415E39E458}"/>
              </a:ext>
            </a:extLst>
          </p:cNvPr>
          <p:cNvSpPr/>
          <p:nvPr/>
        </p:nvSpPr>
        <p:spPr>
          <a:xfrm>
            <a:off x="4151946" y="3342120"/>
            <a:ext cx="914400" cy="914400"/>
          </a:xfrm>
          <a:prstGeom prst="ellipse">
            <a:avLst/>
          </a:prstGeom>
          <a:solidFill>
            <a:srgbClr val="F31C25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4A8119-998F-44B4-AFB6-FEAC0A68E4F1}"/>
              </a:ext>
            </a:extLst>
          </p:cNvPr>
          <p:cNvSpPr/>
          <p:nvPr/>
        </p:nvSpPr>
        <p:spPr>
          <a:xfrm>
            <a:off x="4181819" y="2386157"/>
            <a:ext cx="914400" cy="914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509633-E3FE-4CFB-94A1-8FC31B78E07E}"/>
              </a:ext>
            </a:extLst>
          </p:cNvPr>
          <p:cNvSpPr/>
          <p:nvPr/>
        </p:nvSpPr>
        <p:spPr>
          <a:xfrm>
            <a:off x="6582020" y="3294353"/>
            <a:ext cx="914400" cy="914400"/>
          </a:xfrm>
          <a:prstGeom prst="ellipse">
            <a:avLst/>
          </a:prstGeom>
          <a:solidFill>
            <a:srgbClr val="F31C25"/>
          </a:solidFill>
          <a:ln>
            <a:noFill/>
          </a:ln>
          <a:scene3d>
            <a:camera prst="orthographicFront"/>
            <a:lightRig rig="threePt" dir="t"/>
          </a:scene3d>
          <a:sp3d>
            <a:bevelT w="457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AB3262-1023-49CC-A6BB-9ED3482DAA93}"/>
              </a:ext>
            </a:extLst>
          </p:cNvPr>
          <p:cNvGrpSpPr/>
          <p:nvPr/>
        </p:nvGrpSpPr>
        <p:grpSpPr>
          <a:xfrm>
            <a:off x="8597855" y="1208520"/>
            <a:ext cx="1598470" cy="3794704"/>
            <a:chOff x="1260090" y="1433222"/>
            <a:chExt cx="1598470" cy="37947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906301-ADEB-42E2-8D2D-E12065EFDD16}"/>
                </a:ext>
              </a:extLst>
            </p:cNvPr>
            <p:cNvSpPr/>
            <p:nvPr/>
          </p:nvSpPr>
          <p:spPr>
            <a:xfrm>
              <a:off x="1260090" y="3734519"/>
              <a:ext cx="1598470" cy="14934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1Top"/>
              <a:lightRig rig="threePt" dir="t"/>
            </a:scene3d>
            <a:sp3d>
              <a:bevelT w="4445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EEFEEB-0B65-4A7B-850B-24786692E627}"/>
                </a:ext>
              </a:extLst>
            </p:cNvPr>
            <p:cNvCxnSpPr/>
            <p:nvPr/>
          </p:nvCxnSpPr>
          <p:spPr>
            <a:xfrm>
              <a:off x="2059325" y="1433222"/>
              <a:ext cx="0" cy="30480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238978-8D90-4469-A8AA-E88DD100F058}"/>
              </a:ext>
            </a:extLst>
          </p:cNvPr>
          <p:cNvSpPr txBox="1"/>
          <p:nvPr/>
        </p:nvSpPr>
        <p:spPr>
          <a:xfrm>
            <a:off x="8327592" y="1569939"/>
            <a:ext cx="830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37EF1D-AF08-4C7C-AD29-CA0370859E9C}"/>
              </a:ext>
            </a:extLst>
          </p:cNvPr>
          <p:cNvGrpSpPr/>
          <p:nvPr/>
        </p:nvGrpSpPr>
        <p:grpSpPr>
          <a:xfrm>
            <a:off x="1144905" y="4798701"/>
            <a:ext cx="1911927" cy="1569660"/>
            <a:chOff x="917153" y="4715354"/>
            <a:chExt cx="1911927" cy="15696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1FD5F2-AD61-4055-A765-382F21712177}"/>
                </a:ext>
              </a:extLst>
            </p:cNvPr>
            <p:cNvSpPr txBox="1"/>
            <p:nvPr/>
          </p:nvSpPr>
          <p:spPr>
            <a:xfrm>
              <a:off x="1478467" y="4715354"/>
              <a:ext cx="775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39" name="Round Diagonal Corner Rectangle 41">
              <a:extLst>
                <a:ext uri="{FF2B5EF4-FFF2-40B4-BE49-F238E27FC236}">
                  <a16:creationId xmlns:a16="http://schemas.microsoft.com/office/drawing/2014/main" id="{5121C0B8-379C-43C8-8128-2D6798DC3DD0}"/>
                </a:ext>
              </a:extLst>
            </p:cNvPr>
            <p:cNvSpPr/>
            <p:nvPr/>
          </p:nvSpPr>
          <p:spPr>
            <a:xfrm>
              <a:off x="917153" y="5024699"/>
              <a:ext cx="1911927" cy="950971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E61509-2F3F-4F88-82E4-41819F7B06B7}"/>
              </a:ext>
            </a:extLst>
          </p:cNvPr>
          <p:cNvGrpSpPr/>
          <p:nvPr/>
        </p:nvGrpSpPr>
        <p:grpSpPr>
          <a:xfrm>
            <a:off x="3677509" y="4798701"/>
            <a:ext cx="1911927" cy="1569660"/>
            <a:chOff x="3377046" y="4936886"/>
            <a:chExt cx="1911927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EFE491-28C9-4C2D-9C57-BD3054F49FC5}"/>
                </a:ext>
              </a:extLst>
            </p:cNvPr>
            <p:cNvSpPr txBox="1"/>
            <p:nvPr/>
          </p:nvSpPr>
          <p:spPr>
            <a:xfrm>
              <a:off x="3899069" y="4936886"/>
              <a:ext cx="709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42" name="Round Diagonal Corner Rectangle 42">
              <a:extLst>
                <a:ext uri="{FF2B5EF4-FFF2-40B4-BE49-F238E27FC236}">
                  <a16:creationId xmlns:a16="http://schemas.microsoft.com/office/drawing/2014/main" id="{00CCEB98-961F-4250-9DE3-CCF46B71A275}"/>
                </a:ext>
              </a:extLst>
            </p:cNvPr>
            <p:cNvSpPr/>
            <p:nvPr/>
          </p:nvSpPr>
          <p:spPr>
            <a:xfrm>
              <a:off x="3377046" y="5246231"/>
              <a:ext cx="1911927" cy="950971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700A21-0AF9-4998-8DC0-671FE11ADE4F}"/>
              </a:ext>
            </a:extLst>
          </p:cNvPr>
          <p:cNvGrpSpPr/>
          <p:nvPr/>
        </p:nvGrpSpPr>
        <p:grpSpPr>
          <a:xfrm>
            <a:off x="6210113" y="4798701"/>
            <a:ext cx="1911927" cy="1569660"/>
            <a:chOff x="6042713" y="4862523"/>
            <a:chExt cx="1911927" cy="15696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CF0B66-ED62-4F11-9B34-F2A7F652FCD5}"/>
                </a:ext>
              </a:extLst>
            </p:cNvPr>
            <p:cNvSpPr txBox="1"/>
            <p:nvPr/>
          </p:nvSpPr>
          <p:spPr>
            <a:xfrm>
              <a:off x="6656352" y="4862523"/>
              <a:ext cx="76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45" name="Round Diagonal Corner Rectangle 43">
              <a:extLst>
                <a:ext uri="{FF2B5EF4-FFF2-40B4-BE49-F238E27FC236}">
                  <a16:creationId xmlns:a16="http://schemas.microsoft.com/office/drawing/2014/main" id="{29F54300-327C-4B10-A8CC-44C75C33F4B2}"/>
                </a:ext>
              </a:extLst>
            </p:cNvPr>
            <p:cNvSpPr/>
            <p:nvPr/>
          </p:nvSpPr>
          <p:spPr>
            <a:xfrm>
              <a:off x="6042713" y="5204738"/>
              <a:ext cx="1911927" cy="950971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485122-B1C2-4BC9-B1ED-424C014C4EE9}"/>
              </a:ext>
            </a:extLst>
          </p:cNvPr>
          <p:cNvGrpSpPr/>
          <p:nvPr/>
        </p:nvGrpSpPr>
        <p:grpSpPr>
          <a:xfrm>
            <a:off x="8742717" y="4794420"/>
            <a:ext cx="1911927" cy="1569660"/>
            <a:chOff x="8446241" y="4655828"/>
            <a:chExt cx="1911927" cy="15696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F99815-462F-4AAC-A613-4E479E23416D}"/>
                </a:ext>
              </a:extLst>
            </p:cNvPr>
            <p:cNvSpPr txBox="1"/>
            <p:nvPr/>
          </p:nvSpPr>
          <p:spPr>
            <a:xfrm>
              <a:off x="9062767" y="4655828"/>
              <a:ext cx="67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48" name="Round Diagonal Corner Rectangle 44">
              <a:extLst>
                <a:ext uri="{FF2B5EF4-FFF2-40B4-BE49-F238E27FC236}">
                  <a16:creationId xmlns:a16="http://schemas.microsoft.com/office/drawing/2014/main" id="{4490F1FF-1183-47E2-AE00-2C9DB6C29458}"/>
                </a:ext>
              </a:extLst>
            </p:cNvPr>
            <p:cNvSpPr/>
            <p:nvPr/>
          </p:nvSpPr>
          <p:spPr>
            <a:xfrm>
              <a:off x="8446241" y="5024699"/>
              <a:ext cx="1911927" cy="950971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F63A649-1C4C-46EB-8CB5-69E60B68F16E}"/>
              </a:ext>
            </a:extLst>
          </p:cNvPr>
          <p:cNvSpPr/>
          <p:nvPr/>
        </p:nvSpPr>
        <p:spPr>
          <a:xfrm>
            <a:off x="9397090" y="1410457"/>
            <a:ext cx="2468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E4C1CC-D932-444B-A288-7D74BE244AE7}"/>
              </a:ext>
            </a:extLst>
          </p:cNvPr>
          <p:cNvSpPr/>
          <p:nvPr/>
        </p:nvSpPr>
        <p:spPr>
          <a:xfrm>
            <a:off x="114300" y="76200"/>
            <a:ext cx="11963400" cy="65532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F3B4E15-F1B6-44EA-AB34-5EAAB3FCF725}"/>
              </a:ext>
            </a:extLst>
          </p:cNvPr>
          <p:cNvGrpSpPr/>
          <p:nvPr/>
        </p:nvGrpSpPr>
        <p:grpSpPr>
          <a:xfrm>
            <a:off x="1488956" y="152400"/>
            <a:ext cx="9214088" cy="6968011"/>
            <a:chOff x="1488956" y="762000"/>
            <a:chExt cx="9214088" cy="63584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F7BC8-8BE4-460A-8867-F76203FDB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57" y="762000"/>
              <a:ext cx="9214087" cy="6358411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BDDB1E-6FC2-4BF6-9257-85851F532F9E}"/>
                </a:ext>
              </a:extLst>
            </p:cNvPr>
            <p:cNvSpPr/>
            <p:nvPr/>
          </p:nvSpPr>
          <p:spPr>
            <a:xfrm>
              <a:off x="1488956" y="1432347"/>
              <a:ext cx="9214087" cy="3673053"/>
            </a:xfrm>
            <a:custGeom>
              <a:avLst/>
              <a:gdLst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073841 w 9317182"/>
                <a:gd name="connsiteY9" fmla="*/ 3387361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7025699 w 9317182"/>
                <a:gd name="connsiteY7" fmla="*/ 3533297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2837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5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6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182" h="3581967">
                  <a:moveTo>
                    <a:pt x="0" y="0"/>
                  </a:moveTo>
                  <a:lnTo>
                    <a:pt x="2905991" y="0"/>
                  </a:lnTo>
                  <a:lnTo>
                    <a:pt x="2905991" y="118496"/>
                  </a:lnTo>
                  <a:lnTo>
                    <a:pt x="6258791" y="118496"/>
                  </a:lnTo>
                  <a:lnTo>
                    <a:pt x="6258791" y="0"/>
                  </a:lnTo>
                  <a:lnTo>
                    <a:pt x="9317182" y="0"/>
                  </a:lnTo>
                  <a:lnTo>
                    <a:pt x="9317182" y="3581967"/>
                  </a:lnTo>
                  <a:lnTo>
                    <a:pt x="6961995" y="3565156"/>
                  </a:lnTo>
                  <a:lnTo>
                    <a:pt x="6961716" y="3387363"/>
                  </a:lnTo>
                  <a:lnTo>
                    <a:pt x="2176578" y="3379105"/>
                  </a:lnTo>
                  <a:lnTo>
                    <a:pt x="2176578" y="3540684"/>
                  </a:lnTo>
                  <a:lnTo>
                    <a:pt x="0" y="358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4C20BE-B265-4D97-B7FD-C6EDA6906FD5}"/>
              </a:ext>
            </a:extLst>
          </p:cNvPr>
          <p:cNvSpPr txBox="1"/>
          <p:nvPr/>
        </p:nvSpPr>
        <p:spPr>
          <a:xfrm>
            <a:off x="4457699" y="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 (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লিখি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93CA7-040D-4434-A843-DBC25F0C1100}"/>
              </a:ext>
            </a:extLst>
          </p:cNvPr>
          <p:cNvGrpSpPr/>
          <p:nvPr/>
        </p:nvGrpSpPr>
        <p:grpSpPr>
          <a:xfrm>
            <a:off x="2697657" y="1617067"/>
            <a:ext cx="2496275" cy="2440940"/>
            <a:chOff x="2108360" y="2601125"/>
            <a:chExt cx="2496275" cy="24409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411267-1C15-4A42-A7FF-557408A65E48}"/>
                </a:ext>
              </a:extLst>
            </p:cNvPr>
            <p:cNvSpPr txBox="1"/>
            <p:nvPr/>
          </p:nvSpPr>
          <p:spPr>
            <a:xfrm>
              <a:off x="2108360" y="2601125"/>
              <a:ext cx="2496275" cy="2440940"/>
            </a:xfrm>
            <a:custGeom>
              <a:avLst/>
              <a:gdLst>
                <a:gd name="connsiteX0" fmla="*/ 3429000 w 3520440"/>
                <a:gd name="connsiteY0" fmla="*/ 0 h 3048000"/>
                <a:gd name="connsiteX1" fmla="*/ 3429000 w 3520440"/>
                <a:gd name="connsiteY1" fmla="*/ 3048000 h 3048000"/>
                <a:gd name="connsiteX2" fmla="*/ 0 w 3520440"/>
                <a:gd name="connsiteY2" fmla="*/ 3048000 h 3048000"/>
                <a:gd name="connsiteX3" fmla="*/ 0 w 3520440"/>
                <a:gd name="connsiteY3" fmla="*/ 0 h 3048000"/>
                <a:gd name="connsiteX4" fmla="*/ 1775960 w 3520440"/>
                <a:gd name="connsiteY4" fmla="*/ 238925 h 3048000"/>
                <a:gd name="connsiteX5" fmla="*/ 1179751 w 3520440"/>
                <a:gd name="connsiteY5" fmla="*/ 365690 h 3048000"/>
                <a:gd name="connsiteX6" fmla="*/ 733603 w 3520440"/>
                <a:gd name="connsiteY6" fmla="*/ 697514 h 3048000"/>
                <a:gd name="connsiteX7" fmla="*/ 453176 w 3520440"/>
                <a:gd name="connsiteY7" fmla="*/ 1153749 h 3048000"/>
                <a:gd name="connsiteX8" fmla="*/ 355761 w 3520440"/>
                <a:gd name="connsiteY8" fmla="*/ 1658548 h 3048000"/>
                <a:gd name="connsiteX9" fmla="*/ 432617 w 3520440"/>
                <a:gd name="connsiteY9" fmla="*/ 2008530 h 3048000"/>
                <a:gd name="connsiteX10" fmla="*/ 650118 w 3520440"/>
                <a:gd name="connsiteY10" fmla="*/ 2338049 h 3048000"/>
                <a:gd name="connsiteX11" fmla="*/ 992127 w 3520440"/>
                <a:gd name="connsiteY11" fmla="*/ 2584035 h 3048000"/>
                <a:gd name="connsiteX12" fmla="*/ 1443847 w 3520440"/>
                <a:gd name="connsiteY12" fmla="*/ 2679865 h 3048000"/>
                <a:gd name="connsiteX13" fmla="*/ 1978475 w 3520440"/>
                <a:gd name="connsiteY13" fmla="*/ 2569001 h 3048000"/>
                <a:gd name="connsiteX14" fmla="*/ 2428561 w 3520440"/>
                <a:gd name="connsiteY14" fmla="*/ 2268014 h 3048000"/>
                <a:gd name="connsiteX15" fmla="*/ 2738530 w 3520440"/>
                <a:gd name="connsiteY15" fmla="*/ 1825853 h 3048000"/>
                <a:gd name="connsiteX16" fmla="*/ 2852036 w 3520440"/>
                <a:gd name="connsiteY16" fmla="*/ 1290409 h 3048000"/>
                <a:gd name="connsiteX17" fmla="*/ 2765334 w 3520440"/>
                <a:gd name="connsiteY17" fmla="*/ 861409 h 3048000"/>
                <a:gd name="connsiteX18" fmla="*/ 2530251 w 3520440"/>
                <a:gd name="connsiteY18" fmla="*/ 526990 h 3048000"/>
                <a:gd name="connsiteX19" fmla="*/ 2186946 w 3520440"/>
                <a:gd name="connsiteY19" fmla="*/ 313668 h 3048000"/>
                <a:gd name="connsiteX20" fmla="*/ 1775960 w 3520440"/>
                <a:gd name="connsiteY20" fmla="*/ 238925 h 3048000"/>
                <a:gd name="connsiteX21" fmla="*/ 3520440 w 3520440"/>
                <a:gd name="connsiteY21" fmla="*/ 91440 h 3048000"/>
                <a:gd name="connsiteX0" fmla="*/ 3429000 w 3429000"/>
                <a:gd name="connsiteY0" fmla="*/ 0 h 3048000"/>
                <a:gd name="connsiteX1" fmla="*/ 3429000 w 3429000"/>
                <a:gd name="connsiteY1" fmla="*/ 3048000 h 3048000"/>
                <a:gd name="connsiteX2" fmla="*/ 0 w 3429000"/>
                <a:gd name="connsiteY2" fmla="*/ 3048000 h 3048000"/>
                <a:gd name="connsiteX3" fmla="*/ 0 w 3429000"/>
                <a:gd name="connsiteY3" fmla="*/ 0 h 3048000"/>
                <a:gd name="connsiteX4" fmla="*/ 3429000 w 3429000"/>
                <a:gd name="connsiteY4" fmla="*/ 0 h 3048000"/>
                <a:gd name="connsiteX5" fmla="*/ 1775960 w 3429000"/>
                <a:gd name="connsiteY5" fmla="*/ 238925 h 3048000"/>
                <a:gd name="connsiteX6" fmla="*/ 1179751 w 3429000"/>
                <a:gd name="connsiteY6" fmla="*/ 365690 h 3048000"/>
                <a:gd name="connsiteX7" fmla="*/ 733603 w 3429000"/>
                <a:gd name="connsiteY7" fmla="*/ 697514 h 3048000"/>
                <a:gd name="connsiteX8" fmla="*/ 453176 w 3429000"/>
                <a:gd name="connsiteY8" fmla="*/ 1153749 h 3048000"/>
                <a:gd name="connsiteX9" fmla="*/ 355761 w 3429000"/>
                <a:gd name="connsiteY9" fmla="*/ 1658548 h 3048000"/>
                <a:gd name="connsiteX10" fmla="*/ 432617 w 3429000"/>
                <a:gd name="connsiteY10" fmla="*/ 2008530 h 3048000"/>
                <a:gd name="connsiteX11" fmla="*/ 650118 w 3429000"/>
                <a:gd name="connsiteY11" fmla="*/ 2338049 h 3048000"/>
                <a:gd name="connsiteX12" fmla="*/ 992127 w 3429000"/>
                <a:gd name="connsiteY12" fmla="*/ 2584035 h 3048000"/>
                <a:gd name="connsiteX13" fmla="*/ 1443847 w 3429000"/>
                <a:gd name="connsiteY13" fmla="*/ 2679865 h 3048000"/>
                <a:gd name="connsiteX14" fmla="*/ 1978475 w 3429000"/>
                <a:gd name="connsiteY14" fmla="*/ 2569001 h 3048000"/>
                <a:gd name="connsiteX15" fmla="*/ 2428561 w 3429000"/>
                <a:gd name="connsiteY15" fmla="*/ 2268014 h 3048000"/>
                <a:gd name="connsiteX16" fmla="*/ 2738530 w 3429000"/>
                <a:gd name="connsiteY16" fmla="*/ 1825853 h 3048000"/>
                <a:gd name="connsiteX17" fmla="*/ 2852036 w 3429000"/>
                <a:gd name="connsiteY17" fmla="*/ 1290409 h 3048000"/>
                <a:gd name="connsiteX18" fmla="*/ 2765334 w 3429000"/>
                <a:gd name="connsiteY18" fmla="*/ 861409 h 3048000"/>
                <a:gd name="connsiteX19" fmla="*/ 2530251 w 3429000"/>
                <a:gd name="connsiteY19" fmla="*/ 526990 h 3048000"/>
                <a:gd name="connsiteX20" fmla="*/ 2186946 w 3429000"/>
                <a:gd name="connsiteY20" fmla="*/ 313668 h 3048000"/>
                <a:gd name="connsiteX21" fmla="*/ 1775960 w 3429000"/>
                <a:gd name="connsiteY21" fmla="*/ 238925 h 3048000"/>
                <a:gd name="connsiteX0" fmla="*/ 0 w 3429000"/>
                <a:gd name="connsiteY0" fmla="*/ 0 h 3048000"/>
                <a:gd name="connsiteX1" fmla="*/ 3429000 w 3429000"/>
                <a:gd name="connsiteY1" fmla="*/ 3048000 h 3048000"/>
                <a:gd name="connsiteX2" fmla="*/ 0 w 3429000"/>
                <a:gd name="connsiteY2" fmla="*/ 3048000 h 3048000"/>
                <a:gd name="connsiteX3" fmla="*/ 0 w 3429000"/>
                <a:gd name="connsiteY3" fmla="*/ 0 h 3048000"/>
                <a:gd name="connsiteX4" fmla="*/ 1775960 w 3429000"/>
                <a:gd name="connsiteY4" fmla="*/ 238925 h 3048000"/>
                <a:gd name="connsiteX5" fmla="*/ 1179751 w 3429000"/>
                <a:gd name="connsiteY5" fmla="*/ 365690 h 3048000"/>
                <a:gd name="connsiteX6" fmla="*/ 733603 w 3429000"/>
                <a:gd name="connsiteY6" fmla="*/ 697514 h 3048000"/>
                <a:gd name="connsiteX7" fmla="*/ 453176 w 3429000"/>
                <a:gd name="connsiteY7" fmla="*/ 1153749 h 3048000"/>
                <a:gd name="connsiteX8" fmla="*/ 355761 w 3429000"/>
                <a:gd name="connsiteY8" fmla="*/ 1658548 h 3048000"/>
                <a:gd name="connsiteX9" fmla="*/ 432617 w 3429000"/>
                <a:gd name="connsiteY9" fmla="*/ 2008530 h 3048000"/>
                <a:gd name="connsiteX10" fmla="*/ 650118 w 3429000"/>
                <a:gd name="connsiteY10" fmla="*/ 2338049 h 3048000"/>
                <a:gd name="connsiteX11" fmla="*/ 992127 w 3429000"/>
                <a:gd name="connsiteY11" fmla="*/ 2584035 h 3048000"/>
                <a:gd name="connsiteX12" fmla="*/ 1443847 w 3429000"/>
                <a:gd name="connsiteY12" fmla="*/ 2679865 h 3048000"/>
                <a:gd name="connsiteX13" fmla="*/ 1978475 w 3429000"/>
                <a:gd name="connsiteY13" fmla="*/ 2569001 h 3048000"/>
                <a:gd name="connsiteX14" fmla="*/ 2428561 w 3429000"/>
                <a:gd name="connsiteY14" fmla="*/ 2268014 h 3048000"/>
                <a:gd name="connsiteX15" fmla="*/ 2738530 w 3429000"/>
                <a:gd name="connsiteY15" fmla="*/ 1825853 h 3048000"/>
                <a:gd name="connsiteX16" fmla="*/ 2852036 w 3429000"/>
                <a:gd name="connsiteY16" fmla="*/ 1290409 h 3048000"/>
                <a:gd name="connsiteX17" fmla="*/ 2765334 w 3429000"/>
                <a:gd name="connsiteY17" fmla="*/ 861409 h 3048000"/>
                <a:gd name="connsiteX18" fmla="*/ 2530251 w 3429000"/>
                <a:gd name="connsiteY18" fmla="*/ 526990 h 3048000"/>
                <a:gd name="connsiteX19" fmla="*/ 2186946 w 3429000"/>
                <a:gd name="connsiteY19" fmla="*/ 313668 h 3048000"/>
                <a:gd name="connsiteX20" fmla="*/ 1775960 w 3429000"/>
                <a:gd name="connsiteY20" fmla="*/ 238925 h 3048000"/>
                <a:gd name="connsiteX0" fmla="*/ 0 w 2852036"/>
                <a:gd name="connsiteY0" fmla="*/ 0 h 3048000"/>
                <a:gd name="connsiteX1" fmla="*/ 0 w 2852036"/>
                <a:gd name="connsiteY1" fmla="*/ 3048000 h 3048000"/>
                <a:gd name="connsiteX2" fmla="*/ 0 w 2852036"/>
                <a:gd name="connsiteY2" fmla="*/ 0 h 3048000"/>
                <a:gd name="connsiteX3" fmla="*/ 1775960 w 2852036"/>
                <a:gd name="connsiteY3" fmla="*/ 238925 h 3048000"/>
                <a:gd name="connsiteX4" fmla="*/ 1179751 w 2852036"/>
                <a:gd name="connsiteY4" fmla="*/ 365690 h 3048000"/>
                <a:gd name="connsiteX5" fmla="*/ 733603 w 2852036"/>
                <a:gd name="connsiteY5" fmla="*/ 697514 h 3048000"/>
                <a:gd name="connsiteX6" fmla="*/ 453176 w 2852036"/>
                <a:gd name="connsiteY6" fmla="*/ 1153749 h 3048000"/>
                <a:gd name="connsiteX7" fmla="*/ 355761 w 2852036"/>
                <a:gd name="connsiteY7" fmla="*/ 1658548 h 3048000"/>
                <a:gd name="connsiteX8" fmla="*/ 432617 w 2852036"/>
                <a:gd name="connsiteY8" fmla="*/ 2008530 h 3048000"/>
                <a:gd name="connsiteX9" fmla="*/ 650118 w 2852036"/>
                <a:gd name="connsiteY9" fmla="*/ 2338049 h 3048000"/>
                <a:gd name="connsiteX10" fmla="*/ 992127 w 2852036"/>
                <a:gd name="connsiteY10" fmla="*/ 2584035 h 3048000"/>
                <a:gd name="connsiteX11" fmla="*/ 1443847 w 2852036"/>
                <a:gd name="connsiteY11" fmla="*/ 2679865 h 3048000"/>
                <a:gd name="connsiteX12" fmla="*/ 1978475 w 2852036"/>
                <a:gd name="connsiteY12" fmla="*/ 2569001 h 3048000"/>
                <a:gd name="connsiteX13" fmla="*/ 2428561 w 2852036"/>
                <a:gd name="connsiteY13" fmla="*/ 2268014 h 3048000"/>
                <a:gd name="connsiteX14" fmla="*/ 2738530 w 2852036"/>
                <a:gd name="connsiteY14" fmla="*/ 1825853 h 3048000"/>
                <a:gd name="connsiteX15" fmla="*/ 2852036 w 2852036"/>
                <a:gd name="connsiteY15" fmla="*/ 1290409 h 3048000"/>
                <a:gd name="connsiteX16" fmla="*/ 2765334 w 2852036"/>
                <a:gd name="connsiteY16" fmla="*/ 861409 h 3048000"/>
                <a:gd name="connsiteX17" fmla="*/ 2530251 w 2852036"/>
                <a:gd name="connsiteY17" fmla="*/ 526990 h 3048000"/>
                <a:gd name="connsiteX18" fmla="*/ 2186946 w 2852036"/>
                <a:gd name="connsiteY18" fmla="*/ 313668 h 3048000"/>
                <a:gd name="connsiteX19" fmla="*/ 1775960 w 2852036"/>
                <a:gd name="connsiteY19" fmla="*/ 238925 h 3048000"/>
                <a:gd name="connsiteX0" fmla="*/ 1420199 w 2496275"/>
                <a:gd name="connsiteY0" fmla="*/ 0 h 2440940"/>
                <a:gd name="connsiteX1" fmla="*/ 823990 w 2496275"/>
                <a:gd name="connsiteY1" fmla="*/ 126765 h 2440940"/>
                <a:gd name="connsiteX2" fmla="*/ 377842 w 2496275"/>
                <a:gd name="connsiteY2" fmla="*/ 458589 h 2440940"/>
                <a:gd name="connsiteX3" fmla="*/ 97415 w 2496275"/>
                <a:gd name="connsiteY3" fmla="*/ 914824 h 2440940"/>
                <a:gd name="connsiteX4" fmla="*/ 0 w 2496275"/>
                <a:gd name="connsiteY4" fmla="*/ 1419623 h 2440940"/>
                <a:gd name="connsiteX5" fmla="*/ 76856 w 2496275"/>
                <a:gd name="connsiteY5" fmla="*/ 1769605 h 2440940"/>
                <a:gd name="connsiteX6" fmla="*/ 294357 w 2496275"/>
                <a:gd name="connsiteY6" fmla="*/ 2099124 h 2440940"/>
                <a:gd name="connsiteX7" fmla="*/ 636366 w 2496275"/>
                <a:gd name="connsiteY7" fmla="*/ 2345110 h 2440940"/>
                <a:gd name="connsiteX8" fmla="*/ 1088086 w 2496275"/>
                <a:gd name="connsiteY8" fmla="*/ 2440940 h 2440940"/>
                <a:gd name="connsiteX9" fmla="*/ 1622714 w 2496275"/>
                <a:gd name="connsiteY9" fmla="*/ 2330076 h 2440940"/>
                <a:gd name="connsiteX10" fmla="*/ 2072800 w 2496275"/>
                <a:gd name="connsiteY10" fmla="*/ 2029089 h 2440940"/>
                <a:gd name="connsiteX11" fmla="*/ 2382769 w 2496275"/>
                <a:gd name="connsiteY11" fmla="*/ 1586928 h 2440940"/>
                <a:gd name="connsiteX12" fmla="*/ 2496275 w 2496275"/>
                <a:gd name="connsiteY12" fmla="*/ 1051484 h 2440940"/>
                <a:gd name="connsiteX13" fmla="*/ 2409573 w 2496275"/>
                <a:gd name="connsiteY13" fmla="*/ 622484 h 2440940"/>
                <a:gd name="connsiteX14" fmla="*/ 2174490 w 2496275"/>
                <a:gd name="connsiteY14" fmla="*/ 288065 h 2440940"/>
                <a:gd name="connsiteX15" fmla="*/ 1831185 w 2496275"/>
                <a:gd name="connsiteY15" fmla="*/ 74743 h 2440940"/>
                <a:gd name="connsiteX16" fmla="*/ 1420199 w 2496275"/>
                <a:gd name="connsiteY16" fmla="*/ 0 h 244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275" h="2440940">
                  <a:moveTo>
                    <a:pt x="1420199" y="0"/>
                  </a:moveTo>
                  <a:cubicBezTo>
                    <a:pt x="1198149" y="0"/>
                    <a:pt x="999413" y="42255"/>
                    <a:pt x="823990" y="126765"/>
                  </a:cubicBezTo>
                  <a:cubicBezTo>
                    <a:pt x="648567" y="211274"/>
                    <a:pt x="499851" y="321882"/>
                    <a:pt x="377842" y="458589"/>
                  </a:cubicBezTo>
                  <a:cubicBezTo>
                    <a:pt x="255834" y="595296"/>
                    <a:pt x="162358" y="747375"/>
                    <a:pt x="97415" y="914824"/>
                  </a:cubicBezTo>
                  <a:cubicBezTo>
                    <a:pt x="32471" y="1082274"/>
                    <a:pt x="0" y="1250540"/>
                    <a:pt x="0" y="1419623"/>
                  </a:cubicBezTo>
                  <a:cubicBezTo>
                    <a:pt x="0" y="1533369"/>
                    <a:pt x="25618" y="1650030"/>
                    <a:pt x="76856" y="1769605"/>
                  </a:cubicBezTo>
                  <a:cubicBezTo>
                    <a:pt x="128093" y="1889180"/>
                    <a:pt x="200593" y="1999019"/>
                    <a:pt x="294357" y="2099124"/>
                  </a:cubicBezTo>
                  <a:cubicBezTo>
                    <a:pt x="388122" y="2199229"/>
                    <a:pt x="502124" y="2281224"/>
                    <a:pt x="636366" y="2345110"/>
                  </a:cubicBezTo>
                  <a:cubicBezTo>
                    <a:pt x="770607" y="2408997"/>
                    <a:pt x="921180" y="2440940"/>
                    <a:pt x="1088086" y="2440940"/>
                  </a:cubicBezTo>
                  <a:cubicBezTo>
                    <a:pt x="1275422" y="2440940"/>
                    <a:pt x="1453631" y="2403985"/>
                    <a:pt x="1622714" y="2330076"/>
                  </a:cubicBezTo>
                  <a:cubicBezTo>
                    <a:pt x="1791796" y="2256166"/>
                    <a:pt x="1941825" y="2155837"/>
                    <a:pt x="2072800" y="2029089"/>
                  </a:cubicBezTo>
                  <a:cubicBezTo>
                    <a:pt x="2203775" y="1902341"/>
                    <a:pt x="2307098" y="1754954"/>
                    <a:pt x="2382769" y="1586928"/>
                  </a:cubicBezTo>
                  <a:cubicBezTo>
                    <a:pt x="2458440" y="1418902"/>
                    <a:pt x="2496275" y="1240421"/>
                    <a:pt x="2496275" y="1051484"/>
                  </a:cubicBezTo>
                  <a:cubicBezTo>
                    <a:pt x="2496275" y="896043"/>
                    <a:pt x="2467374" y="753043"/>
                    <a:pt x="2409573" y="622484"/>
                  </a:cubicBezTo>
                  <a:cubicBezTo>
                    <a:pt x="2351771" y="491925"/>
                    <a:pt x="2273410" y="380453"/>
                    <a:pt x="2174490" y="288065"/>
                  </a:cubicBezTo>
                  <a:cubicBezTo>
                    <a:pt x="2075570" y="195679"/>
                    <a:pt x="1961135" y="124571"/>
                    <a:pt x="1831185" y="74743"/>
                  </a:cubicBezTo>
                  <a:cubicBezTo>
                    <a:pt x="1701235" y="24915"/>
                    <a:pt x="1564239" y="0"/>
                    <a:pt x="1420199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9600" b="1" dirty="0"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201EFB-6381-4946-A527-542E7DB88C47}"/>
                </a:ext>
              </a:extLst>
            </p:cNvPr>
            <p:cNvSpPr txBox="1"/>
            <p:nvPr/>
          </p:nvSpPr>
          <p:spPr>
            <a:xfrm>
              <a:off x="2637129" y="3049963"/>
              <a:ext cx="1457185" cy="1518670"/>
            </a:xfrm>
            <a:custGeom>
              <a:avLst/>
              <a:gdLst/>
              <a:ahLst/>
              <a:cxnLst/>
              <a:rect l="l" t="t" r="r" b="b"/>
              <a:pathLst>
                <a:path w="1457185" h="1518670">
                  <a:moveTo>
                    <a:pt x="1011998" y="0"/>
                  </a:moveTo>
                  <a:cubicBezTo>
                    <a:pt x="1151427" y="0"/>
                    <a:pt x="1260482" y="37612"/>
                    <a:pt x="1339164" y="112834"/>
                  </a:cubicBezTo>
                  <a:cubicBezTo>
                    <a:pt x="1417844" y="188057"/>
                    <a:pt x="1457185" y="300954"/>
                    <a:pt x="1457185" y="451528"/>
                  </a:cubicBezTo>
                  <a:cubicBezTo>
                    <a:pt x="1457185" y="586025"/>
                    <a:pt x="1424633" y="717433"/>
                    <a:pt x="1359530" y="845750"/>
                  </a:cubicBezTo>
                  <a:cubicBezTo>
                    <a:pt x="1294427" y="974067"/>
                    <a:pt x="1211102" y="1088086"/>
                    <a:pt x="1109557" y="1187806"/>
                  </a:cubicBezTo>
                  <a:cubicBezTo>
                    <a:pt x="1008011" y="1287527"/>
                    <a:pt x="899660" y="1367601"/>
                    <a:pt x="784505" y="1428029"/>
                  </a:cubicBezTo>
                  <a:cubicBezTo>
                    <a:pt x="669349" y="1488457"/>
                    <a:pt x="562232" y="1518670"/>
                    <a:pt x="463152" y="1518670"/>
                  </a:cubicBezTo>
                  <a:cubicBezTo>
                    <a:pt x="324939" y="1518670"/>
                    <a:pt x="213194" y="1476880"/>
                    <a:pt x="127916" y="1393300"/>
                  </a:cubicBezTo>
                  <a:cubicBezTo>
                    <a:pt x="42639" y="1309719"/>
                    <a:pt x="0" y="1205035"/>
                    <a:pt x="0" y="1079247"/>
                  </a:cubicBezTo>
                  <a:cubicBezTo>
                    <a:pt x="0" y="972610"/>
                    <a:pt x="26531" y="856718"/>
                    <a:pt x="79593" y="731571"/>
                  </a:cubicBezTo>
                  <a:cubicBezTo>
                    <a:pt x="132656" y="606424"/>
                    <a:pt x="206213" y="489091"/>
                    <a:pt x="300266" y="379572"/>
                  </a:cubicBezTo>
                  <a:cubicBezTo>
                    <a:pt x="394318" y="270052"/>
                    <a:pt x="502701" y="179410"/>
                    <a:pt x="625414" y="107646"/>
                  </a:cubicBezTo>
                  <a:cubicBezTo>
                    <a:pt x="748127" y="35882"/>
                    <a:pt x="876988" y="0"/>
                    <a:pt x="1011998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9600" b="1" dirty="0"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B08A68-8ECF-463E-9015-C5F5D8F07D1E}"/>
              </a:ext>
            </a:extLst>
          </p:cNvPr>
          <p:cNvSpPr txBox="1"/>
          <p:nvPr/>
        </p:nvSpPr>
        <p:spPr>
          <a:xfrm rot="20102393">
            <a:off x="7249867" y="1607295"/>
            <a:ext cx="2745094" cy="2460483"/>
          </a:xfrm>
          <a:custGeom>
            <a:avLst/>
            <a:gdLst/>
            <a:ahLst/>
            <a:cxnLst/>
            <a:rect l="l" t="t" r="r" b="b"/>
            <a:pathLst>
              <a:path w="320873" h="314325">
                <a:moveTo>
                  <a:pt x="184174" y="0"/>
                </a:moveTo>
                <a:cubicBezTo>
                  <a:pt x="202728" y="0"/>
                  <a:pt x="220191" y="3137"/>
                  <a:pt x="236562" y="9413"/>
                </a:cubicBezTo>
                <a:cubicBezTo>
                  <a:pt x="252933" y="15689"/>
                  <a:pt x="267394" y="24693"/>
                  <a:pt x="279945" y="36425"/>
                </a:cubicBezTo>
                <a:cubicBezTo>
                  <a:pt x="292496" y="48158"/>
                  <a:pt x="302456" y="62346"/>
                  <a:pt x="309822" y="78990"/>
                </a:cubicBezTo>
                <a:cubicBezTo>
                  <a:pt x="317190" y="95634"/>
                  <a:pt x="320873" y="114052"/>
                  <a:pt x="320873" y="134243"/>
                </a:cubicBezTo>
                <a:cubicBezTo>
                  <a:pt x="320873" y="158799"/>
                  <a:pt x="315962" y="181992"/>
                  <a:pt x="306139" y="203820"/>
                </a:cubicBezTo>
                <a:cubicBezTo>
                  <a:pt x="296316" y="225648"/>
                  <a:pt x="282946" y="244748"/>
                  <a:pt x="266030" y="261119"/>
                </a:cubicBezTo>
                <a:cubicBezTo>
                  <a:pt x="249113" y="277490"/>
                  <a:pt x="229740" y="290450"/>
                  <a:pt x="207912" y="300000"/>
                </a:cubicBezTo>
                <a:cubicBezTo>
                  <a:pt x="186084" y="309550"/>
                  <a:pt x="163165" y="314325"/>
                  <a:pt x="139154" y="314325"/>
                </a:cubicBezTo>
                <a:cubicBezTo>
                  <a:pt x="117871" y="314325"/>
                  <a:pt x="98635" y="310232"/>
                  <a:pt x="81446" y="302046"/>
                </a:cubicBezTo>
                <a:cubicBezTo>
                  <a:pt x="64256" y="293861"/>
                  <a:pt x="49658" y="283356"/>
                  <a:pt x="37653" y="270532"/>
                </a:cubicBezTo>
                <a:cubicBezTo>
                  <a:pt x="25648" y="257708"/>
                  <a:pt x="16370" y="243656"/>
                  <a:pt x="9822" y="228376"/>
                </a:cubicBezTo>
                <a:cubicBezTo>
                  <a:pt x="3274" y="213097"/>
                  <a:pt x="0" y="198363"/>
                  <a:pt x="0" y="184174"/>
                </a:cubicBezTo>
                <a:cubicBezTo>
                  <a:pt x="0" y="162346"/>
                  <a:pt x="4228" y="140518"/>
                  <a:pt x="12687" y="118690"/>
                </a:cubicBezTo>
                <a:cubicBezTo>
                  <a:pt x="21146" y="96862"/>
                  <a:pt x="33287" y="77080"/>
                  <a:pt x="49113" y="59345"/>
                </a:cubicBezTo>
                <a:cubicBezTo>
                  <a:pt x="64938" y="41610"/>
                  <a:pt x="84174" y="27285"/>
                  <a:pt x="106821" y="16371"/>
                </a:cubicBezTo>
                <a:cubicBezTo>
                  <a:pt x="129468" y="5457"/>
                  <a:pt x="155252" y="0"/>
                  <a:pt x="184174" y="0"/>
                </a:cubicBezTo>
                <a:close/>
                <a:moveTo>
                  <a:pt x="200545" y="44202"/>
                </a:moveTo>
                <a:cubicBezTo>
                  <a:pt x="180354" y="44202"/>
                  <a:pt x="161391" y="49386"/>
                  <a:pt x="143656" y="59754"/>
                </a:cubicBezTo>
                <a:cubicBezTo>
                  <a:pt x="125920" y="70122"/>
                  <a:pt x="110368" y="83083"/>
                  <a:pt x="96998" y="98636"/>
                </a:cubicBezTo>
                <a:cubicBezTo>
                  <a:pt x="83628" y="114188"/>
                  <a:pt x="73124" y="130968"/>
                  <a:pt x="65484" y="148977"/>
                </a:cubicBezTo>
                <a:cubicBezTo>
                  <a:pt x="57844" y="166985"/>
                  <a:pt x="54024" y="183629"/>
                  <a:pt x="54024" y="198908"/>
                </a:cubicBezTo>
                <a:cubicBezTo>
                  <a:pt x="54024" y="218008"/>
                  <a:pt x="60709" y="234106"/>
                  <a:pt x="74079" y="247203"/>
                </a:cubicBezTo>
                <a:cubicBezTo>
                  <a:pt x="87448" y="260300"/>
                  <a:pt x="104774" y="266849"/>
                  <a:pt x="126057" y="266849"/>
                </a:cubicBezTo>
                <a:cubicBezTo>
                  <a:pt x="140791" y="266849"/>
                  <a:pt x="156480" y="262483"/>
                  <a:pt x="173124" y="253752"/>
                </a:cubicBezTo>
                <a:cubicBezTo>
                  <a:pt x="189768" y="245020"/>
                  <a:pt x="205320" y="233561"/>
                  <a:pt x="219782" y="219372"/>
                </a:cubicBezTo>
                <a:cubicBezTo>
                  <a:pt x="234242" y="205184"/>
                  <a:pt x="246112" y="188949"/>
                  <a:pt x="255388" y="170668"/>
                </a:cubicBezTo>
                <a:cubicBezTo>
                  <a:pt x="264666" y="152387"/>
                  <a:pt x="269304" y="133424"/>
                  <a:pt x="269304" y="113779"/>
                </a:cubicBezTo>
                <a:cubicBezTo>
                  <a:pt x="269304" y="90859"/>
                  <a:pt x="263165" y="73533"/>
                  <a:pt x="250886" y="61801"/>
                </a:cubicBezTo>
                <a:cubicBezTo>
                  <a:pt x="238608" y="50068"/>
                  <a:pt x="221828" y="44202"/>
                  <a:pt x="200545" y="44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241300" prstMaterial="matte">
            <a:bevelT w="114300" h="311150"/>
            <a:bevelB w="260350"/>
            <a:contourClr>
              <a:srgbClr val="F31C2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23" y="152400"/>
            <a:ext cx="11954435" cy="64389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0D5A90-5E46-4220-A8C8-08403061C894}"/>
              </a:ext>
            </a:extLst>
          </p:cNvPr>
          <p:cNvGrpSpPr/>
          <p:nvPr/>
        </p:nvGrpSpPr>
        <p:grpSpPr>
          <a:xfrm>
            <a:off x="369598" y="278184"/>
            <a:ext cx="4645580" cy="858598"/>
            <a:chOff x="1981199" y="4182012"/>
            <a:chExt cx="8411030" cy="1380588"/>
          </a:xfrm>
        </p:grpSpPr>
        <p:sp>
          <p:nvSpPr>
            <p:cNvPr id="116" name="Rounded Rectangle 16">
              <a:extLst>
                <a:ext uri="{FF2B5EF4-FFF2-40B4-BE49-F238E27FC236}">
                  <a16:creationId xmlns:a16="http://schemas.microsoft.com/office/drawing/2014/main" id="{C6EABF45-1A38-43C5-A065-1BB65AAD113E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7">
              <a:extLst>
                <a:ext uri="{FF2B5EF4-FFF2-40B4-BE49-F238E27FC236}">
                  <a16:creationId xmlns:a16="http://schemas.microsoft.com/office/drawing/2014/main" id="{35B0E7CE-5569-4B59-80BF-9BEE2D715E01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07F44C8-E130-4D8A-BA87-401EE9C503A5}"/>
              </a:ext>
            </a:extLst>
          </p:cNvPr>
          <p:cNvSpPr txBox="1"/>
          <p:nvPr/>
        </p:nvSpPr>
        <p:spPr>
          <a:xfrm>
            <a:off x="627867" y="363093"/>
            <a:ext cx="3291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D08572-43F1-4794-9E7E-AE032D331226}"/>
              </a:ext>
            </a:extLst>
          </p:cNvPr>
          <p:cNvGrpSpPr/>
          <p:nvPr/>
        </p:nvGrpSpPr>
        <p:grpSpPr>
          <a:xfrm>
            <a:off x="369597" y="320878"/>
            <a:ext cx="807186" cy="807186"/>
            <a:chOff x="10518139" y="984471"/>
            <a:chExt cx="807186" cy="80718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21FB6B2-B11B-4319-B977-3BECCDFD98E9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1234AD-B630-4AEA-88AE-2203E81D7C35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41E2DD-5CB3-4C35-9B63-C419DFCD91A8}"/>
              </a:ext>
            </a:extLst>
          </p:cNvPr>
          <p:cNvSpPr txBox="1"/>
          <p:nvPr/>
        </p:nvSpPr>
        <p:spPr>
          <a:xfrm>
            <a:off x="5527941" y="426829"/>
            <a:ext cx="553044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as-IN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করি ও সংখ্যা লিখি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47B61FE2-26D6-4537-B7DA-99B6C4C47E73}"/>
              </a:ext>
            </a:extLst>
          </p:cNvPr>
          <p:cNvSpPr/>
          <p:nvPr/>
        </p:nvSpPr>
        <p:spPr>
          <a:xfrm>
            <a:off x="4779789" y="1617235"/>
            <a:ext cx="2890040" cy="1873204"/>
          </a:xfrm>
          <a:prstGeom prst="roundRect">
            <a:avLst>
              <a:gd name="adj" fmla="val 16179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D48CC6-1B36-48AD-AF04-5A2D702EE5B1}"/>
              </a:ext>
            </a:extLst>
          </p:cNvPr>
          <p:cNvGrpSpPr/>
          <p:nvPr/>
        </p:nvGrpSpPr>
        <p:grpSpPr>
          <a:xfrm>
            <a:off x="8825347" y="1489733"/>
            <a:ext cx="2890039" cy="2000706"/>
            <a:chOff x="8825347" y="1489733"/>
            <a:chExt cx="2890039" cy="2000706"/>
          </a:xfrm>
        </p:grpSpPr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9D60F0E-E1AF-4DE7-83A2-736A2EBBC6AE}"/>
                </a:ext>
              </a:extLst>
            </p:cNvPr>
            <p:cNvSpPr/>
            <p:nvPr/>
          </p:nvSpPr>
          <p:spPr>
            <a:xfrm>
              <a:off x="8825347" y="1489733"/>
              <a:ext cx="2890039" cy="2000706"/>
            </a:xfrm>
            <a:prstGeom prst="roundRect">
              <a:avLst>
                <a:gd name="adj" fmla="val 19418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D9EBDEC3-131E-49B1-904F-21B97FF00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34199" y="1838654"/>
              <a:ext cx="1272334" cy="125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ound Diagonal Corner Rectangle 13">
            <a:extLst>
              <a:ext uri="{FF2B5EF4-FFF2-40B4-BE49-F238E27FC236}">
                <a16:creationId xmlns:a16="http://schemas.microsoft.com/office/drawing/2014/main" id="{B7EB85F7-F0AE-4714-81E6-C0788FD6CBC6}"/>
              </a:ext>
            </a:extLst>
          </p:cNvPr>
          <p:cNvSpPr/>
          <p:nvPr/>
        </p:nvSpPr>
        <p:spPr>
          <a:xfrm>
            <a:off x="854542" y="4005766"/>
            <a:ext cx="1820481" cy="1104673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 Diagonal Corner Rectangle 15">
            <a:extLst>
              <a:ext uri="{FF2B5EF4-FFF2-40B4-BE49-F238E27FC236}">
                <a16:creationId xmlns:a16="http://schemas.microsoft.com/office/drawing/2014/main" id="{7990673F-D862-4F32-9D7B-DAE3069B6A94}"/>
              </a:ext>
            </a:extLst>
          </p:cNvPr>
          <p:cNvSpPr/>
          <p:nvPr/>
        </p:nvSpPr>
        <p:spPr>
          <a:xfrm>
            <a:off x="5207003" y="4005766"/>
            <a:ext cx="1749976" cy="1061891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ound Diagonal Corner Rectangle 16">
            <a:extLst>
              <a:ext uri="{FF2B5EF4-FFF2-40B4-BE49-F238E27FC236}">
                <a16:creationId xmlns:a16="http://schemas.microsoft.com/office/drawing/2014/main" id="{B2CED923-2E9A-48AE-AAD4-5A42E5F45F21}"/>
              </a:ext>
            </a:extLst>
          </p:cNvPr>
          <p:cNvSpPr/>
          <p:nvPr/>
        </p:nvSpPr>
        <p:spPr>
          <a:xfrm>
            <a:off x="9488959" y="4005766"/>
            <a:ext cx="1743784" cy="101016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3F9D67-75DC-41D5-935C-063D7481B6A4}"/>
              </a:ext>
            </a:extLst>
          </p:cNvPr>
          <p:cNvSpPr txBox="1"/>
          <p:nvPr/>
        </p:nvSpPr>
        <p:spPr>
          <a:xfrm>
            <a:off x="1301310" y="3621140"/>
            <a:ext cx="5737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576ECB-DC8D-4FC3-A652-A9AFC8E2C7DA}"/>
              </a:ext>
            </a:extLst>
          </p:cNvPr>
          <p:cNvSpPr txBox="1"/>
          <p:nvPr/>
        </p:nvSpPr>
        <p:spPr>
          <a:xfrm>
            <a:off x="5679836" y="3597875"/>
            <a:ext cx="108758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C8972D-ECF5-4B8D-A7C1-3D835199ACE1}"/>
              </a:ext>
            </a:extLst>
          </p:cNvPr>
          <p:cNvSpPr txBox="1"/>
          <p:nvPr/>
        </p:nvSpPr>
        <p:spPr>
          <a:xfrm>
            <a:off x="10016437" y="3585019"/>
            <a:ext cx="12396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85E74-BCC0-4846-BEDC-AEA3C17BBD06}"/>
              </a:ext>
            </a:extLst>
          </p:cNvPr>
          <p:cNvGrpSpPr/>
          <p:nvPr/>
        </p:nvGrpSpPr>
        <p:grpSpPr>
          <a:xfrm>
            <a:off x="734231" y="1617235"/>
            <a:ext cx="2890040" cy="1873204"/>
            <a:chOff x="734231" y="1617235"/>
            <a:chExt cx="2890040" cy="1873204"/>
          </a:xfrm>
        </p:grpSpPr>
        <p:sp>
          <p:nvSpPr>
            <p:cNvPr id="45" name="Rounded Rectangle 6">
              <a:extLst>
                <a:ext uri="{FF2B5EF4-FFF2-40B4-BE49-F238E27FC236}">
                  <a16:creationId xmlns:a16="http://schemas.microsoft.com/office/drawing/2014/main" id="{6365EEC4-E5ED-4B81-8474-C2E5D31BF881}"/>
                </a:ext>
              </a:extLst>
            </p:cNvPr>
            <p:cNvSpPr/>
            <p:nvPr/>
          </p:nvSpPr>
          <p:spPr>
            <a:xfrm>
              <a:off x="734231" y="1617235"/>
              <a:ext cx="2890040" cy="1873204"/>
            </a:xfrm>
            <a:prstGeom prst="roundRect">
              <a:avLst>
                <a:gd name="adj" fmla="val 16179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7EF2B2C8-25DC-407C-B607-072190E66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840" y="2036647"/>
              <a:ext cx="1214061" cy="119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97AEE4FD-472A-4E5C-BFCA-DA33ACCE8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3510" y="2015957"/>
              <a:ext cx="1233242" cy="121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AA650A-EEBD-46B8-A748-98B037DDD654}"/>
              </a:ext>
            </a:extLst>
          </p:cNvPr>
          <p:cNvSpPr txBox="1"/>
          <p:nvPr/>
        </p:nvSpPr>
        <p:spPr>
          <a:xfrm>
            <a:off x="3352800" y="5682862"/>
            <a:ext cx="5277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19277796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44444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</p:childTnLst>
            </p:cTn>
          </p:par>
        </p:tnLst>
        <p:bldLst>
          <p:bldP spid="118" grpId="0"/>
          <p:bldP spid="25" grpId="0" animBg="1"/>
          <p:bldP spid="27" grpId="0" animBg="1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44444E-6 L 0.31445 0.0016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16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</p:childTnLst>
            </p:cTn>
          </p:par>
        </p:tnLst>
        <p:bldLst>
          <p:bldP spid="118" grpId="0"/>
          <p:bldP spid="25" grpId="0" animBg="1"/>
          <p:bldP spid="27" grpId="0" animBg="1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23" y="152400"/>
            <a:ext cx="11954435" cy="64389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0D5A90-5E46-4220-A8C8-08403061C894}"/>
              </a:ext>
            </a:extLst>
          </p:cNvPr>
          <p:cNvGrpSpPr/>
          <p:nvPr/>
        </p:nvGrpSpPr>
        <p:grpSpPr>
          <a:xfrm>
            <a:off x="369598" y="278184"/>
            <a:ext cx="4645580" cy="858598"/>
            <a:chOff x="1981199" y="4182012"/>
            <a:chExt cx="8411030" cy="1380588"/>
          </a:xfrm>
        </p:grpSpPr>
        <p:sp>
          <p:nvSpPr>
            <p:cNvPr id="116" name="Rounded Rectangle 16">
              <a:extLst>
                <a:ext uri="{FF2B5EF4-FFF2-40B4-BE49-F238E27FC236}">
                  <a16:creationId xmlns:a16="http://schemas.microsoft.com/office/drawing/2014/main" id="{C6EABF45-1A38-43C5-A065-1BB65AAD113E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7">
              <a:extLst>
                <a:ext uri="{FF2B5EF4-FFF2-40B4-BE49-F238E27FC236}">
                  <a16:creationId xmlns:a16="http://schemas.microsoft.com/office/drawing/2014/main" id="{35B0E7CE-5569-4B59-80BF-9BEE2D715E01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07F44C8-E130-4D8A-BA87-401EE9C503A5}"/>
              </a:ext>
            </a:extLst>
          </p:cNvPr>
          <p:cNvSpPr txBox="1"/>
          <p:nvPr/>
        </p:nvSpPr>
        <p:spPr>
          <a:xfrm>
            <a:off x="1383547" y="394022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D08572-43F1-4794-9E7E-AE032D331226}"/>
              </a:ext>
            </a:extLst>
          </p:cNvPr>
          <p:cNvGrpSpPr/>
          <p:nvPr/>
        </p:nvGrpSpPr>
        <p:grpSpPr>
          <a:xfrm>
            <a:off x="369597" y="320878"/>
            <a:ext cx="807186" cy="807186"/>
            <a:chOff x="10518139" y="984471"/>
            <a:chExt cx="807186" cy="80718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21FB6B2-B11B-4319-B977-3BECCDFD98E9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1234AD-B630-4AEA-88AE-2203E81D7C35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41E2DD-5CB3-4C35-9B63-C419DFCD91A8}"/>
              </a:ext>
            </a:extLst>
          </p:cNvPr>
          <p:cNvSpPr txBox="1"/>
          <p:nvPr/>
        </p:nvSpPr>
        <p:spPr>
          <a:xfrm>
            <a:off x="5527941" y="426829"/>
            <a:ext cx="553044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as-IN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করি ও সংখ্যা লিখি</a:t>
            </a: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B9D60F0E-E1AF-4DE7-83A2-736A2EBBC6AE}"/>
              </a:ext>
            </a:extLst>
          </p:cNvPr>
          <p:cNvSpPr/>
          <p:nvPr/>
        </p:nvSpPr>
        <p:spPr>
          <a:xfrm>
            <a:off x="8382000" y="1588331"/>
            <a:ext cx="3245630" cy="2642812"/>
          </a:xfrm>
          <a:prstGeom prst="roundRect">
            <a:avLst>
              <a:gd name="adj" fmla="val 52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\</a:t>
            </a: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6365EEC4-E5ED-4B81-8474-C2E5D31BF881}"/>
              </a:ext>
            </a:extLst>
          </p:cNvPr>
          <p:cNvSpPr/>
          <p:nvPr/>
        </p:nvSpPr>
        <p:spPr>
          <a:xfrm>
            <a:off x="429314" y="1582650"/>
            <a:ext cx="3685486" cy="2648493"/>
          </a:xfrm>
          <a:prstGeom prst="roundRect">
            <a:avLst>
              <a:gd name="adj" fmla="val 83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A650A-EEBD-46B8-A748-98B037DDD654}"/>
              </a:ext>
            </a:extLst>
          </p:cNvPr>
          <p:cNvSpPr txBox="1"/>
          <p:nvPr/>
        </p:nvSpPr>
        <p:spPr>
          <a:xfrm>
            <a:off x="3392090" y="5963083"/>
            <a:ext cx="5277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26" name="Round Diagonal Corner Rectangle 45">
            <a:extLst>
              <a:ext uri="{FF2B5EF4-FFF2-40B4-BE49-F238E27FC236}">
                <a16:creationId xmlns:a16="http://schemas.microsoft.com/office/drawing/2014/main" id="{6DDDB83C-1C0C-45EE-B888-ED170AA88E5F}"/>
              </a:ext>
            </a:extLst>
          </p:cNvPr>
          <p:cNvSpPr/>
          <p:nvPr/>
        </p:nvSpPr>
        <p:spPr>
          <a:xfrm>
            <a:off x="1436296" y="4623204"/>
            <a:ext cx="1911927" cy="1160163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Diagonal Corner Rectangle 46">
            <a:extLst>
              <a:ext uri="{FF2B5EF4-FFF2-40B4-BE49-F238E27FC236}">
                <a16:creationId xmlns:a16="http://schemas.microsoft.com/office/drawing/2014/main" id="{B89BB083-47E2-48EC-9EE0-B393BC611662}"/>
              </a:ext>
            </a:extLst>
          </p:cNvPr>
          <p:cNvSpPr/>
          <p:nvPr/>
        </p:nvSpPr>
        <p:spPr>
          <a:xfrm>
            <a:off x="5258693" y="4623204"/>
            <a:ext cx="1911927" cy="1160163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 Diagonal Corner Rectangle 47">
            <a:extLst>
              <a:ext uri="{FF2B5EF4-FFF2-40B4-BE49-F238E27FC236}">
                <a16:creationId xmlns:a16="http://schemas.microsoft.com/office/drawing/2014/main" id="{8566D992-F38C-4A81-B0B2-5B6570327296}"/>
              </a:ext>
            </a:extLst>
          </p:cNvPr>
          <p:cNvSpPr/>
          <p:nvPr/>
        </p:nvSpPr>
        <p:spPr>
          <a:xfrm>
            <a:off x="9081090" y="4623204"/>
            <a:ext cx="1911927" cy="1160163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84734B-5025-4B49-B4C8-983CE3FA59B5}"/>
              </a:ext>
            </a:extLst>
          </p:cNvPr>
          <p:cNvSpPr txBox="1"/>
          <p:nvPr/>
        </p:nvSpPr>
        <p:spPr>
          <a:xfrm>
            <a:off x="1868671" y="4280146"/>
            <a:ext cx="73429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07601B-358C-467B-88F4-0B5520B9500A}"/>
              </a:ext>
            </a:extLst>
          </p:cNvPr>
          <p:cNvSpPr txBox="1"/>
          <p:nvPr/>
        </p:nvSpPr>
        <p:spPr>
          <a:xfrm>
            <a:off x="5729480" y="4253826"/>
            <a:ext cx="74814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1FDF5D-7D0E-4B9A-80E7-3F48D2FCECF2}"/>
              </a:ext>
            </a:extLst>
          </p:cNvPr>
          <p:cNvSpPr txBox="1"/>
          <p:nvPr/>
        </p:nvSpPr>
        <p:spPr>
          <a:xfrm>
            <a:off x="9551877" y="4231143"/>
            <a:ext cx="75545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>
                <a:ln w="11430"/>
                <a:solidFill>
                  <a:srgbClr val="8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A5CE9-461B-4C36-BC04-06E0653D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7" y="2038711"/>
            <a:ext cx="1372319" cy="8785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9D54B9-062F-4870-8DBD-460FCDBC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7" y="2038711"/>
            <a:ext cx="1372319" cy="8785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DA2335-B0CB-4E04-B120-8B8F11292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81" y="2038711"/>
            <a:ext cx="1372319" cy="8785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F106BB-34E9-42DE-8608-4E8FCC69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1" y="2915130"/>
            <a:ext cx="1372319" cy="8785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93E7105-29F3-4E75-8A87-02289CE3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91" y="2915130"/>
            <a:ext cx="1372319" cy="8785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4E085F-6171-4D54-8AAB-079FC08F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25" y="2915130"/>
            <a:ext cx="1372319" cy="8785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4505B7-478A-4674-AB77-05975A9595DE}"/>
              </a:ext>
            </a:extLst>
          </p:cNvPr>
          <p:cNvGrpSpPr/>
          <p:nvPr/>
        </p:nvGrpSpPr>
        <p:grpSpPr>
          <a:xfrm>
            <a:off x="4495800" y="1577351"/>
            <a:ext cx="3545175" cy="2628890"/>
            <a:chOff x="4495800" y="1577351"/>
            <a:chExt cx="3545175" cy="2628890"/>
          </a:xfrm>
        </p:grpSpPr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47B61FE2-26D6-4537-B7DA-99B6C4C47E73}"/>
                </a:ext>
              </a:extLst>
            </p:cNvPr>
            <p:cNvSpPr/>
            <p:nvPr/>
          </p:nvSpPr>
          <p:spPr>
            <a:xfrm>
              <a:off x="4495800" y="1577351"/>
              <a:ext cx="3545175" cy="2628890"/>
            </a:xfrm>
            <a:prstGeom prst="roundRect">
              <a:avLst>
                <a:gd name="adj" fmla="val 669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4C1B88-F28A-4B6E-BFA0-0541ECA4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523">
              <a:off x="4705609" y="1865715"/>
              <a:ext cx="990844" cy="93064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16EDBE-8B5F-42B9-B1BB-EBA52A6BF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523">
              <a:off x="5729895" y="1848943"/>
              <a:ext cx="990844" cy="93064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6C0455-F1AD-447D-A47B-63D63207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523">
              <a:off x="6881290" y="1827628"/>
              <a:ext cx="990844" cy="93064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8C9E6AE-BDFB-4C58-ABF2-EE5AEAEA0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523">
              <a:off x="5169047" y="2901297"/>
              <a:ext cx="990844" cy="93064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6039E6E-D3CC-40D2-9F81-D312E3AD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4523">
              <a:off x="6338194" y="2900389"/>
              <a:ext cx="990844" cy="930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000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8" grpId="0"/>
      <p:bldP spid="25" grpId="0" animBg="1"/>
      <p:bldP spid="2" grpId="0"/>
      <p:bldP spid="26" grpId="0" animBg="1"/>
      <p:bldP spid="28" grpId="0" animBg="1"/>
      <p:bldP spid="29" grpId="0" animBg="1"/>
      <p:bldP spid="31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23" y="152400"/>
            <a:ext cx="11954435" cy="64389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0D5A90-5E46-4220-A8C8-08403061C894}"/>
              </a:ext>
            </a:extLst>
          </p:cNvPr>
          <p:cNvGrpSpPr/>
          <p:nvPr/>
        </p:nvGrpSpPr>
        <p:grpSpPr>
          <a:xfrm>
            <a:off x="369598" y="278184"/>
            <a:ext cx="4645580" cy="858598"/>
            <a:chOff x="1981199" y="4182012"/>
            <a:chExt cx="8411030" cy="1380588"/>
          </a:xfrm>
        </p:grpSpPr>
        <p:sp>
          <p:nvSpPr>
            <p:cNvPr id="116" name="Rounded Rectangle 16">
              <a:extLst>
                <a:ext uri="{FF2B5EF4-FFF2-40B4-BE49-F238E27FC236}">
                  <a16:creationId xmlns:a16="http://schemas.microsoft.com/office/drawing/2014/main" id="{C6EABF45-1A38-43C5-A065-1BB65AAD113E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7">
              <a:extLst>
                <a:ext uri="{FF2B5EF4-FFF2-40B4-BE49-F238E27FC236}">
                  <a16:creationId xmlns:a16="http://schemas.microsoft.com/office/drawing/2014/main" id="{35B0E7CE-5569-4B59-80BF-9BEE2D715E01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07F44C8-E130-4D8A-BA87-401EE9C503A5}"/>
              </a:ext>
            </a:extLst>
          </p:cNvPr>
          <p:cNvSpPr txBox="1"/>
          <p:nvPr/>
        </p:nvSpPr>
        <p:spPr>
          <a:xfrm>
            <a:off x="1732829" y="411459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40414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D08572-43F1-4794-9E7E-AE032D331226}"/>
              </a:ext>
            </a:extLst>
          </p:cNvPr>
          <p:cNvGrpSpPr/>
          <p:nvPr/>
        </p:nvGrpSpPr>
        <p:grpSpPr>
          <a:xfrm>
            <a:off x="369597" y="320878"/>
            <a:ext cx="807186" cy="807186"/>
            <a:chOff x="10518139" y="984471"/>
            <a:chExt cx="807186" cy="80718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21FB6B2-B11B-4319-B977-3BECCDFD98E9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1234AD-B630-4AEA-88AE-2203E81D7C35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862CFE-702A-4D19-B9B5-7856B9DA8694}"/>
              </a:ext>
            </a:extLst>
          </p:cNvPr>
          <p:cNvGrpSpPr/>
          <p:nvPr/>
        </p:nvGrpSpPr>
        <p:grpSpPr>
          <a:xfrm>
            <a:off x="8502057" y="4100889"/>
            <a:ext cx="3140365" cy="2086248"/>
            <a:chOff x="4603827" y="4153888"/>
            <a:chExt cx="3140365" cy="20862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05CED0-6480-4076-A346-44F419FEEEFC}"/>
                </a:ext>
              </a:extLst>
            </p:cNvPr>
            <p:cNvSpPr/>
            <p:nvPr/>
          </p:nvSpPr>
          <p:spPr>
            <a:xfrm>
              <a:off x="4603827" y="4153888"/>
              <a:ext cx="3140365" cy="208624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pic>
          <p:nvPicPr>
            <p:cNvPr id="13" name="Picture 2" descr="https://41.media.tumblr.com/dd07d017f97a991509cd28d9fdbd8762/tumblr_o0exycL7qt1r3fiezo1_500.png">
              <a:extLst>
                <a:ext uri="{FF2B5EF4-FFF2-40B4-BE49-F238E27FC236}">
                  <a16:creationId xmlns:a16="http://schemas.microsoft.com/office/drawing/2014/main" id="{ED3A765F-8E36-4BDD-8335-21AE1484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754" y="4591819"/>
              <a:ext cx="1336140" cy="121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41.media.tumblr.com/dd07d017f97a991509cd28d9fdbd8762/tumblr_o0exycL7qt1r3fiezo1_500.png">
              <a:extLst>
                <a:ext uri="{FF2B5EF4-FFF2-40B4-BE49-F238E27FC236}">
                  <a16:creationId xmlns:a16="http://schemas.microsoft.com/office/drawing/2014/main" id="{836A8C6C-FE10-4FD4-911A-A90BA9A85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122" y="4569681"/>
              <a:ext cx="1336140" cy="121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196D59-373A-49A8-82FA-86079CBB683B}"/>
              </a:ext>
            </a:extLst>
          </p:cNvPr>
          <p:cNvGrpSpPr/>
          <p:nvPr/>
        </p:nvGrpSpPr>
        <p:grpSpPr>
          <a:xfrm>
            <a:off x="820850" y="1305055"/>
            <a:ext cx="3140365" cy="2550624"/>
            <a:chOff x="835888" y="1358054"/>
            <a:chExt cx="3140365" cy="25506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38CAA5-FE96-4C3F-84AE-75C41FE4A4DB}"/>
                </a:ext>
              </a:extLst>
            </p:cNvPr>
            <p:cNvSpPr txBox="1"/>
            <p:nvPr/>
          </p:nvSpPr>
          <p:spPr>
            <a:xfrm>
              <a:off x="1682156" y="1358054"/>
              <a:ext cx="1447830" cy="2550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sz="13800" b="1" dirty="0">
                  <a:solidFill>
                    <a:srgbClr val="A6227A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138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3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984A76-FDA6-445A-9C8A-0AC3A197F843}"/>
                </a:ext>
              </a:extLst>
            </p:cNvPr>
            <p:cNvSpPr/>
            <p:nvPr/>
          </p:nvSpPr>
          <p:spPr>
            <a:xfrm>
              <a:off x="835888" y="1580883"/>
              <a:ext cx="3140365" cy="21049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1ED22-89A9-4EAC-877D-012C2647DBE2}"/>
              </a:ext>
            </a:extLst>
          </p:cNvPr>
          <p:cNvGrpSpPr/>
          <p:nvPr/>
        </p:nvGrpSpPr>
        <p:grpSpPr>
          <a:xfrm>
            <a:off x="773748" y="4163293"/>
            <a:ext cx="3234569" cy="2067532"/>
            <a:chOff x="4614636" y="1599600"/>
            <a:chExt cx="3118749" cy="206753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0F9C87-861F-464B-B368-BC13AF1F2303}"/>
                </a:ext>
              </a:extLst>
            </p:cNvPr>
            <p:cNvGrpSpPr/>
            <p:nvPr/>
          </p:nvGrpSpPr>
          <p:grpSpPr>
            <a:xfrm>
              <a:off x="4793830" y="1914974"/>
              <a:ext cx="2778510" cy="1428529"/>
              <a:chOff x="3965630" y="1058410"/>
              <a:chExt cx="2936027" cy="148152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3B5D6DF-C8D6-4E78-8D6A-7E1DB5F0B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56" y="1058410"/>
                <a:ext cx="1392379" cy="138424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0C665F6-15EC-4839-8E41-1145541BC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630" y="1494819"/>
                <a:ext cx="1051261" cy="104511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94428CB-6A49-4EDB-8855-EE234157F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2576" y="1363569"/>
                <a:ext cx="1159081" cy="1152309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0C15C-0624-486E-91EB-576865043571}"/>
                </a:ext>
              </a:extLst>
            </p:cNvPr>
            <p:cNvSpPr/>
            <p:nvPr/>
          </p:nvSpPr>
          <p:spPr>
            <a:xfrm>
              <a:off x="4614636" y="1599600"/>
              <a:ext cx="3118749" cy="206753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4FCD1A-8E69-4581-8084-FC808BC81A94}"/>
              </a:ext>
            </a:extLst>
          </p:cNvPr>
          <p:cNvSpPr/>
          <p:nvPr/>
        </p:nvSpPr>
        <p:spPr>
          <a:xfrm>
            <a:off x="4574527" y="4144577"/>
            <a:ext cx="3168889" cy="20862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626924-FFE1-455F-842D-EBB9A7642571}"/>
              </a:ext>
            </a:extLst>
          </p:cNvPr>
          <p:cNvGrpSpPr/>
          <p:nvPr/>
        </p:nvGrpSpPr>
        <p:grpSpPr>
          <a:xfrm>
            <a:off x="8453565" y="1421343"/>
            <a:ext cx="3152664" cy="2215991"/>
            <a:chOff x="8483598" y="1443854"/>
            <a:chExt cx="2844800" cy="22159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8DAA40-9A1D-4407-BDB6-7271943B5160}"/>
                </a:ext>
              </a:extLst>
            </p:cNvPr>
            <p:cNvSpPr/>
            <p:nvPr/>
          </p:nvSpPr>
          <p:spPr>
            <a:xfrm>
              <a:off x="8483598" y="1573597"/>
              <a:ext cx="2844800" cy="208624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EFE76-38DA-429B-BEFC-800FFF8890C3}"/>
                </a:ext>
              </a:extLst>
            </p:cNvPr>
            <p:cNvSpPr txBox="1"/>
            <p:nvPr/>
          </p:nvSpPr>
          <p:spPr>
            <a:xfrm>
              <a:off x="9028542" y="1443854"/>
              <a:ext cx="14478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13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13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66276D-D6A9-40D3-8313-DFAD1F056F18}"/>
              </a:ext>
            </a:extLst>
          </p:cNvPr>
          <p:cNvGrpSpPr/>
          <p:nvPr/>
        </p:nvGrpSpPr>
        <p:grpSpPr>
          <a:xfrm>
            <a:off x="4389929" y="1421343"/>
            <a:ext cx="3172691" cy="2259679"/>
            <a:chOff x="858522" y="4024145"/>
            <a:chExt cx="3095095" cy="225967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7142F5-03D3-4372-B8E4-BDBE986629E2}"/>
                </a:ext>
              </a:extLst>
            </p:cNvPr>
            <p:cNvSpPr/>
            <p:nvPr/>
          </p:nvSpPr>
          <p:spPr>
            <a:xfrm>
              <a:off x="858522" y="4197576"/>
              <a:ext cx="3095095" cy="208624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3761C-1368-438A-93AC-FCD47244FC91}"/>
                </a:ext>
              </a:extLst>
            </p:cNvPr>
            <p:cNvSpPr txBox="1"/>
            <p:nvPr/>
          </p:nvSpPr>
          <p:spPr>
            <a:xfrm>
              <a:off x="1492850" y="4024145"/>
              <a:ext cx="157521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138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38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3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1242B47-8254-41D7-A29C-BA6E17BEC605}"/>
              </a:ext>
            </a:extLst>
          </p:cNvPr>
          <p:cNvSpPr/>
          <p:nvPr/>
        </p:nvSpPr>
        <p:spPr>
          <a:xfrm>
            <a:off x="5414491" y="325215"/>
            <a:ext cx="6261651" cy="58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/>
              <a:t>সংখ্যাকার্ড ও ছবির কার্ডগুলো মিল </a:t>
            </a:r>
            <a:r>
              <a:rPr lang="bn-BD" sz="3200"/>
              <a:t>করে সাজাও</a:t>
            </a:r>
            <a:r>
              <a:rPr lang="en-US" sz="3200"/>
              <a:t>:</a:t>
            </a:r>
            <a:r>
              <a:rPr lang="bn-BD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9104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301 L -0.62995 -0.374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8" y="-1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32057 -0.38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91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9206 -0.373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00339 0.3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7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0105 0.336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82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44 L 0.00768 0.343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D0C11-6127-4F71-A471-766713178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3474914"/>
            <a:ext cx="4267200" cy="2997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B6533-5729-44F7-A171-8F2FBD17B0FB}"/>
              </a:ext>
            </a:extLst>
          </p:cNvPr>
          <p:cNvSpPr/>
          <p:nvPr/>
        </p:nvSpPr>
        <p:spPr>
          <a:xfrm>
            <a:off x="1445833" y="683249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পাঠ্যবই এর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খোলো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F4241-97AC-4F8F-99A4-D189C88D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66" y="466725"/>
            <a:ext cx="43910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74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CAA38E-D07D-4A76-B21F-D90351F74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D6BD3E-00F9-468E-905F-8954E2C7A585}"/>
              </a:ext>
            </a:extLst>
          </p:cNvPr>
          <p:cNvGrpSpPr/>
          <p:nvPr/>
        </p:nvGrpSpPr>
        <p:grpSpPr>
          <a:xfrm>
            <a:off x="3056427" y="3629006"/>
            <a:ext cx="6019800" cy="2511054"/>
            <a:chOff x="3086100" y="3505200"/>
            <a:chExt cx="6019800" cy="25110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4560284" y="3505200"/>
              <a:ext cx="30714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383A46"/>
                  </a:solidFill>
                  <a:latin typeface="SutonnyMJ" pitchFamily="2" charset="0"/>
                </a:rPr>
                <a:t>আবু হাসান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4908962" y="4310200"/>
              <a:ext cx="240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383A46"/>
                  </a:solidFill>
                  <a:latin typeface="SutonnyMJ" pitchFamily="2" charset="0"/>
                </a:rPr>
                <a:t>সহকারি শিক্ষক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3086100" y="4708203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383A46"/>
                  </a:solidFill>
                  <a:latin typeface="SutonnyMJ" pitchFamily="2" charset="0"/>
                </a:rPr>
                <a:t>বিজবাগ সরকারি প্রাথমিক </a:t>
              </a:r>
              <a:r>
                <a:rPr lang="en-US" sz="4000" b="1" dirty="0">
                  <a:solidFill>
                    <a:srgbClr val="383A46"/>
                  </a:solidFill>
                  <a:latin typeface="+mj-lt"/>
                </a:rPr>
                <a:t>বিদ্যালয়।</a:t>
              </a:r>
              <a:endParaRPr lang="en-US" sz="4000" b="1" dirty="0">
                <a:solidFill>
                  <a:srgbClr val="383A46"/>
                </a:solidFill>
                <a:latin typeface="SutonnyMJ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4735265" y="5197979"/>
              <a:ext cx="2773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383A46"/>
                  </a:solidFill>
                  <a:latin typeface="SutonnyMJ" pitchFamily="2" charset="0"/>
                </a:rPr>
                <a:t>সেনবাগ, নোয়াখালী।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D489CE-3B6C-4C6E-BA45-2D114EA77A62}"/>
                </a:ext>
              </a:extLst>
            </p:cNvPr>
            <p:cNvSpPr txBox="1"/>
            <p:nvPr/>
          </p:nvSpPr>
          <p:spPr>
            <a:xfrm>
              <a:off x="3915873" y="5616144"/>
              <a:ext cx="4819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83A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Email: mdabuhasan47@gmail.com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25214" y="87433"/>
            <a:ext cx="3541573" cy="4044327"/>
            <a:chOff x="156298" y="1193162"/>
            <a:chExt cx="4360089" cy="49790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4FE46-24F0-4F9E-878D-EA10179068E3}"/>
                </a:ext>
              </a:extLst>
            </p:cNvPr>
            <p:cNvSpPr/>
            <p:nvPr/>
          </p:nvSpPr>
          <p:spPr>
            <a:xfrm>
              <a:off x="156298" y="1193162"/>
              <a:ext cx="4360089" cy="4360089"/>
            </a:xfrm>
            <a:prstGeom prst="ellipse">
              <a:avLst/>
            </a:prstGeom>
            <a:solidFill>
              <a:srgbClr val="383A46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ircle: Hollow 6">
              <a:extLst>
                <a:ext uri="{FF2B5EF4-FFF2-40B4-BE49-F238E27FC236}">
                  <a16:creationId xmlns:a16="http://schemas.microsoft.com/office/drawing/2014/main" id="{499FC8D8-16E8-42AC-8C28-E0F852FDAB2E}"/>
                </a:ext>
              </a:extLst>
            </p:cNvPr>
            <p:cNvSpPr/>
            <p:nvPr/>
          </p:nvSpPr>
          <p:spPr>
            <a:xfrm>
              <a:off x="392272" y="1465668"/>
              <a:ext cx="3815078" cy="3815078"/>
            </a:xfrm>
            <a:prstGeom prst="donut">
              <a:avLst>
                <a:gd name="adj" fmla="val 10987"/>
              </a:avLst>
            </a:prstGeom>
            <a:solidFill>
              <a:srgbClr val="585A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2" y="1465668"/>
              <a:ext cx="3233477" cy="470653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526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1435297" y="407689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0" y="344142"/>
            <a:ext cx="1041107" cy="98791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9F9E4A0-CEDC-43A1-ABCE-0D50CCBD0313}"/>
              </a:ext>
            </a:extLst>
          </p:cNvPr>
          <p:cNvGrpSpPr/>
          <p:nvPr/>
        </p:nvGrpSpPr>
        <p:grpSpPr>
          <a:xfrm>
            <a:off x="2133600" y="1441660"/>
            <a:ext cx="3434661" cy="4241064"/>
            <a:chOff x="914401" y="893440"/>
            <a:chExt cx="3767170" cy="4592960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21700203-3493-4CD0-9E7D-B14968CCF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438" y="1777679"/>
              <a:ext cx="3393151" cy="362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F7CD5C-91E0-41FC-A26D-DF12DD89EB57}"/>
                </a:ext>
              </a:extLst>
            </p:cNvPr>
            <p:cNvSpPr/>
            <p:nvPr/>
          </p:nvSpPr>
          <p:spPr>
            <a:xfrm>
              <a:off x="914401" y="893440"/>
              <a:ext cx="3767170" cy="459296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1AAE9-6F08-4572-A255-E94D509E1388}"/>
              </a:ext>
            </a:extLst>
          </p:cNvPr>
          <p:cNvGrpSpPr/>
          <p:nvPr/>
        </p:nvGrpSpPr>
        <p:grpSpPr>
          <a:xfrm>
            <a:off x="6858000" y="1441660"/>
            <a:ext cx="3434661" cy="4241064"/>
            <a:chOff x="7066450" y="1285023"/>
            <a:chExt cx="3767170" cy="4592960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3A29CCD5-088F-423F-9DF5-90789C785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8437" y="1785724"/>
              <a:ext cx="3548107" cy="395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3A7BDC7-C75C-4583-84D7-E9F0EB17872C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B2E381F-8619-4980-8DDD-9130DF077647}"/>
              </a:ext>
            </a:extLst>
          </p:cNvPr>
          <p:cNvSpPr txBox="1"/>
          <p:nvPr/>
        </p:nvSpPr>
        <p:spPr>
          <a:xfrm>
            <a:off x="3382287" y="462662"/>
            <a:ext cx="66214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শূণ্য </a:t>
            </a:r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সেটিতে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23A34C-9ABE-40A8-ADB4-AA4B2D1DC271}"/>
              </a:ext>
            </a:extLst>
          </p:cNvPr>
          <p:cNvSpPr txBox="1"/>
          <p:nvPr/>
        </p:nvSpPr>
        <p:spPr>
          <a:xfrm>
            <a:off x="7480820" y="5807967"/>
            <a:ext cx="2189020" cy="646331"/>
          </a:xfrm>
          <a:prstGeom prst="rect">
            <a:avLst/>
          </a:prstGeom>
          <a:solidFill>
            <a:srgbClr val="48DC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B88C27-E420-43AC-9D1E-63D7969BD717}"/>
              </a:ext>
            </a:extLst>
          </p:cNvPr>
          <p:cNvSpPr txBox="1"/>
          <p:nvPr/>
        </p:nvSpPr>
        <p:spPr>
          <a:xfrm>
            <a:off x="2421447" y="5770172"/>
            <a:ext cx="2466109" cy="646331"/>
          </a:xfrm>
          <a:prstGeom prst="rect">
            <a:avLst/>
          </a:prstGeom>
          <a:solidFill>
            <a:srgbClr val="48DC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</a:p>
        </p:txBody>
      </p: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36" grpId="0" animBg="1"/>
      <p:bldP spid="37" grpId="0" animBg="1"/>
      <p:bldP spid="3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1435297" y="407689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0" y="344142"/>
            <a:ext cx="1041107" cy="9879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839151-AD37-420D-BED3-4B5A164072EE}"/>
              </a:ext>
            </a:extLst>
          </p:cNvPr>
          <p:cNvSpPr txBox="1"/>
          <p:nvPr/>
        </p:nvSpPr>
        <p:spPr>
          <a:xfrm>
            <a:off x="3200400" y="346133"/>
            <a:ext cx="50455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ED1F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0"/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 </a:t>
            </a:r>
            <a:r>
              <a:rPr lang="en-US" sz="4800" b="1" dirty="0" err="1">
                <a:ln w="0"/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সংখ্যাতে</a:t>
            </a:r>
            <a:r>
              <a:rPr lang="en-US" sz="4800" b="1" dirty="0">
                <a:ln w="0"/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b="1" dirty="0">
                <a:ln w="0"/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FAE6B1-0D9F-4C10-A6DA-C5D2A40FAE7E}"/>
              </a:ext>
            </a:extLst>
          </p:cNvPr>
          <p:cNvGrpSpPr/>
          <p:nvPr/>
        </p:nvGrpSpPr>
        <p:grpSpPr>
          <a:xfrm>
            <a:off x="569409" y="2002697"/>
            <a:ext cx="2630991" cy="2215991"/>
            <a:chOff x="327845" y="2291214"/>
            <a:chExt cx="2630991" cy="2215991"/>
          </a:xfrm>
        </p:grpSpPr>
        <p:sp>
          <p:nvSpPr>
            <p:cNvPr id="22" name="Round Diagonal Corner Rectangle 3">
              <a:extLst>
                <a:ext uri="{FF2B5EF4-FFF2-40B4-BE49-F238E27FC236}">
                  <a16:creationId xmlns:a16="http://schemas.microsoft.com/office/drawing/2014/main" id="{65612B53-9062-49E6-AFCD-27E8045B8AC3}"/>
                </a:ext>
              </a:extLst>
            </p:cNvPr>
            <p:cNvSpPr/>
            <p:nvPr/>
          </p:nvSpPr>
          <p:spPr>
            <a:xfrm>
              <a:off x="327845" y="2616713"/>
              <a:ext cx="2630991" cy="1687137"/>
            </a:xfrm>
            <a:prstGeom prst="round2DiagRect">
              <a:avLst>
                <a:gd name="adj1" fmla="val 8455"/>
                <a:gd name="adj2" fmla="val 15510"/>
              </a:avLst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7268FE-C9CC-4505-8F87-1872FAE876B3}"/>
                </a:ext>
              </a:extLst>
            </p:cNvPr>
            <p:cNvSpPr txBox="1"/>
            <p:nvPr/>
          </p:nvSpPr>
          <p:spPr>
            <a:xfrm>
              <a:off x="1065883" y="2291214"/>
              <a:ext cx="165753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3800" b="1" spc="50" dirty="0">
                  <a:ln w="11430"/>
                  <a:solidFill>
                    <a:srgbClr val="82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EFDB24-2493-4E41-8FC6-957C1B175ABE}"/>
              </a:ext>
            </a:extLst>
          </p:cNvPr>
          <p:cNvGrpSpPr/>
          <p:nvPr/>
        </p:nvGrpSpPr>
        <p:grpSpPr>
          <a:xfrm>
            <a:off x="9189453" y="2003115"/>
            <a:ext cx="2630991" cy="2215991"/>
            <a:chOff x="8820681" y="2166522"/>
            <a:chExt cx="2630991" cy="2215991"/>
          </a:xfrm>
        </p:grpSpPr>
        <p:sp>
          <p:nvSpPr>
            <p:cNvPr id="40" name="Round Diagonal Corner Rectangle 6">
              <a:extLst>
                <a:ext uri="{FF2B5EF4-FFF2-40B4-BE49-F238E27FC236}">
                  <a16:creationId xmlns:a16="http://schemas.microsoft.com/office/drawing/2014/main" id="{B61EEBAF-058B-4307-9712-519892F84DC4}"/>
                </a:ext>
              </a:extLst>
            </p:cNvPr>
            <p:cNvSpPr/>
            <p:nvPr/>
          </p:nvSpPr>
          <p:spPr>
            <a:xfrm>
              <a:off x="8820681" y="2559639"/>
              <a:ext cx="2630991" cy="1582952"/>
            </a:xfrm>
            <a:prstGeom prst="round2DiagRect">
              <a:avLst>
                <a:gd name="adj1" fmla="val 10540"/>
                <a:gd name="adj2" fmla="val 21117"/>
              </a:avLst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AEB4E1-B5D0-46B1-BA65-112EFC52B3B1}"/>
                </a:ext>
              </a:extLst>
            </p:cNvPr>
            <p:cNvSpPr txBox="1"/>
            <p:nvPr/>
          </p:nvSpPr>
          <p:spPr>
            <a:xfrm>
              <a:off x="9496775" y="2166522"/>
              <a:ext cx="151990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3800" b="1" spc="50" dirty="0">
                  <a:ln w="11430"/>
                  <a:solidFill>
                    <a:srgbClr val="82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AE562D-6FDE-4C5B-A307-0848578379C3}"/>
              </a:ext>
            </a:extLst>
          </p:cNvPr>
          <p:cNvGrpSpPr/>
          <p:nvPr/>
        </p:nvGrpSpPr>
        <p:grpSpPr>
          <a:xfrm>
            <a:off x="6252290" y="2003114"/>
            <a:ext cx="2630991" cy="2215991"/>
            <a:chOff x="5966645" y="2166522"/>
            <a:chExt cx="2630991" cy="2215991"/>
          </a:xfrm>
        </p:grpSpPr>
        <p:sp>
          <p:nvSpPr>
            <p:cNvPr id="43" name="Round Diagonal Corner Rectangle 9">
              <a:extLst>
                <a:ext uri="{FF2B5EF4-FFF2-40B4-BE49-F238E27FC236}">
                  <a16:creationId xmlns:a16="http://schemas.microsoft.com/office/drawing/2014/main" id="{228EFCC5-6057-48B9-9646-77DBC224BB02}"/>
                </a:ext>
              </a:extLst>
            </p:cNvPr>
            <p:cNvSpPr/>
            <p:nvPr/>
          </p:nvSpPr>
          <p:spPr>
            <a:xfrm>
              <a:off x="5966645" y="2613604"/>
              <a:ext cx="2630991" cy="1582952"/>
            </a:xfrm>
            <a:prstGeom prst="round2DiagRect">
              <a:avLst>
                <a:gd name="adj1" fmla="val 8790"/>
                <a:gd name="adj2" fmla="val 13240"/>
              </a:avLst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101B5F-FE11-48BA-9D29-B78FC00BDF36}"/>
                </a:ext>
              </a:extLst>
            </p:cNvPr>
            <p:cNvSpPr txBox="1"/>
            <p:nvPr/>
          </p:nvSpPr>
          <p:spPr>
            <a:xfrm>
              <a:off x="6731883" y="2166522"/>
              <a:ext cx="134161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3800" b="1" spc="50" dirty="0">
                  <a:ln w="11430"/>
                  <a:solidFill>
                    <a:srgbClr val="82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E660D5-32EA-4E40-B786-88C7F8D7A219}"/>
              </a:ext>
            </a:extLst>
          </p:cNvPr>
          <p:cNvGrpSpPr/>
          <p:nvPr/>
        </p:nvGrpSpPr>
        <p:grpSpPr>
          <a:xfrm>
            <a:off x="3390449" y="2051209"/>
            <a:ext cx="2630991" cy="2215991"/>
            <a:chOff x="3187932" y="2297084"/>
            <a:chExt cx="2630991" cy="2215991"/>
          </a:xfrm>
        </p:grpSpPr>
        <p:sp>
          <p:nvSpPr>
            <p:cNvPr id="46" name="Round Diagonal Corner Rectangle 12">
              <a:extLst>
                <a:ext uri="{FF2B5EF4-FFF2-40B4-BE49-F238E27FC236}">
                  <a16:creationId xmlns:a16="http://schemas.microsoft.com/office/drawing/2014/main" id="{87AF3FB3-3CD5-4147-AE4B-5C8B4BBE20C6}"/>
                </a:ext>
              </a:extLst>
            </p:cNvPr>
            <p:cNvSpPr/>
            <p:nvPr/>
          </p:nvSpPr>
          <p:spPr>
            <a:xfrm>
              <a:off x="3187932" y="2694604"/>
              <a:ext cx="2630991" cy="1579350"/>
            </a:xfrm>
            <a:prstGeom prst="round2DiagRect">
              <a:avLst>
                <a:gd name="adj1" fmla="val 16667"/>
                <a:gd name="adj2" fmla="val 8770"/>
              </a:avLst>
            </a:prstGeom>
            <a:blipFill>
              <a:blip r:embed="rId5"/>
              <a:tile tx="0" ty="0" sx="100000" sy="100000" flip="none" algn="tl"/>
            </a:blip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0CF711-8C7F-4495-9D39-C3F6D24F919B}"/>
                </a:ext>
              </a:extLst>
            </p:cNvPr>
            <p:cNvSpPr txBox="1"/>
            <p:nvPr/>
          </p:nvSpPr>
          <p:spPr>
            <a:xfrm>
              <a:off x="4006311" y="2297084"/>
              <a:ext cx="127132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13800" b="1" spc="50" dirty="0">
                  <a:ln w="11430"/>
                  <a:solidFill>
                    <a:srgbClr val="82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C44B71-FD79-4B18-8E71-5360FF771C49}"/>
              </a:ext>
            </a:extLst>
          </p:cNvPr>
          <p:cNvSpPr txBox="1"/>
          <p:nvPr/>
        </p:nvSpPr>
        <p:spPr>
          <a:xfrm>
            <a:off x="7696201" y="5176617"/>
            <a:ext cx="3413571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9228DF-6B85-4B57-A634-F3599253523C}"/>
              </a:ext>
            </a:extLst>
          </p:cNvPr>
          <p:cNvSpPr txBox="1"/>
          <p:nvPr/>
        </p:nvSpPr>
        <p:spPr>
          <a:xfrm>
            <a:off x="7688336" y="5160043"/>
            <a:ext cx="3413571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</a:p>
        </p:txBody>
      </p:sp>
    </p:spTree>
    <p:extLst>
      <p:ext uri="{BB962C8B-B14F-4D97-AF65-F5344CB8AC3E}">
        <p14:creationId xmlns:p14="http://schemas.microsoft.com/office/powerpoint/2010/main" val="22715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/>
      <p:bldP spid="20" grpId="0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9A1BF9-BB5B-45A9-B94D-05DC0EE5C88D}"/>
              </a:ext>
            </a:extLst>
          </p:cNvPr>
          <p:cNvSpPr/>
          <p:nvPr/>
        </p:nvSpPr>
        <p:spPr>
          <a:xfrm rot="439804">
            <a:off x="5773486" y="4699479"/>
            <a:ext cx="5374001" cy="1350843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36607" y="3786339"/>
            <a:ext cx="6032554" cy="1898544"/>
            <a:chOff x="5413659" y="1364860"/>
            <a:chExt cx="3922676" cy="12133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00B050"/>
                  </a:solidFill>
                </a:rPr>
                <a:t>সবাইকে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381000" y="3509400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57107" y="4415615"/>
            <a:ext cx="526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B71432-6C5F-4531-BA8C-E97DB384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9331" rIns="91440" bIns="1793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9BF79-6998-4A43-993D-690640048CD8}"/>
              </a:ext>
            </a:extLst>
          </p:cNvPr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CDC579-50FD-4CF6-9D3B-0E255966E4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183" y="240036"/>
            <a:ext cx="3748746" cy="4057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161">
        <p15:prstTrans prst="origami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7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97 0.01018 " pathEditMode="relative" rAng="0" ptsTypes="AA" p14:bounceEnd="50000">
                                          <p:cBhvr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76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97 0.01018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76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-1" y="-2533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72672" y="1634792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306164" y="2438370"/>
            <a:ext cx="5460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শূন্য,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en-US" sz="32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01/12/২০২২</a:t>
            </a: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0" y="5738715"/>
            <a:ext cx="11048999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-228599" y="5317384"/>
            <a:ext cx="12420599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90849"/>
            <a:ext cx="6543764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34F58F-11F4-408F-8880-813E29957F32}"/>
              </a:ext>
            </a:extLst>
          </p:cNvPr>
          <p:cNvGrpSpPr/>
          <p:nvPr/>
        </p:nvGrpSpPr>
        <p:grpSpPr>
          <a:xfrm>
            <a:off x="280925" y="224508"/>
            <a:ext cx="8710675" cy="1122560"/>
            <a:chOff x="3894272" y="424507"/>
            <a:chExt cx="8710675" cy="11225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4A0D90-6B12-42A5-90D6-77AF2203FB07}"/>
                </a:ext>
              </a:extLst>
            </p:cNvPr>
            <p:cNvGrpSpPr/>
            <p:nvPr/>
          </p:nvGrpSpPr>
          <p:grpSpPr>
            <a:xfrm>
              <a:off x="3894272" y="424507"/>
              <a:ext cx="5783128" cy="1122560"/>
              <a:chOff x="4194668" y="525534"/>
              <a:chExt cx="4236827" cy="71670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5C97F5A-6A33-4D0E-9DDF-5AD32CA3E249}"/>
                  </a:ext>
                </a:extLst>
              </p:cNvPr>
              <p:cNvGrpSpPr/>
              <p:nvPr/>
            </p:nvGrpSpPr>
            <p:grpSpPr>
              <a:xfrm>
                <a:off x="5400091" y="525534"/>
                <a:ext cx="310648" cy="716703"/>
                <a:chOff x="5400091" y="525534"/>
                <a:chExt cx="310648" cy="716703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8751F16-E3DE-40A8-9CCD-8FA7ED9E3F53}"/>
                    </a:ext>
                  </a:extLst>
                </p:cNvPr>
                <p:cNvSpPr/>
                <p:nvPr/>
              </p:nvSpPr>
              <p:spPr>
                <a:xfrm>
                  <a:off x="5400091" y="1066277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94C1C8B-F970-41A4-8E30-70602063982A}"/>
                    </a:ext>
                  </a:extLst>
                </p:cNvPr>
                <p:cNvSpPr/>
                <p:nvPr/>
              </p:nvSpPr>
              <p:spPr>
                <a:xfrm>
                  <a:off x="5400091" y="525534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A40DACF-7B97-489C-94C3-5EA2AE9BC539}"/>
                  </a:ext>
                </a:extLst>
              </p:cNvPr>
              <p:cNvSpPr/>
              <p:nvPr/>
            </p:nvSpPr>
            <p:spPr>
              <a:xfrm>
                <a:off x="4194668" y="586700"/>
                <a:ext cx="1661639" cy="582502"/>
              </a:xfrm>
              <a:prstGeom prst="roundRect">
                <a:avLst/>
              </a:prstGeom>
              <a:solidFill>
                <a:srgbClr val="0860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B456858-C68E-4CAA-B045-F91C46BD97DA}"/>
                  </a:ext>
                </a:extLst>
              </p:cNvPr>
              <p:cNvSpPr/>
              <p:nvPr/>
            </p:nvSpPr>
            <p:spPr>
              <a:xfrm>
                <a:off x="5856307" y="586700"/>
                <a:ext cx="2575188" cy="582502"/>
              </a:xfrm>
              <a:prstGeom prst="roundRect">
                <a:avLst>
                  <a:gd name="adj" fmla="val 123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183A33-4747-4CB8-A30A-9FECD3477CDF}"/>
                  </a:ext>
                </a:extLst>
              </p:cNvPr>
              <p:cNvSpPr/>
              <p:nvPr/>
            </p:nvSpPr>
            <p:spPr>
              <a:xfrm>
                <a:off x="5506586" y="525534"/>
                <a:ext cx="699443" cy="714254"/>
              </a:xfrm>
              <a:custGeom>
                <a:avLst/>
                <a:gdLst>
                  <a:gd name="connsiteX0" fmla="*/ 7994 w 867240"/>
                  <a:gd name="connsiteY0" fmla="*/ 0 h 885604"/>
                  <a:gd name="connsiteX1" fmla="*/ 434696 w 867240"/>
                  <a:gd name="connsiteY1" fmla="*/ 0 h 885604"/>
                  <a:gd name="connsiteX2" fmla="*/ 867240 w 867240"/>
                  <a:gd name="connsiteY2" fmla="*/ 409927 h 885604"/>
                  <a:gd name="connsiteX3" fmla="*/ 416436 w 867240"/>
                  <a:gd name="connsiteY3" fmla="*/ 885604 h 885604"/>
                  <a:gd name="connsiteX4" fmla="*/ 2141 w 867240"/>
                  <a:gd name="connsiteY4" fmla="*/ 885604 h 885604"/>
                  <a:gd name="connsiteX5" fmla="*/ 896 w 867240"/>
                  <a:gd name="connsiteY5" fmla="*/ 884424 h 885604"/>
                  <a:gd name="connsiteX6" fmla="*/ 437836 w 867240"/>
                  <a:gd name="connsiteY6" fmla="*/ 423377 h 885604"/>
                  <a:gd name="connsiteX7" fmla="*/ 0 w 867240"/>
                  <a:gd name="connsiteY7" fmla="*/ 8435 h 885604"/>
                  <a:gd name="connsiteX8" fmla="*/ 7994 w 867240"/>
                  <a:gd name="connsiteY8" fmla="*/ 0 h 8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240" h="885604">
                    <a:moveTo>
                      <a:pt x="7994" y="0"/>
                    </a:moveTo>
                    <a:lnTo>
                      <a:pt x="434696" y="0"/>
                    </a:lnTo>
                    <a:lnTo>
                      <a:pt x="867240" y="409927"/>
                    </a:lnTo>
                    <a:lnTo>
                      <a:pt x="416436" y="885604"/>
                    </a:lnTo>
                    <a:lnTo>
                      <a:pt x="2141" y="885604"/>
                    </a:lnTo>
                    <a:lnTo>
                      <a:pt x="896" y="884424"/>
                    </a:lnTo>
                    <a:lnTo>
                      <a:pt x="437836" y="423377"/>
                    </a:lnTo>
                    <a:lnTo>
                      <a:pt x="0" y="8435"/>
                    </a:lnTo>
                    <a:lnTo>
                      <a:pt x="79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6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F94EC6-E16A-4BA6-B0D9-D07674223A01}"/>
                </a:ext>
              </a:extLst>
            </p:cNvPr>
            <p:cNvSpPr txBox="1"/>
            <p:nvPr/>
          </p:nvSpPr>
          <p:spPr>
            <a:xfrm>
              <a:off x="6639712" y="660703"/>
              <a:ext cx="5965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3755E21-722D-403A-A18E-5F81FA629D0B}"/>
              </a:ext>
            </a:extLst>
          </p:cNvPr>
          <p:cNvSpPr/>
          <p:nvPr/>
        </p:nvSpPr>
        <p:spPr>
          <a:xfrm>
            <a:off x="1215805" y="1931151"/>
            <a:ext cx="3990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792D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 err="1">
                <a:solidFill>
                  <a:srgbClr val="792D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792D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ফুলকে জোড়ায় সাজাও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1D17F8-FE87-46E4-A287-741BE8E479FA}"/>
              </a:ext>
            </a:extLst>
          </p:cNvPr>
          <p:cNvGrpSpPr/>
          <p:nvPr/>
        </p:nvGrpSpPr>
        <p:grpSpPr>
          <a:xfrm>
            <a:off x="1207905" y="2686808"/>
            <a:ext cx="3998095" cy="2839236"/>
            <a:chOff x="1981060" y="3171989"/>
            <a:chExt cx="3998095" cy="283923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F0B022-32E7-49F8-8C0A-481487719D82}"/>
                </a:ext>
              </a:extLst>
            </p:cNvPr>
            <p:cNvGrpSpPr/>
            <p:nvPr/>
          </p:nvGrpSpPr>
          <p:grpSpPr>
            <a:xfrm>
              <a:off x="1981060" y="3171989"/>
              <a:ext cx="3998095" cy="1388752"/>
              <a:chOff x="1981060" y="3171989"/>
              <a:chExt cx="3998095" cy="1388752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96DCA9E-86F4-4486-9349-5F33EC93E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60" y="3171989"/>
                <a:ext cx="1434392" cy="1388752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E64D092-43FF-4054-9B99-FA2D94D04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2911" y="3171989"/>
                <a:ext cx="1434392" cy="1388752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BCC3C47-CA60-4F54-8B31-1947EFC49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763" y="3171989"/>
                <a:ext cx="1434392" cy="1388752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BB1D6E-83CC-41CD-9E98-9F098684C019}"/>
                </a:ext>
              </a:extLst>
            </p:cNvPr>
            <p:cNvGrpSpPr/>
            <p:nvPr/>
          </p:nvGrpSpPr>
          <p:grpSpPr>
            <a:xfrm>
              <a:off x="1981060" y="4622473"/>
              <a:ext cx="3998095" cy="1388752"/>
              <a:chOff x="1981060" y="3171989"/>
              <a:chExt cx="3998095" cy="1388752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B5A006-A180-4573-8550-9C2A75CBF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60" y="3171989"/>
                <a:ext cx="1434392" cy="138875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92286F7-7132-4EC0-B425-CFB54B697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2911" y="3171989"/>
                <a:ext cx="1434392" cy="138875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0D883E2-ABFF-450B-A829-7809E2809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763" y="3171989"/>
                <a:ext cx="1434392" cy="1388752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8C5EE34-4D6D-43A8-B921-E3C565851612}"/>
              </a:ext>
            </a:extLst>
          </p:cNvPr>
          <p:cNvGrpSpPr/>
          <p:nvPr/>
        </p:nvGrpSpPr>
        <p:grpSpPr>
          <a:xfrm>
            <a:off x="6360139" y="2943327"/>
            <a:ext cx="5305251" cy="2428786"/>
            <a:chOff x="6572061" y="3159982"/>
            <a:chExt cx="6129348" cy="254109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62ABE30-3DF8-4A65-909D-541FE42D693A}"/>
                </a:ext>
              </a:extLst>
            </p:cNvPr>
            <p:cNvGrpSpPr/>
            <p:nvPr/>
          </p:nvGrpSpPr>
          <p:grpSpPr>
            <a:xfrm>
              <a:off x="6572061" y="3159982"/>
              <a:ext cx="4602167" cy="1212205"/>
              <a:chOff x="6572061" y="3159982"/>
              <a:chExt cx="4602167" cy="1212205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02F4344-6555-4EC2-A11A-7060E9385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061" y="3159982"/>
                <a:ext cx="1241166" cy="121220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C7BF45DC-2266-46AD-AD0D-38CD9E1F9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2561" y="3159982"/>
                <a:ext cx="1241166" cy="1212205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402108D-1905-4C28-BD52-16D8E949F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3062" y="3159982"/>
                <a:ext cx="1241166" cy="1212205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8193E88-0E5E-4F60-907E-564A229DFB5C}"/>
                </a:ext>
              </a:extLst>
            </p:cNvPr>
            <p:cNvGrpSpPr/>
            <p:nvPr/>
          </p:nvGrpSpPr>
          <p:grpSpPr>
            <a:xfrm>
              <a:off x="6572061" y="3159982"/>
              <a:ext cx="6129348" cy="2541097"/>
              <a:chOff x="6572061" y="1831091"/>
              <a:chExt cx="6129348" cy="2541097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C0B3B1D-436D-4A0C-92D6-4EC1BA37E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061" y="3159982"/>
                <a:ext cx="1241166" cy="1212205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07585C7-6F5C-48D9-A5D2-0DEAAFFDC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2561" y="3159982"/>
                <a:ext cx="1241166" cy="1212205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477A858-0C7F-4468-B0EB-9E5EA4F0E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3062" y="3159982"/>
                <a:ext cx="1241166" cy="121220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53B4968C-F187-46D5-94C0-0F4197052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0243" y="3159982"/>
                <a:ext cx="1241166" cy="1212206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119B2D9-04A8-4FF7-9FD3-B1A485D0F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0242" y="1831091"/>
                <a:ext cx="1241166" cy="1212206"/>
              </a:xfrm>
              <a:prstGeom prst="rect">
                <a:avLst/>
              </a:prstGeom>
            </p:spPr>
          </p:pic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1676918-BAA6-41A3-92DF-ABD71FD66351}"/>
              </a:ext>
            </a:extLst>
          </p:cNvPr>
          <p:cNvSpPr/>
          <p:nvPr/>
        </p:nvSpPr>
        <p:spPr>
          <a:xfrm>
            <a:off x="6269404" y="1931151"/>
            <a:ext cx="5589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61A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৪, ৬ করে টমেটোগুলো গণনা করো </a:t>
            </a:r>
          </a:p>
        </p:txBody>
      </p:sp>
    </p:spTree>
    <p:extLst>
      <p:ext uri="{BB962C8B-B14F-4D97-AF65-F5344CB8AC3E}">
        <p14:creationId xmlns:p14="http://schemas.microsoft.com/office/powerpoint/2010/main" val="26418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1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10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64689-A354-4FC8-B548-9FF882513C68}"/>
              </a:ext>
            </a:extLst>
          </p:cNvPr>
          <p:cNvSpPr/>
          <p:nvPr/>
        </p:nvSpPr>
        <p:spPr>
          <a:xfrm>
            <a:off x="3429000" y="136902"/>
            <a:ext cx="8610600" cy="6553200"/>
          </a:xfrm>
          <a:prstGeom prst="rect">
            <a:avLst/>
          </a:prstGeom>
          <a:solidFill>
            <a:srgbClr val="F3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E8B25-C35B-4BAE-ABAC-F3A5DE61E5D3}"/>
              </a:ext>
            </a:extLst>
          </p:cNvPr>
          <p:cNvSpPr txBox="1"/>
          <p:nvPr/>
        </p:nvSpPr>
        <p:spPr>
          <a:xfrm>
            <a:off x="4428139" y="2351038"/>
            <a:ext cx="6612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ক্লাস </a:t>
            </a:r>
            <a:r>
              <a:rPr lang="en-US" sz="7200" b="1" dirty="0" err="1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7C70B-0C8A-4CE7-B2FD-80E4017A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3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9F02DF-1091-4C0A-8772-904C74BE8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8" y="1673454"/>
            <a:ext cx="2302526" cy="2229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085E89-8F9B-48DC-8D44-12CA878B1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4" y="1673454"/>
            <a:ext cx="2302526" cy="2229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839DA-2DB5-4478-A3EB-AC3D24762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3454"/>
            <a:ext cx="2302526" cy="2229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0B7DA-028D-4815-B6C3-B715D01B1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26" y="1673454"/>
            <a:ext cx="2302526" cy="222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BA404-4F1B-4CF6-834B-77AD6D4D8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53" y="1618476"/>
            <a:ext cx="2302526" cy="22292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08CB4A-DE11-40FC-BEE9-EC49137097C5}"/>
              </a:ext>
            </a:extLst>
          </p:cNvPr>
          <p:cNvSpPr txBox="1"/>
          <p:nvPr/>
        </p:nvSpPr>
        <p:spPr>
          <a:xfrm>
            <a:off x="4025041" y="431796"/>
            <a:ext cx="533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DAFD7C-FBCD-4F66-A534-D05FDDCF1AAA}"/>
              </a:ext>
            </a:extLst>
          </p:cNvPr>
          <p:cNvSpPr/>
          <p:nvPr/>
        </p:nvSpPr>
        <p:spPr>
          <a:xfrm>
            <a:off x="5208711" y="4114800"/>
            <a:ext cx="1486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</a:p>
        </p:txBody>
      </p:sp>
    </p:spTree>
    <p:extLst>
      <p:ext uri="{BB962C8B-B14F-4D97-AF65-F5344CB8AC3E}">
        <p14:creationId xmlns:p14="http://schemas.microsoft.com/office/powerpoint/2010/main" val="157095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47504-42F6-4245-89B3-A63877CC8397}"/>
              </a:ext>
            </a:extLst>
          </p:cNvPr>
          <p:cNvSpPr txBox="1"/>
          <p:nvPr/>
        </p:nvSpPr>
        <p:spPr>
          <a:xfrm>
            <a:off x="1426873" y="3750171"/>
            <a:ext cx="5964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CF6D7-9FF6-43D2-935F-B7B027D4BE43}"/>
              </a:ext>
            </a:extLst>
          </p:cNvPr>
          <p:cNvSpPr txBox="1"/>
          <p:nvPr/>
        </p:nvSpPr>
        <p:spPr>
          <a:xfrm>
            <a:off x="3330106" y="3925284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9F02DF-1091-4C0A-8772-904C74BE8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" y="751343"/>
            <a:ext cx="2302526" cy="2229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085E89-8F9B-48DC-8D44-12CA878B1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48" y="751343"/>
            <a:ext cx="2302526" cy="2229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839DA-2DB5-4478-A3EB-AC3D24762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74" y="751343"/>
            <a:ext cx="2302526" cy="2229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0B7DA-028D-4815-B6C3-B715D01B1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51343"/>
            <a:ext cx="2302526" cy="222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BA404-4F1B-4CF6-834B-77AD6D4D8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27" y="696365"/>
            <a:ext cx="2302526" cy="2229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7E8865-1BD3-4C8F-B6BA-A4C63FA40B2E}"/>
              </a:ext>
            </a:extLst>
          </p:cNvPr>
          <p:cNvSpPr txBox="1"/>
          <p:nvPr/>
        </p:nvSpPr>
        <p:spPr>
          <a:xfrm rot="19944365">
            <a:off x="7346458" y="3541318"/>
            <a:ext cx="2360959" cy="2291220"/>
          </a:xfrm>
          <a:custGeom>
            <a:avLst/>
            <a:gdLst/>
            <a:ahLst/>
            <a:cxnLst/>
            <a:rect l="l" t="t" r="r" b="b"/>
            <a:pathLst>
              <a:path w="2891508" h="2832498">
                <a:moveTo>
                  <a:pt x="2239166" y="131852"/>
                </a:moveTo>
                <a:cubicBezTo>
                  <a:pt x="2343356" y="183486"/>
                  <a:pt x="2437865" y="248951"/>
                  <a:pt x="2522692" y="328246"/>
                </a:cubicBezTo>
                <a:cubicBezTo>
                  <a:pt x="2635797" y="433973"/>
                  <a:pt x="2725541" y="561829"/>
                  <a:pt x="2791928" y="711814"/>
                </a:cubicBezTo>
                <a:cubicBezTo>
                  <a:pt x="2858314" y="861798"/>
                  <a:pt x="2891507" y="1027765"/>
                  <a:pt x="2891508" y="1209713"/>
                </a:cubicBezTo>
                <a:cubicBezTo>
                  <a:pt x="2891507" y="1431002"/>
                  <a:pt x="2847250" y="1639998"/>
                  <a:pt x="2758734" y="1836698"/>
                </a:cubicBezTo>
                <a:cubicBezTo>
                  <a:pt x="2670219" y="2033400"/>
                  <a:pt x="2549739" y="2205513"/>
                  <a:pt x="2397296" y="2353038"/>
                </a:cubicBezTo>
                <a:cubicBezTo>
                  <a:pt x="2244852" y="2500565"/>
                  <a:pt x="2070279" y="2617356"/>
                  <a:pt x="1873580" y="2703413"/>
                </a:cubicBezTo>
                <a:cubicBezTo>
                  <a:pt x="1676878" y="2789469"/>
                  <a:pt x="1470342" y="2832498"/>
                  <a:pt x="1253970" y="2832498"/>
                </a:cubicBezTo>
                <a:cubicBezTo>
                  <a:pt x="1062187" y="2832497"/>
                  <a:pt x="888844" y="2795616"/>
                  <a:pt x="733941" y="2721853"/>
                </a:cubicBezTo>
                <a:cubicBezTo>
                  <a:pt x="579040" y="2648091"/>
                  <a:pt x="447496" y="2553428"/>
                  <a:pt x="339310" y="2437866"/>
                </a:cubicBezTo>
                <a:cubicBezTo>
                  <a:pt x="231124" y="2322304"/>
                  <a:pt x="147527" y="2195678"/>
                  <a:pt x="88516" y="2057987"/>
                </a:cubicBezTo>
                <a:cubicBezTo>
                  <a:pt x="29506" y="1920296"/>
                  <a:pt x="0" y="1787523"/>
                  <a:pt x="0" y="1659667"/>
                </a:cubicBezTo>
                <a:cubicBezTo>
                  <a:pt x="0" y="1462966"/>
                  <a:pt x="38111" y="1266265"/>
                  <a:pt x="114333" y="1069564"/>
                </a:cubicBezTo>
                <a:cubicBezTo>
                  <a:pt x="190555" y="872863"/>
                  <a:pt x="299970" y="694602"/>
                  <a:pt x="442578" y="534783"/>
                </a:cubicBezTo>
                <a:cubicBezTo>
                  <a:pt x="585186" y="374963"/>
                  <a:pt x="758529" y="245878"/>
                  <a:pt x="962607" y="147527"/>
                </a:cubicBezTo>
                <a:cubicBezTo>
                  <a:pt x="1166685" y="49176"/>
                  <a:pt x="1399038" y="1"/>
                  <a:pt x="1659666" y="0"/>
                </a:cubicBezTo>
                <a:cubicBezTo>
                  <a:pt x="1826862" y="1"/>
                  <a:pt x="1984223" y="28277"/>
                  <a:pt x="2131749" y="84828"/>
                </a:cubicBezTo>
                <a:cubicBezTo>
                  <a:pt x="2168631" y="98966"/>
                  <a:pt x="2204436" y="114640"/>
                  <a:pt x="2239166" y="131852"/>
                </a:cubicBezTo>
                <a:close/>
                <a:moveTo>
                  <a:pt x="2170245" y="487528"/>
                </a:moveTo>
                <a:cubicBezTo>
                  <a:pt x="2072047" y="428056"/>
                  <a:pt x="1951030" y="398321"/>
                  <a:pt x="1807192" y="398321"/>
                </a:cubicBezTo>
                <a:cubicBezTo>
                  <a:pt x="1625243" y="398320"/>
                  <a:pt x="1454360" y="445038"/>
                  <a:pt x="1294540" y="538471"/>
                </a:cubicBezTo>
                <a:cubicBezTo>
                  <a:pt x="1134720" y="631903"/>
                  <a:pt x="994571" y="748695"/>
                  <a:pt x="874091" y="888844"/>
                </a:cubicBezTo>
                <a:cubicBezTo>
                  <a:pt x="753611" y="1028994"/>
                  <a:pt x="658949" y="1180208"/>
                  <a:pt x="590104" y="1342486"/>
                </a:cubicBezTo>
                <a:cubicBezTo>
                  <a:pt x="521259" y="1504765"/>
                  <a:pt x="486835" y="1654749"/>
                  <a:pt x="486836" y="1792440"/>
                </a:cubicBezTo>
                <a:cubicBezTo>
                  <a:pt x="486835" y="1964553"/>
                  <a:pt x="547075" y="2109620"/>
                  <a:pt x="667555" y="2227641"/>
                </a:cubicBezTo>
                <a:cubicBezTo>
                  <a:pt x="788035" y="2345662"/>
                  <a:pt x="944166" y="2404673"/>
                  <a:pt x="1135949" y="2404672"/>
                </a:cubicBezTo>
                <a:cubicBezTo>
                  <a:pt x="1268723" y="2404672"/>
                  <a:pt x="1410102" y="2365333"/>
                  <a:pt x="1560087" y="2286652"/>
                </a:cubicBezTo>
                <a:cubicBezTo>
                  <a:pt x="1710071" y="2207972"/>
                  <a:pt x="1850221" y="2104703"/>
                  <a:pt x="1980536" y="1976848"/>
                </a:cubicBezTo>
                <a:cubicBezTo>
                  <a:pt x="2110850" y="1848992"/>
                  <a:pt x="2217807" y="1702696"/>
                  <a:pt x="2301404" y="1537958"/>
                </a:cubicBezTo>
                <a:cubicBezTo>
                  <a:pt x="2385002" y="1373220"/>
                  <a:pt x="2426800" y="1202337"/>
                  <a:pt x="2426802" y="1025306"/>
                </a:cubicBezTo>
                <a:cubicBezTo>
                  <a:pt x="2426802" y="818770"/>
                  <a:pt x="2371479" y="662638"/>
                  <a:pt x="2260835" y="556911"/>
                </a:cubicBezTo>
                <a:cubicBezTo>
                  <a:pt x="2233174" y="530479"/>
                  <a:pt x="2202977" y="507351"/>
                  <a:pt x="2170245" y="4875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sunrise" dir="t"/>
          </a:scene3d>
          <a:sp3d extrusionH="412750" contourW="12700">
            <a:bevelT w="336550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59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0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4269064" y="1828800"/>
            <a:ext cx="322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0855FA-F008-4D9F-BE51-0B98ABC9F8CB}"/>
              </a:ext>
            </a:extLst>
          </p:cNvPr>
          <p:cNvSpPr txBox="1"/>
          <p:nvPr/>
        </p:nvSpPr>
        <p:spPr>
          <a:xfrm>
            <a:off x="5334139" y="2408890"/>
            <a:ext cx="292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98CA56-EBE0-48A2-BBAF-FA935F809DF3}"/>
              </a:ext>
            </a:extLst>
          </p:cNvPr>
          <p:cNvSpPr txBox="1"/>
          <p:nvPr/>
        </p:nvSpPr>
        <p:spPr>
          <a:xfrm rot="19307821">
            <a:off x="7880100" y="2749248"/>
            <a:ext cx="1839578" cy="2031528"/>
          </a:xfrm>
          <a:custGeom>
            <a:avLst/>
            <a:gdLst/>
            <a:ahLst/>
            <a:cxnLst/>
            <a:rect l="l" t="t" r="r" b="b"/>
            <a:pathLst>
              <a:path w="1446405" h="1414341">
                <a:moveTo>
                  <a:pt x="1259954" y="166911"/>
                </a:moveTo>
                <a:cubicBezTo>
                  <a:pt x="1317272" y="220443"/>
                  <a:pt x="1362675" y="285034"/>
                  <a:pt x="1396167" y="360682"/>
                </a:cubicBezTo>
                <a:cubicBezTo>
                  <a:pt x="1429659" y="436332"/>
                  <a:pt x="1446405" y="519189"/>
                  <a:pt x="1446405" y="609256"/>
                </a:cubicBezTo>
                <a:cubicBezTo>
                  <a:pt x="1446405" y="718731"/>
                  <a:pt x="1424482" y="822147"/>
                  <a:pt x="1380636" y="919505"/>
                </a:cubicBezTo>
                <a:cubicBezTo>
                  <a:pt x="1336791" y="1016864"/>
                  <a:pt x="1276923" y="1102264"/>
                  <a:pt x="1201033" y="1175704"/>
                </a:cubicBezTo>
                <a:cubicBezTo>
                  <a:pt x="1125143" y="1249145"/>
                  <a:pt x="1038212" y="1307279"/>
                  <a:pt x="940241" y="1350104"/>
                </a:cubicBezTo>
                <a:cubicBezTo>
                  <a:pt x="842270" y="1392929"/>
                  <a:pt x="739011" y="1414341"/>
                  <a:pt x="630464" y="1414341"/>
                </a:cubicBezTo>
                <a:cubicBezTo>
                  <a:pt x="533756" y="1414341"/>
                  <a:pt x="446509" y="1395832"/>
                  <a:pt x="368726" y="1358815"/>
                </a:cubicBezTo>
                <a:cubicBezTo>
                  <a:pt x="290944" y="1321798"/>
                  <a:pt x="224888" y="1274288"/>
                  <a:pt x="170559" y="1216284"/>
                </a:cubicBezTo>
                <a:cubicBezTo>
                  <a:pt x="116230" y="1158282"/>
                  <a:pt x="74221" y="1094638"/>
                  <a:pt x="44533" y="1025353"/>
                </a:cubicBezTo>
                <a:cubicBezTo>
                  <a:pt x="14844" y="956068"/>
                  <a:pt x="1" y="888472"/>
                  <a:pt x="0" y="822564"/>
                </a:cubicBezTo>
                <a:cubicBezTo>
                  <a:pt x="0" y="724593"/>
                  <a:pt x="18815" y="627096"/>
                  <a:pt x="56445" y="530072"/>
                </a:cubicBezTo>
                <a:cubicBezTo>
                  <a:pt x="94074" y="433047"/>
                  <a:pt x="148237" y="344930"/>
                  <a:pt x="218932" y="265717"/>
                </a:cubicBezTo>
                <a:cubicBezTo>
                  <a:pt x="289627" y="186507"/>
                  <a:pt x="375796" y="122417"/>
                  <a:pt x="477440" y="73450"/>
                </a:cubicBezTo>
                <a:cubicBezTo>
                  <a:pt x="579086" y="24483"/>
                  <a:pt x="694239" y="0"/>
                  <a:pt x="822899" y="0"/>
                </a:cubicBezTo>
                <a:cubicBezTo>
                  <a:pt x="906360" y="0"/>
                  <a:pt x="985739" y="14435"/>
                  <a:pt x="1061035" y="43307"/>
                </a:cubicBezTo>
                <a:cubicBezTo>
                  <a:pt x="1136332" y="72179"/>
                  <a:pt x="1202638" y="113380"/>
                  <a:pt x="1259954" y="166911"/>
                </a:cubicBezTo>
                <a:close/>
                <a:moveTo>
                  <a:pt x="1082327" y="325446"/>
                </a:moveTo>
                <a:cubicBezTo>
                  <a:pt x="1036736" y="281861"/>
                  <a:pt x="973548" y="260067"/>
                  <a:pt x="892759" y="260067"/>
                </a:cubicBezTo>
                <a:cubicBezTo>
                  <a:pt x="814531" y="260067"/>
                  <a:pt x="739865" y="280858"/>
                  <a:pt x="668762" y="322440"/>
                </a:cubicBezTo>
                <a:cubicBezTo>
                  <a:pt x="597659" y="364023"/>
                  <a:pt x="534860" y="416543"/>
                  <a:pt x="480363" y="480001"/>
                </a:cubicBezTo>
                <a:cubicBezTo>
                  <a:pt x="425867" y="543459"/>
                  <a:pt x="383246" y="611445"/>
                  <a:pt x="352500" y="683958"/>
                </a:cubicBezTo>
                <a:cubicBezTo>
                  <a:pt x="321754" y="756471"/>
                  <a:pt x="306381" y="823622"/>
                  <a:pt x="306381" y="885411"/>
                </a:cubicBezTo>
                <a:cubicBezTo>
                  <a:pt x="306381" y="958295"/>
                  <a:pt x="331088" y="1018951"/>
                  <a:pt x="380500" y="1067380"/>
                </a:cubicBezTo>
                <a:cubicBezTo>
                  <a:pt x="429912" y="1115809"/>
                  <a:pt x="494660" y="1140023"/>
                  <a:pt x="574743" y="1140022"/>
                </a:cubicBezTo>
                <a:cubicBezTo>
                  <a:pt x="632152" y="1140023"/>
                  <a:pt x="694220" y="1122516"/>
                  <a:pt x="760944" y="1087503"/>
                </a:cubicBezTo>
                <a:cubicBezTo>
                  <a:pt x="827668" y="1052490"/>
                  <a:pt x="890448" y="1006093"/>
                  <a:pt x="949287" y="948312"/>
                </a:cubicBezTo>
                <a:cubicBezTo>
                  <a:pt x="1008126" y="890532"/>
                  <a:pt x="1056405" y="824466"/>
                  <a:pt x="1094128" y="750116"/>
                </a:cubicBezTo>
                <a:cubicBezTo>
                  <a:pt x="1131850" y="675766"/>
                  <a:pt x="1150711" y="599626"/>
                  <a:pt x="1150711" y="521694"/>
                </a:cubicBezTo>
                <a:cubicBezTo>
                  <a:pt x="1150712" y="434448"/>
                  <a:pt x="1127917" y="369032"/>
                  <a:pt x="1082327" y="325446"/>
                </a:cubicBezTo>
                <a:close/>
              </a:path>
            </a:pathLst>
          </a:custGeom>
          <a:solidFill>
            <a:srgbClr val="F31C2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h="26035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700" b="1" dirty="0">
              <a:latin typeface="Montserrat Black" panose="00000A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63" presetClass="path" presetSubtype="0" accel="5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  <p:bldP spid="6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770294" y="1738905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704580" y="1543031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474349" y="1457302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200"/>
            <a:ext cx="11963400" cy="65532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2132E-6615-4932-9E08-15F3733265BB}"/>
              </a:ext>
            </a:extLst>
          </p:cNvPr>
          <p:cNvSpPr/>
          <p:nvPr/>
        </p:nvSpPr>
        <p:spPr>
          <a:xfrm>
            <a:off x="1911927" y="3524117"/>
            <a:ext cx="108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1336B57-B71B-4605-A437-071A6025ED17}"/>
              </a:ext>
            </a:extLst>
          </p:cNvPr>
          <p:cNvSpPr/>
          <p:nvPr/>
        </p:nvSpPr>
        <p:spPr>
          <a:xfrm>
            <a:off x="1365345" y="3658664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E8A27-E5AE-443A-9718-0354C6DEA843}"/>
              </a:ext>
            </a:extLst>
          </p:cNvPr>
          <p:cNvSpPr/>
          <p:nvPr/>
        </p:nvSpPr>
        <p:spPr>
          <a:xfrm>
            <a:off x="1905000" y="4191000"/>
            <a:ext cx="108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(০)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EAF3374-1C73-45F2-9904-4C5A45E20159}"/>
              </a:ext>
            </a:extLst>
          </p:cNvPr>
          <p:cNvSpPr/>
          <p:nvPr/>
        </p:nvSpPr>
        <p:spPr>
          <a:xfrm>
            <a:off x="1365344" y="4323665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44444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9" grpId="0" animBg="1"/>
          <p:bldP spid="19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44444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9" grpId="0" animBg="1"/>
          <p:bldP spid="19" grpId="0"/>
          <p:bldP spid="2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24166</TotalTime>
  <Words>402</Words>
  <Application>Microsoft Office PowerPoint</Application>
  <PresentationFormat>Widescreen</PresentationFormat>
  <Paragraphs>87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Lato Black</vt:lpstr>
      <vt:lpstr>Montserrat Black</vt:lpstr>
      <vt:lpstr>NikoshBAN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 </cp:lastModifiedBy>
  <cp:revision>1100</cp:revision>
  <dcterms:created xsi:type="dcterms:W3CDTF">2006-08-16T00:00:00Z</dcterms:created>
  <dcterms:modified xsi:type="dcterms:W3CDTF">2022-12-03T15:14:28Z</dcterms:modified>
</cp:coreProperties>
</file>