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5" r:id="rId4"/>
    <p:sldId id="266" r:id="rId5"/>
    <p:sldId id="256" r:id="rId6"/>
    <p:sldId id="258" r:id="rId7"/>
    <p:sldId id="259" r:id="rId8"/>
    <p:sldId id="260" r:id="rId9"/>
    <p:sldId id="261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981200"/>
          <a:ext cx="9144000" cy="180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400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ঙ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 ও লিখি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0000"/>
            <a:ext cx="9144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খালি ঘরে সঠিক বর্ণ লিখি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4876800"/>
          <a:ext cx="9144000" cy="180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400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ঙ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একই বর্ণ দিয়ে শুরু হয়েছে এমন শব্দগুলো দাগ টেনে মিলাই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773006"/>
          <a:ext cx="9144000" cy="4831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648200"/>
              </a:tblGrid>
              <a:tr h="1194595"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</a:t>
                      </a:r>
                      <a:r>
                        <a:rPr lang="bn-IN" sz="5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bn-IN" sz="5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রগোশ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12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5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লা</a:t>
                      </a:r>
                      <a:endParaRPr lang="en-US" sz="5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গা</a:t>
                      </a:r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ড়ি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30204"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গা</a:t>
                      </a:r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ছ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লম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94595"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</a:t>
                      </a:r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</a:t>
                      </a:r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ড়ি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743200" y="2362200"/>
            <a:ext cx="3276600" cy="33528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3505200"/>
            <a:ext cx="3048000" cy="13716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2362200"/>
            <a:ext cx="2514600" cy="35052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52800" y="3505200"/>
            <a:ext cx="2819400" cy="11430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ous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50" y="1442470"/>
            <a:ext cx="4073195" cy="3878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648" y="207531"/>
            <a:ext cx="9144000" cy="1208013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80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5814643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স্বরবর্ণগুলো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 - খ)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লিখে আনবে কেমন। </a:t>
            </a:r>
            <a:endParaRPr lang="en-US" sz="44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245" y="1442471"/>
            <a:ext cx="4215438" cy="38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907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-for-thank-you-52650-1268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62000"/>
            <a:ext cx="71628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8530" y="1905000"/>
            <a:ext cx="7067774" cy="39623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র্ণের পরিচিত সরল শব্দ লিখতে পারবে।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4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7" t="1745" r="1604" b="100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62000"/>
            <a:ext cx="7162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1752600"/>
            <a:ext cx="7239000" cy="441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ক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8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3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220627_09261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572000" cy="4191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20220627_092617.jpg"/>
          <p:cNvPicPr>
            <a:picLocks noChangeAspect="1"/>
          </p:cNvPicPr>
          <p:nvPr/>
        </p:nvPicPr>
        <p:blipFill>
          <a:blip r:embed="rId3" cstate="print"/>
          <a:srcRect l="14362" t="10213" r="26277"/>
          <a:stretch>
            <a:fillRect/>
          </a:stretch>
        </p:blipFill>
        <p:spPr>
          <a:xfrm>
            <a:off x="4800600" y="1524000"/>
            <a:ext cx="4343400" cy="41719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Down Arrow 8"/>
          <p:cNvSpPr/>
          <p:nvPr/>
        </p:nvSpPr>
        <p:spPr>
          <a:xfrm>
            <a:off x="4495800" y="1447800"/>
            <a:ext cx="381000" cy="5410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584233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84233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627_092634.jpg"/>
          <p:cNvPicPr>
            <a:picLocks noChangeAspect="1"/>
          </p:cNvPicPr>
          <p:nvPr/>
        </p:nvPicPr>
        <p:blipFill>
          <a:blip r:embed="rId2" cstate="print"/>
          <a:srcRect l="4167" r="15000"/>
          <a:stretch>
            <a:fillRect/>
          </a:stretch>
        </p:blipFill>
        <p:spPr>
          <a:xfrm>
            <a:off x="0" y="1447800"/>
            <a:ext cx="4724400" cy="3962400"/>
          </a:xfrm>
          <a:prstGeom prst="rect">
            <a:avLst/>
          </a:prstGeom>
        </p:spPr>
      </p:pic>
      <p:pic>
        <p:nvPicPr>
          <p:cNvPr id="3" name="Picture 2" descr="20220627_092644.jpg"/>
          <p:cNvPicPr>
            <a:picLocks noChangeAspect="1"/>
          </p:cNvPicPr>
          <p:nvPr/>
        </p:nvPicPr>
        <p:blipFill>
          <a:blip r:embed="rId3" cstate="print"/>
          <a:srcRect l="8360" t="21899" r="16640" b="21805"/>
          <a:stretch>
            <a:fillRect/>
          </a:stretch>
        </p:blipFill>
        <p:spPr>
          <a:xfrm>
            <a:off x="4876800" y="1447800"/>
            <a:ext cx="4267200" cy="39624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648200" y="1447800"/>
            <a:ext cx="304800" cy="5410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0"/>
            <a:ext cx="99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638800"/>
            <a:ext cx="20473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রগোশ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5638800"/>
            <a:ext cx="190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627_092709.jpg"/>
          <p:cNvPicPr>
            <a:picLocks noChangeAspect="1"/>
          </p:cNvPicPr>
          <p:nvPr/>
        </p:nvPicPr>
        <p:blipFill>
          <a:blip r:embed="rId2" cstate="print"/>
          <a:srcRect l="11667" r="14167"/>
          <a:stretch>
            <a:fillRect/>
          </a:stretch>
        </p:blipFill>
        <p:spPr>
          <a:xfrm rot="5400000">
            <a:off x="4752975" y="1247775"/>
            <a:ext cx="4343400" cy="4438650"/>
          </a:xfrm>
          <a:prstGeom prst="rect">
            <a:avLst/>
          </a:prstGeom>
        </p:spPr>
      </p:pic>
      <p:pic>
        <p:nvPicPr>
          <p:cNvPr id="3" name="Picture 2" descr="20220627_092728.jpg"/>
          <p:cNvPicPr>
            <a:picLocks noChangeAspect="1"/>
          </p:cNvPicPr>
          <p:nvPr/>
        </p:nvPicPr>
        <p:blipFill>
          <a:blip r:embed="rId3" cstate="print"/>
          <a:srcRect l="2526" t="7084" r="16640"/>
          <a:stretch>
            <a:fillRect/>
          </a:stretch>
        </p:blipFill>
        <p:spPr>
          <a:xfrm>
            <a:off x="0" y="1295400"/>
            <a:ext cx="4495800" cy="43434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343400" y="1295400"/>
            <a:ext cx="457200" cy="5562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0" y="0"/>
            <a:ext cx="1207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6388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ড়ি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6388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627_092745.jpg"/>
          <p:cNvPicPr>
            <a:picLocks noChangeAspect="1"/>
          </p:cNvPicPr>
          <p:nvPr/>
        </p:nvPicPr>
        <p:blipFill>
          <a:blip r:embed="rId2" cstate="print"/>
          <a:srcRect t="10370" r="30000"/>
          <a:stretch>
            <a:fillRect/>
          </a:stretch>
        </p:blipFill>
        <p:spPr>
          <a:xfrm>
            <a:off x="0" y="1295400"/>
            <a:ext cx="4953000" cy="4419600"/>
          </a:xfrm>
          <a:prstGeom prst="rect">
            <a:avLst/>
          </a:prstGeom>
        </p:spPr>
      </p:pic>
      <p:pic>
        <p:nvPicPr>
          <p:cNvPr id="3" name="Picture 2" descr="20220627_092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52999" y="1447803"/>
            <a:ext cx="4343401" cy="40386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800600" y="1295400"/>
            <a:ext cx="457200" cy="5562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0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6783" y="5842337"/>
            <a:ext cx="8819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4569" y="5638800"/>
            <a:ext cx="11288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ড়ি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627_092817.jpg"/>
          <p:cNvPicPr>
            <a:picLocks noChangeAspect="1"/>
          </p:cNvPicPr>
          <p:nvPr/>
        </p:nvPicPr>
        <p:blipFill>
          <a:blip r:embed="rId2" cstate="print"/>
          <a:srcRect l="9167" t="7407" r="9167"/>
          <a:stretch>
            <a:fillRect/>
          </a:stretch>
        </p:blipFill>
        <p:spPr>
          <a:xfrm>
            <a:off x="0" y="1066800"/>
            <a:ext cx="4724400" cy="4762500"/>
          </a:xfrm>
          <a:prstGeom prst="rect">
            <a:avLst/>
          </a:prstGeom>
        </p:spPr>
      </p:pic>
      <p:pic>
        <p:nvPicPr>
          <p:cNvPr id="3" name="Picture 2" descr="20220627_092827.jpg"/>
          <p:cNvPicPr>
            <a:picLocks noChangeAspect="1"/>
          </p:cNvPicPr>
          <p:nvPr/>
        </p:nvPicPr>
        <p:blipFill>
          <a:blip r:embed="rId3" cstate="print"/>
          <a:srcRect l="8360" t="10047" r="13307"/>
          <a:stretch>
            <a:fillRect/>
          </a:stretch>
        </p:blipFill>
        <p:spPr>
          <a:xfrm rot="5400000">
            <a:off x="4686299" y="1333502"/>
            <a:ext cx="4724400" cy="4191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648200" y="1066800"/>
            <a:ext cx="381000" cy="5791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-228600"/>
            <a:ext cx="793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9346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791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ঝি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107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30</cp:revision>
  <dcterms:created xsi:type="dcterms:W3CDTF">2006-08-16T00:00:00Z</dcterms:created>
  <dcterms:modified xsi:type="dcterms:W3CDTF">2022-09-14T04:51:44Z</dcterms:modified>
</cp:coreProperties>
</file>