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558A47-6D08-4DF9-9D6B-1D81E7C1D5D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C96EA9-3B72-41D9-812D-D1690A13C8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aifulcjm@gmail.com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2057400"/>
            <a:ext cx="5105400" cy="1143000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 descr="D:\BTT Training\01050070187_Saiful\Image\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13646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BTT Training\01050070187_Saiful\Image\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5029200"/>
            <a:ext cx="12205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BTT Training\01050070187_Saiful\Image\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" y="4133504"/>
            <a:ext cx="127738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BTT Training\01050070187_Saiful\Image\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6200"/>
            <a:ext cx="10806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BTT Training\01050070187_Saiful\Image\Screenshot_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/>
          <a:stretch/>
        </p:blipFill>
        <p:spPr bwMode="auto">
          <a:xfrm>
            <a:off x="2362200" y="2341382"/>
            <a:ext cx="4191000" cy="38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BTT Training\01050070187_Saiful\Image\Screenshot_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" y="2116745"/>
            <a:ext cx="2035233" cy="19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BTT Training\01050070187_Saiful\Image\Screenshot_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72" y="1676400"/>
            <a:ext cx="2151042" cy="19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BTT Training\01050070187_Saiful\Image\Screenshot_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39180"/>
            <a:ext cx="2057400" cy="17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BTT Training\01050070187_Saiful\Image\Screenshot_2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36989"/>
          <a:stretch/>
        </p:blipFill>
        <p:spPr bwMode="auto">
          <a:xfrm>
            <a:off x="6812972" y="4269022"/>
            <a:ext cx="2151042" cy="22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500" y="1295400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মধ্যে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ইন্সটল করা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8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0.26543 L 0.05296 0.11468 C 0.10921 0.08184 0.13855 0.04647 0.13455 0.0178 C 0.12952 -0.01457 0.09341 -0.03261 0.03212 -0.03654 L -0.23923 -0.06105 " pathEditMode="relative" rAng="15579078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-206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128 -0.13087 L -0.18159 -0.12624 C -0.20816 -0.12416 -0.23107 -0.13734 -0.24461 -0.16139 C -0.26007 -0.1889 -0.26232 -0.22104 -0.25329 -0.25434 L -0.21562 -0.40671 " pathEditMode="relative" rAng="14002137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84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722 L 0.07691 -0.18196 C 0.09323 -0.18751 0.11736 -0.19052 0.14253 -0.19052 C 0.17118 -0.19052 0.19409 -0.18751 0.21041 -0.18196 L 0.2875 -0.15722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6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TT Training\01050070187_Saiful\Image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2167"/>
            <a:ext cx="1931018" cy="9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498592" y="3401568"/>
            <a:ext cx="1207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5200" y="3510405"/>
            <a:ext cx="1828800" cy="21283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434205"/>
            <a:ext cx="1840506" cy="21283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2209801" y="4849368"/>
            <a:ext cx="1207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209800" y="3630168"/>
            <a:ext cx="1207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5498592" y="4925567"/>
            <a:ext cx="1207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D:\BTT Training\01050070187_Saiful\Image\Screenshot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199"/>
            <a:ext cx="2209800" cy="23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77100" y="4535269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803" y="4078068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050" y="419100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মেমোরী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6918" y="2035314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ইনপুট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143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কম্পিউটার  যেভাবে কাজ করে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716411"/>
            <a:ext cx="7924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বিভিন্ন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প্রকার কম্পিউটারের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বল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২।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-100" dirty="0">
                <a:latin typeface="NikoshBAN" pitchFamily="2" charset="0"/>
                <a:cs typeface="NikoshBAN" pitchFamily="2" charset="0"/>
              </a:rPr>
              <a:t>কিভাবে কাজ করে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spc="-1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-1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000" spc="-100" dirty="0">
                <a:latin typeface="NikoshBAN" pitchFamily="2" charset="0"/>
                <a:cs typeface="NikoshBAN" pitchFamily="2" charset="0"/>
              </a:rPr>
              <a:t>কিভাবে কাজ করে </a:t>
            </a:r>
            <a:r>
              <a:rPr lang="bn-IN" sz="4000" spc="-1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388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4343400" cy="994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321314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আউটপুটয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ন্ত্রের নাম বল।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3178314"/>
            <a:ext cx="621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798874"/>
            <a:ext cx="8229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মাধ্যমে </a:t>
            </a:r>
            <a:r>
              <a:rPr lang="bn-BD" sz="40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4000" spc="-1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bn-BD" sz="40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20914"/>
            <a:ext cx="487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TTC\Desktop\PIC\Pictur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17" b="10798"/>
          <a:stretch/>
        </p:blipFill>
        <p:spPr bwMode="auto">
          <a:xfrm>
            <a:off x="762000" y="2057400"/>
            <a:ext cx="7315200" cy="27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own Load file\ros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7325" r="22234"/>
          <a:stretch/>
        </p:blipFill>
        <p:spPr bwMode="auto">
          <a:xfrm>
            <a:off x="3733800" y="5183479"/>
            <a:ext cx="1739884" cy="1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Down Load file\ros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7325" r="22234"/>
          <a:stretch/>
        </p:blipFill>
        <p:spPr bwMode="auto">
          <a:xfrm>
            <a:off x="7239000" y="1676400"/>
            <a:ext cx="1739884" cy="1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Down Load file\ros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7325" r="22234"/>
          <a:stretch/>
        </p:blipFill>
        <p:spPr bwMode="auto">
          <a:xfrm>
            <a:off x="152400" y="1709694"/>
            <a:ext cx="1739884" cy="1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Down Load file\ros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7325" r="22234"/>
          <a:stretch/>
        </p:blipFill>
        <p:spPr bwMode="auto">
          <a:xfrm>
            <a:off x="228600" y="4495800"/>
            <a:ext cx="1739884" cy="1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Down Load file\ros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7325" r="22234"/>
          <a:stretch/>
        </p:blipFill>
        <p:spPr bwMode="auto">
          <a:xfrm>
            <a:off x="7220484" y="4343400"/>
            <a:ext cx="1739884" cy="1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0" y="2844569"/>
            <a:ext cx="3886200" cy="12791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285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28575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1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99704" y="609600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9718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2209800"/>
            <a:ext cx="0" cy="411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29718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 Single Corner Rectangle 15"/>
          <p:cNvSpPr/>
          <p:nvPr/>
        </p:nvSpPr>
        <p:spPr>
          <a:xfrm>
            <a:off x="228600" y="1585313"/>
            <a:ext cx="4267200" cy="509647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5181600" y="1775385"/>
            <a:ext cx="3505200" cy="479167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সাইফুল ইসলাম চোধুরী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 জে এম উচ্চ 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বিটিট ব্যাচ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০৭, আইডি 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১৮৭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সরকারি টিচার্স ট্রেনিং কলেজ, চট্টগ্রাম।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Palatino Linotype" pitchFamily="18" charset="0"/>
                <a:cs typeface="NikoshBAN" pitchFamily="2" charset="0"/>
                <a:hlinkClick r:id="rId2"/>
              </a:rPr>
              <a:t>saifulcjm@gmail.com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Palatino Linotype" pitchFamily="18" charset="0"/>
                <a:cs typeface="NikoshBAN" pitchFamily="2" charset="0"/>
              </a:rPr>
              <a:t>মোবাইলঃ </a:t>
            </a:r>
            <a:r>
              <a:rPr lang="bn-BD" sz="3200" b="1" dirty="0" smtClean="0">
                <a:latin typeface="Palatino Linotype" pitchFamily="18" charset="0"/>
                <a:cs typeface="NikoshBAN" pitchFamily="2" charset="0"/>
              </a:rPr>
              <a:t>০১৯৯১৯৪৫৮৮২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731355"/>
            <a:ext cx="3657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 ষষ্ঠ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বিষয়: তথ্য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পাঠ: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516544"/>
            <a:ext cx="1693136" cy="152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6134100" y="1775385"/>
            <a:ext cx="1600200" cy="192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73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latin typeface="NikoshBAN" pitchFamily="2" charset="0"/>
                <a:cs typeface="NikoshBAN" pitchFamily="2" charset="0"/>
              </a:rPr>
              <a:t>নিচের  চিত্রগুলি লক্ষ্য কর</a:t>
            </a:r>
            <a:endParaRPr lang="en-US" sz="4800" dirty="0">
              <a:ln w="0"/>
            </a:endParaRPr>
          </a:p>
        </p:txBody>
      </p:sp>
      <p:pic>
        <p:nvPicPr>
          <p:cNvPr id="1026" name="Picture 2" descr="D:\BTT Training\01050070187_Saiful\Image\Screenshot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28" y="1897797"/>
            <a:ext cx="2734223" cy="20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TT Training\01050070187_Saiful\Image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0" y="3929148"/>
            <a:ext cx="2636837" cy="15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TT Training\01050070187_Saiful\Image\Screensho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620963" cy="15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TT Training\01050070187_Saiful\Image\Screenshot_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7277"/>
            <a:ext cx="2819400" cy="166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798403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n w="0"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581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657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5400" dirty="0">
              <a:ln w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5410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</p:spTree>
    <p:extLst>
      <p:ext uri="{BB962C8B-B14F-4D97-AF65-F5344CB8AC3E}">
        <p14:creationId xmlns:p14="http://schemas.microsoft.com/office/powerpoint/2010/main" val="23264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4953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latin typeface="NikoshBAN" pitchFamily="2" charset="0"/>
                <a:cs typeface="NikoshBAN" pitchFamily="2" charset="0"/>
              </a:rPr>
              <a:t>            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47" y="2438400"/>
            <a:ext cx="878655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বিভিন্ন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প্রকার কম্পিউটারের নাম 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২।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সফটওয়ার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spc="-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spc="-1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800" spc="-1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8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spc="-1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800" spc="-100" dirty="0">
                <a:latin typeface="NikoshBAN" pitchFamily="2" charset="0"/>
                <a:cs typeface="NikoshBAN" pitchFamily="2" charset="0"/>
              </a:rPr>
              <a:t>কিভাবে কাজ করে তা </a:t>
            </a:r>
            <a:r>
              <a:rPr lang="bn-BD" sz="3800" dirty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800" spc="-1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800" spc="-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527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TT Training\01050070187_Saiful\Image\Screenshot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4817"/>
            <a:ext cx="2690813" cy="22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TT Training\01050070187_Saiful\Image\Screenshot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TT Training\01050070187_Saiful\Image\Screenshot_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59777"/>
            <a:ext cx="2174037" cy="25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49016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2309" y="5816025"/>
            <a:ext cx="257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730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563" y="1273314"/>
            <a:ext cx="529823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TT Training\01050070187_Saiful\Image\Screenshot_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68782"/>
            <a:ext cx="2684453" cy="24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TT Training\01050070187_Saiful\Image\Screenshot_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6147" b="8549"/>
          <a:stretch/>
        </p:blipFill>
        <p:spPr bwMode="auto">
          <a:xfrm>
            <a:off x="304800" y="2759824"/>
            <a:ext cx="2442294" cy="2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BTT Training\01050070187_Saiful\Image\Screenshot_2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/>
          <a:stretch/>
        </p:blipFill>
        <p:spPr bwMode="auto">
          <a:xfrm>
            <a:off x="2895600" y="2667000"/>
            <a:ext cx="31930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73314"/>
            <a:ext cx="586739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953000"/>
            <a:ext cx="217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1" y="5435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6636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D:\BTT Training\01050070187_Saiful\Image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62200"/>
            <a:ext cx="3274146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BTT Training\01050070187_Saiful\Image\Screenshot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94225"/>
            <a:ext cx="2598737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BTT Training\01050070187_Saiful\Image\Screenshot_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86000"/>
            <a:ext cx="222913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BTT Training\01050070187_Saiful\Image\Screenshot_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2" y="4427537"/>
            <a:ext cx="3246436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295400"/>
            <a:ext cx="4703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48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TT Training\01050070187_Saiful\Image\Screenshot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549263"/>
            <a:ext cx="2895600" cy="14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TT Training\01050070187_Saiful\Image\Screenshot_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4"/>
          <a:stretch/>
        </p:blipFill>
        <p:spPr bwMode="auto">
          <a:xfrm>
            <a:off x="5029200" y="3332630"/>
            <a:ext cx="3106189" cy="19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BTT Training\01050070187_Saiful\Image\Screenshot_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3" y="3332629"/>
            <a:ext cx="3207327" cy="20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BTT Training\01050070187_Saiful\Image\Screenshot_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79" y="1283299"/>
            <a:ext cx="3106189" cy="19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762000"/>
            <a:ext cx="518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সফটওয়ার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5475982"/>
            <a:ext cx="8305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মেমরিতে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রাখা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প্রসেসরে গিয়ে ভিন্ন ভিন্ন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প্রকার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করাতে পারে তাকে সফটওয়্যার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455</TotalTime>
  <Words>215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Saiful</cp:lastModifiedBy>
  <cp:revision>49</cp:revision>
  <dcterms:created xsi:type="dcterms:W3CDTF">2019-04-11T04:36:47Z</dcterms:created>
  <dcterms:modified xsi:type="dcterms:W3CDTF">2022-12-02T02:20:09Z</dcterms:modified>
</cp:coreProperties>
</file>