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1" r:id="rId3"/>
    <p:sldId id="301" r:id="rId4"/>
    <p:sldId id="260" r:id="rId5"/>
    <p:sldId id="289" r:id="rId6"/>
    <p:sldId id="259" r:id="rId7"/>
    <p:sldId id="297" r:id="rId8"/>
    <p:sldId id="290" r:id="rId9"/>
    <p:sldId id="282" r:id="rId10"/>
    <p:sldId id="278" r:id="rId11"/>
    <p:sldId id="277" r:id="rId12"/>
    <p:sldId id="280" r:id="rId13"/>
    <p:sldId id="292" r:id="rId14"/>
    <p:sldId id="264" r:id="rId15"/>
    <p:sldId id="279" r:id="rId16"/>
    <p:sldId id="299" r:id="rId17"/>
    <p:sldId id="261" r:id="rId18"/>
    <p:sldId id="283" r:id="rId19"/>
    <p:sldId id="268" r:id="rId20"/>
    <p:sldId id="295" r:id="rId21"/>
    <p:sldId id="285" r:id="rId22"/>
    <p:sldId id="265" r:id="rId23"/>
    <p:sldId id="296" r:id="rId24"/>
    <p:sldId id="269" r:id="rId25"/>
    <p:sldId id="275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2087-DBD0-B1B1-76A7-5DECF3BEB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6890B-DCA3-3343-FAD4-8ABD0C6B7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FC8CA-E18F-E26B-83DF-9063EED1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DE40E-BBBC-3358-E061-238A63C8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F8CAE-5E98-22FE-3B5D-43831716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80780-30BF-2680-97E0-B5AE3808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3537B-6329-24A8-ED8C-1F2454E2D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D97D-9D9C-A137-D02D-BD3078F8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8A298-C886-87A3-F37B-A09F211B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773F0-4937-162E-A2E2-8037CA18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F5A8E-9982-331C-1B8B-F992007F2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EEB4F-1074-E267-25DC-D6A1A5CC0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F3D5E-378E-96AE-65BD-B8B77F9A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A574-3AA1-30CA-07AC-A6AD50D2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426D3-DADC-7F53-0E7F-2EFD0DFF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0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8B26-634A-F349-51D6-B6479534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6F369-78C6-378C-6774-DF6E6E079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17440-8119-D6B2-5850-DDC7453D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5A7B5-DFF8-189E-D9AB-28D6662A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C9542-E472-A65F-2BB7-C52E020D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1CFD-D18D-441A-EAF7-BCB06D78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117DC-DFD6-F48B-42B4-37BFD71AC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4DBF8-2743-28D2-C11C-3EE99A7E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E66-44AE-ECEF-E5DF-6091324A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7F41F-0AF8-6BC3-FF55-B33F7BD8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2453A-0725-1E6D-AB22-5B60B0E6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D6D59-5310-5E29-4B2B-EC7D46B0E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990B3-B20E-E009-C54D-D84CE6663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9D31F-F3AF-0582-8B05-D1166826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B7887-0E4E-C143-1C75-B0AB58CC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7BF26-4B4C-1723-B443-74701A8E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9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0459-BD4F-F6AF-8255-8EB558BE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92F38-EBF7-3EEC-8269-E04B86C22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AA6D7-E15C-5E1F-1DD2-2064A3AB6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FF962-B86B-C08E-C9AE-B7B3CC713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D5034-60E7-1521-35C4-A282397A3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8984B-C258-38A8-BF35-93772B3A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E3FF3-FFD8-86B1-3DC1-111875C1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8C176-93F4-6CF1-DF5C-17D5D9C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5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118D-D69C-EF76-B01C-5187F75D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7D2D7C-449E-88A6-DC8A-47D7BCA8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A94C5-DF34-E118-FF1F-74C0B4E8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770BF-82CA-52D6-BD8C-9013F028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3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26ED0-F1C9-4EC2-73C5-F2C3524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0864F-F315-54FF-7512-5D487765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33F76-164A-A29D-A7E4-0A650469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5BA0-1A44-C561-A7DE-2E84C602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0035C-D72D-F40A-4A13-DE50CA19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CE09A-6791-4708-E045-4EF40F16E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480BC-7ADE-54AB-7253-FDCCC153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6C091-3CF2-6D18-89B7-41520674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DEA0C-91FA-D191-4BFB-690CF300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5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406F-F5E2-566E-3A4F-63FF59D4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DDD3F8-C427-9D65-3D9E-7BB18F1F3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81D7C-19BB-BF9F-B746-71D87FA03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F717B-7F09-340C-838A-430EC128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7E6C1-35E2-AA1E-93B4-EDCD119E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511D9-EC32-3678-7C0A-6730534E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270A4-A13F-EA9D-7992-73B3D6A1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FD384-4D60-874A-95F8-44D1CF140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E565F-1784-949B-EBDB-4CE898B88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E1A3E-5864-4453-A00A-25FD9B9AEF4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8378-35C9-82C8-48C7-5B44A8F03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6E153-D869-EC2B-5F95-52A271C68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667C7-809A-4D13-AA93-7554E18E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5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he1709blog.blogspot.com/2014_09_01_archiv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nahidaakhter99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FCE82-6B90-B342-8602-D3DCDCC39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289249"/>
            <a:ext cx="11346025" cy="62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3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864" y="5793403"/>
            <a:ext cx="9929812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পরিবারে দাদা, দাদি, চাচা, চাচি বা অন্যান্য আত্মীয়স্বজন থাকেন।  </a:t>
            </a:r>
            <a:endParaRPr lang="en-US" sz="32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615" y="524293"/>
            <a:ext cx="1504948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4" y="524293"/>
            <a:ext cx="7591425" cy="5060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83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576" y="5121889"/>
            <a:ext cx="9929812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 আমরা সকলে একে অপরকে ভালবাসি, স্নেহ ও শ্রদ্ধা করি। </a:t>
            </a:r>
            <a:endParaRPr lang="en-US" sz="3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52505" y="1052521"/>
            <a:ext cx="10253659" cy="3705226"/>
            <a:chOff x="1042989" y="638175"/>
            <a:chExt cx="10253659" cy="37052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449" y="638175"/>
              <a:ext cx="5410199" cy="37014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989" y="638175"/>
              <a:ext cx="4631533" cy="37052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09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71739" y="5707676"/>
            <a:ext cx="7343774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 নানা ধরণের কাজে আমরা সাহায্য করতে পারি। </a:t>
            </a:r>
            <a:endParaRPr lang="en-US" sz="32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80485"/>
            <a:ext cx="7901306" cy="4880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07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1538" y="637100"/>
            <a:ext cx="2143125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78" y="1605107"/>
            <a:ext cx="2685384" cy="2588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52" y="1862602"/>
            <a:ext cx="2245856" cy="1344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45" y="1312449"/>
            <a:ext cx="228600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14" y="1312449"/>
            <a:ext cx="2458264" cy="28452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35185" y="5502369"/>
            <a:ext cx="2141489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9605" y="4313201"/>
            <a:ext cx="758347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6172" y="4371347"/>
            <a:ext cx="758347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9996" y="3207308"/>
            <a:ext cx="992104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32296" y="4343978"/>
            <a:ext cx="758347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850" y="5535269"/>
            <a:ext cx="6831732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বই, খাতা, কলম এবং ব্যাগ কী করব?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16" y="345644"/>
            <a:ext cx="3305954" cy="3186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59" y="3098239"/>
            <a:ext cx="3457370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2" y="578643"/>
            <a:ext cx="22860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87" y="788988"/>
            <a:ext cx="2743200" cy="317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27257" y="5537713"/>
            <a:ext cx="3245543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নিজেরা গুছিয়ে রাখব।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9926" y="5351141"/>
            <a:ext cx="5505449" cy="584775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নিজেদের পোষাক কী করব?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63" y="1098764"/>
            <a:ext cx="3667125" cy="366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6459" r="12396" b="17916"/>
          <a:stretch/>
        </p:blipFill>
        <p:spPr>
          <a:xfrm>
            <a:off x="2169318" y="1029806"/>
            <a:ext cx="3014663" cy="390789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28987" y="736209"/>
            <a:ext cx="5386388" cy="5385280"/>
            <a:chOff x="3286123" y="770185"/>
            <a:chExt cx="5386388" cy="53852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92" t="2131" r="16572" b="8381"/>
            <a:stretch/>
          </p:blipFill>
          <p:spPr>
            <a:xfrm>
              <a:off x="3286123" y="770185"/>
              <a:ext cx="5386388" cy="45447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011446" y="5570690"/>
              <a:ext cx="3935743" cy="584775"/>
            </a:xfrm>
            <a:prstGeom prst="rect">
              <a:avLst/>
            </a:prstGeom>
            <a:ln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 করে সাজিয়ে রাখব।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1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13950" y="699186"/>
            <a:ext cx="5849407" cy="4405853"/>
            <a:chOff x="2704585" y="637633"/>
            <a:chExt cx="5849407" cy="44058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585" y="637633"/>
              <a:ext cx="5849407" cy="440585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6643688" y="4500564"/>
              <a:ext cx="1571625" cy="2143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09163" y="780508"/>
            <a:ext cx="121971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দেখ </a:t>
            </a:r>
            <a:endParaRPr lang="en-US" sz="32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6" y="2609726"/>
            <a:ext cx="2471738" cy="58477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0756" y="2618114"/>
            <a:ext cx="11382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4672" y="5364628"/>
            <a:ext cx="606796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BD" sz="3600" b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বাড়িতে অনেক কাজ করতে পারি।</a:t>
            </a:r>
            <a:endParaRPr lang="en-US" sz="3600" b="1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5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56713" y="570598"/>
            <a:ext cx="6501587" cy="5030102"/>
            <a:chOff x="2704585" y="637633"/>
            <a:chExt cx="5849407" cy="44058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585" y="637633"/>
              <a:ext cx="5849407" cy="440585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643688" y="4500564"/>
              <a:ext cx="1571625" cy="2143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70985" y="5781550"/>
            <a:ext cx="6687324" cy="64633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ঘর পরিস্কার-পরিচ্ছন্ন রাখব।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43426" y="1614488"/>
            <a:ext cx="814388" cy="77152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71486"/>
            <a:ext cx="8991602" cy="5057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18989" y="5710113"/>
            <a:ext cx="6687324" cy="64633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ও পানি এনে খাবার টেবিলে রাখব।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8741" y="5648474"/>
            <a:ext cx="5885613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আঙিনায় গাছ লাগাব ও পানি দেব। 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41" y="699908"/>
            <a:ext cx="5885613" cy="47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98693-9F4E-648F-E918-AD488AB04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1400" y="0"/>
            <a:ext cx="5257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D21D0A-EE2E-B6D6-B40E-DC0C1008ECAB}"/>
              </a:ext>
            </a:extLst>
          </p:cNvPr>
          <p:cNvSpPr txBox="1"/>
          <p:nvPr/>
        </p:nvSpPr>
        <p:spPr>
          <a:xfrm>
            <a:off x="5105400" y="29718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2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2506" y="1138246"/>
            <a:ext cx="10253659" cy="3705226"/>
            <a:chOff x="1042989" y="638175"/>
            <a:chExt cx="10253659" cy="37052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449" y="638175"/>
              <a:ext cx="5410199" cy="37014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989" y="638175"/>
              <a:ext cx="4631533" cy="37052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952506" y="5019820"/>
            <a:ext cx="10253658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পরিবারের কাজে পরস্পরকে সাহায্য করব। </a:t>
            </a:r>
          </a:p>
          <a:p>
            <a:pPr algn="ctr"/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সুখী পরিবার গড়ে তুলব।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49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86238" y="1494599"/>
            <a:ext cx="3657600" cy="62865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14501" y="3029785"/>
            <a:ext cx="8601074" cy="1756527"/>
          </a:xfrm>
          <a:prstGeom prst="roundRect">
            <a:avLst/>
          </a:prstGeom>
          <a:ln w="28575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 কীভাবে একে অপরকে সহযোগিতা করতে পারো তা পাঁচটি বাক্যে লিখ। </a:t>
            </a:r>
            <a:endParaRPr lang="en-US" sz="44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21594" y="3379265"/>
            <a:ext cx="9429749" cy="721249"/>
          </a:xfrm>
          <a:prstGeom prst="roundRect">
            <a:avLst/>
          </a:prstGeom>
          <a:ln w="28575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07668" y="1766061"/>
            <a:ext cx="3657600" cy="62865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07523"/>
              </p:ext>
            </p:extLst>
          </p:nvPr>
        </p:nvGraphicFramePr>
        <p:xfrm>
          <a:off x="1071562" y="4491566"/>
          <a:ext cx="9929814" cy="889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গুছিয়ে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রাখা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কিছু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এনে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পরিষ্কার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1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13" y="995363"/>
            <a:ext cx="48006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পাঠ্য বইয়ের সাথে সংযোগ স্থাপন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2" y="2295524"/>
            <a:ext cx="8739216" cy="3533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3031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16" y="956436"/>
            <a:ext cx="1190625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4817044" y="1766061"/>
            <a:ext cx="2757488" cy="628650"/>
          </a:xfrm>
          <a:prstGeom prst="round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36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19313" y="3465965"/>
            <a:ext cx="7552951" cy="1425542"/>
            <a:chOff x="1762065" y="3323085"/>
            <a:chExt cx="7552951" cy="1425542"/>
          </a:xfrm>
        </p:grpSpPr>
        <p:sp>
          <p:nvSpPr>
            <p:cNvPr id="5" name="Rounded Rectangle 4"/>
            <p:cNvSpPr/>
            <p:nvPr/>
          </p:nvSpPr>
          <p:spPr>
            <a:xfrm>
              <a:off x="1762065" y="4105689"/>
              <a:ext cx="7552951" cy="642938"/>
            </a:xfrm>
            <a:prstGeom prst="roundRect">
              <a:avLst/>
            </a:prstGeom>
            <a:ln w="28575"/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পরিষ্কার রাখার জন্য আমাদের কী কী করা উচিৎ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62065" y="3323085"/>
              <a:ext cx="5296806" cy="574607"/>
            </a:xfrm>
            <a:prstGeom prst="roundRect">
              <a:avLst/>
            </a:prstGeom>
            <a:ln w="28575"/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১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পরিবারে আমরা কী কী কাজ করি?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55811" y="494771"/>
            <a:ext cx="1187313" cy="461665"/>
          </a:xfrm>
          <a:prstGeom prst="rect">
            <a:avLst/>
          </a:prstGeom>
          <a:noFill/>
          <a:ln w="19050">
            <a:noFill/>
            <a:prstDash val="sys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4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01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86527" y="2256836"/>
            <a:ext cx="1800224" cy="5644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bn-BD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5914" y="4170481"/>
            <a:ext cx="9401174" cy="1230195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তুমি পরিবারে কী কী কাজ কর তার একটি তালিকা তৈরী করে আনবে।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11" y="1053465"/>
            <a:ext cx="4322501" cy="274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37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463" y="2395448"/>
            <a:ext cx="807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4D133A"/>
                </a:solidFill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1500" dirty="0">
              <a:solidFill>
                <a:srgbClr val="4D133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B85767-4C32-143E-9A49-225656EBB62A}"/>
              </a:ext>
            </a:extLst>
          </p:cNvPr>
          <p:cNvSpPr txBox="1"/>
          <p:nvPr/>
        </p:nvSpPr>
        <p:spPr>
          <a:xfrm>
            <a:off x="4957304" y="2648867"/>
            <a:ext cx="47053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কালীকচ্ছ , সরাইল, ব্রাহ্মনবাড়িয়া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nahidaakhter99@gmail.com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Twitter:@NahidaA92015591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302EF-0467-5CEE-FD55-3520F6A9F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73" y="1955931"/>
            <a:ext cx="2227280" cy="3448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7BEA1-A206-EE9B-14FB-050429E86E91}"/>
              </a:ext>
            </a:extLst>
          </p:cNvPr>
          <p:cNvSpPr txBox="1"/>
          <p:nvPr/>
        </p:nvSpPr>
        <p:spPr>
          <a:xfrm>
            <a:off x="5254606" y="1165160"/>
            <a:ext cx="1805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0033" y="2480389"/>
            <a:ext cx="55237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শ্রেণি-তৃতীয়,</a:t>
            </a:r>
          </a:p>
          <a:p>
            <a:pPr algn="ctr">
              <a:defRPr/>
            </a:pPr>
            <a:r>
              <a:rPr lang="bn-BD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 ও বিশ্বপরিচয়, </a:t>
            </a:r>
          </a:p>
          <a:p>
            <a:pPr algn="ctr">
              <a:defRPr/>
            </a:pPr>
            <a:r>
              <a:rPr lang="en-US" sz="36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6</a:t>
            </a:r>
            <a:r>
              <a:rPr lang="bn-BD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উন্নয়ন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সময়-4৫ মিনিট</a:t>
            </a:r>
            <a:endParaRPr lang="en-US" sz="36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bn-BD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৩য় শ্রেণীর বাংলাদেশ ও বিশ্বপরিচয় বই ২০২২ pdf | বাংলাদেশ ও বিশ্বপরিচয় ৩য়  শ্রেণি pdf |তৃতীয় শ্রেণীর বাংলাদেশ ও বিশ্বপরিচয় বই pdf">
            <a:extLst>
              <a:ext uri="{FF2B5EF4-FFF2-40B4-BE49-F238E27FC236}">
                <a16:creationId xmlns:a16="http://schemas.microsoft.com/office/drawing/2014/main" id="{68B72530-5B7F-DF2A-8840-D217F5468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32" y="1918724"/>
            <a:ext cx="2464356" cy="339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886349-DD1A-EE27-7D1E-158CA621C8D0}"/>
              </a:ext>
            </a:extLst>
          </p:cNvPr>
          <p:cNvSpPr txBox="1"/>
          <p:nvPr/>
        </p:nvSpPr>
        <p:spPr>
          <a:xfrm>
            <a:off x="3170076" y="1107624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14095" y="1309147"/>
            <a:ext cx="10158732" cy="3408210"/>
            <a:chOff x="1014095" y="1166267"/>
            <a:chExt cx="10158732" cy="34082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95" y="1166267"/>
              <a:ext cx="5515292" cy="340650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935" y="1166267"/>
              <a:ext cx="4524892" cy="34082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4910140" y="567155"/>
            <a:ext cx="2105023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665" y="5244286"/>
            <a:ext cx="2638423" cy="646331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কী করছে?</a:t>
            </a:r>
            <a:endParaRPr lang="en-US" sz="36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9387" y="5244285"/>
            <a:ext cx="3157538" cy="646331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কাজ করছে।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457454" y="1385891"/>
            <a:ext cx="8027699" cy="1487407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28575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40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71663" y="3844851"/>
            <a:ext cx="8613491" cy="1557338"/>
            <a:chOff x="1871663" y="3844851"/>
            <a:chExt cx="8613491" cy="1557338"/>
          </a:xfrm>
        </p:grpSpPr>
        <p:sp>
          <p:nvSpPr>
            <p:cNvPr id="2" name="Round Same Side Corner Rectangle 1"/>
            <p:cNvSpPr/>
            <p:nvPr/>
          </p:nvSpPr>
          <p:spPr>
            <a:xfrm>
              <a:off x="1871663" y="3844851"/>
              <a:ext cx="4371975" cy="1557338"/>
            </a:xfrm>
            <a:prstGeom prst="round2SameRect">
              <a:avLst>
                <a:gd name="adj1" fmla="val 48850"/>
                <a:gd name="adj2" fmla="val 0"/>
              </a:avLst>
            </a:prstGeom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6000" b="1" dirty="0">
                  <a:ln/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4000" b="1" dirty="0">
                  <a:ln/>
                  <a:solidFill>
                    <a:srgbClr val="7030A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ln/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পরিবারকে সাহায্য করা</a:t>
              </a:r>
              <a:endParaRPr lang="en-US" sz="4000" b="1" dirty="0">
                <a:ln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6367464" y="3844851"/>
              <a:ext cx="4117690" cy="1557338"/>
            </a:xfrm>
            <a:prstGeom prst="round2SameRect">
              <a:avLst>
                <a:gd name="adj1" fmla="val 48850"/>
                <a:gd name="adj2" fmla="val 0"/>
              </a:avLst>
            </a:prstGeom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6000" b="1" dirty="0">
                  <a:ln/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4000" b="1" dirty="0">
                  <a:ln/>
                  <a:solidFill>
                    <a:srgbClr val="7030A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ln/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বাড়িতে সাহায্য করা</a:t>
              </a:r>
              <a:endParaRPr lang="en-US" sz="4000" b="1" dirty="0">
                <a:ln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8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0084" y="1113197"/>
            <a:ext cx="5161351" cy="1015663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78C1E7-D1BD-C0B1-8C5E-911B5A6F6CEC}"/>
              </a:ext>
            </a:extLst>
          </p:cNvPr>
          <p:cNvSpPr txBox="1"/>
          <p:nvPr/>
        </p:nvSpPr>
        <p:spPr>
          <a:xfrm>
            <a:off x="4842587" y="367378"/>
            <a:ext cx="6848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1239B-E055-0E2C-25E0-AD2A4D260129}"/>
              </a:ext>
            </a:extLst>
          </p:cNvPr>
          <p:cNvSpPr txBox="1"/>
          <p:nvPr/>
        </p:nvSpPr>
        <p:spPr>
          <a:xfrm>
            <a:off x="1957398" y="1744824"/>
            <a:ext cx="8324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১।পরিবারের দৈনন্দিন কাজ পর্যবেক্ষণ করে তালিকা তৈরি করবে।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0C911-B5DC-7D64-3FCE-9491E1B7BB85}"/>
              </a:ext>
            </a:extLst>
          </p:cNvPr>
          <p:cNvSpPr txBox="1"/>
          <p:nvPr/>
        </p:nvSpPr>
        <p:spPr>
          <a:xfrm>
            <a:off x="1957398" y="3522379"/>
            <a:ext cx="794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পরিবারের উন্নয়নে প্রয়োজনীয় কাজ শনাক্ত করতে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65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3198" y="2682967"/>
            <a:ext cx="277177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0479" y="2679775"/>
            <a:ext cx="172878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 </a:t>
            </a:r>
            <a:endParaRPr lang="en-US" sz="3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50" y="5418635"/>
            <a:ext cx="388620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বাস করি? </a:t>
            </a:r>
            <a:endParaRPr lang="en-US" sz="3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679" y="547384"/>
            <a:ext cx="1345406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38" y="5418636"/>
            <a:ext cx="2039542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 । </a:t>
            </a:r>
            <a:endParaRPr lang="en-US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61" y="1009049"/>
            <a:ext cx="5019674" cy="40157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10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038" y="5730533"/>
            <a:ext cx="3429000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কে কে থাকে?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2214" y="5730533"/>
            <a:ext cx="3257549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মা, বাবা, ভাই, বোন। </a:t>
            </a:r>
            <a:endParaRPr lang="en-US" sz="32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8" y="657225"/>
            <a:ext cx="59055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27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320</Words>
  <Application>Microsoft Office PowerPoint</Application>
  <PresentationFormat>Widescreen</PresentationFormat>
  <Paragraphs>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Rohaan</dc:creator>
  <cp:lastModifiedBy>Nahida Akhter</cp:lastModifiedBy>
  <cp:revision>121</cp:revision>
  <dcterms:created xsi:type="dcterms:W3CDTF">2017-02-21T17:01:59Z</dcterms:created>
  <dcterms:modified xsi:type="dcterms:W3CDTF">2022-12-06T17:05:33Z</dcterms:modified>
</cp:coreProperties>
</file>