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3" r:id="rId5"/>
    <p:sldId id="282" r:id="rId6"/>
    <p:sldId id="274" r:id="rId7"/>
    <p:sldId id="284" r:id="rId8"/>
    <p:sldId id="283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317BC-3350-57F1-28C6-8249F7613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92B64-3D67-E0C8-6A99-29193D5A0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54534-BB3A-B8E3-191C-9EB2EA89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776E6-C811-A73A-2A2F-CEF104CDF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9E37F-82BD-D5C8-2BE7-BE231A65B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46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3BF7-608D-AD87-0F75-17C6FDC7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47367-60F5-5C71-70F4-143AFFEB7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44DD1-3532-7701-5F3B-C1867A0AF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E3C40-6A52-6C4F-DAC1-0C15E7C8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E7C24-3014-00A0-AAAF-86302D60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C2DFA4-0EE7-9EA4-5032-E2E65BBED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35E71-B859-F80C-D9B0-84B019552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30C1B-3676-20EE-5676-6216E56F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480B4-936F-9B98-1DF0-C9E555676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DA51D-90BF-0D32-086E-E6950D58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7B7AB-CBEE-178A-AE86-A304BC6C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A35E-712A-8931-820D-53EDCA9E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A3343-93A7-7ABF-8DA1-6BF7F8CE3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F75DC-BF99-ADA9-D95C-C309F4E7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D052D-D1FA-1F19-EA97-7DA15F6C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651B5-AA6F-0591-C315-8E62BF2D5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B0158-F503-A405-EA5F-599EEF8BF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95F19-8F0D-F823-7288-20146623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3FF58-C8D9-9E18-4B8C-13EB6096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5E58B-453F-6C11-DB0B-2C9EF01A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8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4953A-A402-88F4-2863-D939F554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071EE-03B1-9A9B-CDA0-806CB3796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2C296-EE03-B090-DE05-EA62FCBBF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D52E3-A05D-6B0D-FDA6-40217B04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2A75F-8930-344A-BBD1-F8F81340E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C6F81-D88E-746B-42C0-486A5A86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B7EAD-B190-102C-8BC3-F0D16E3D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24B68-57D4-F0E7-A273-9D455D77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AB0FA-4A4F-F1A8-6FA3-71D079889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65CDC-4353-8943-CC23-903896D19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E27A56-C992-378E-3CB2-EB7AA7C72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53E87-7C3C-782D-C287-CB7C329E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E14D33-6913-A467-F3CD-13025DF9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AC575-2FB0-4CBB-6770-ED68E3A9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6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0D58-E9DF-3306-2850-798C5B2D6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831B29-35E6-ED13-8EDD-3FA9D780F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1D758-F5D3-1DC5-DCD2-AD289F65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96BD0C-9690-FAFA-767F-D33E59C8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2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ED4AB-73FD-CF2F-4F9D-A5BFB7520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CC725-5A10-98E3-F00E-BF9BC08D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098FD-A69D-8DD5-1C1B-CDC28F9A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2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A6623-3302-8F56-C0E8-27530D405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EC56D-D7EB-DFC6-F90C-2A22ADFCB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8E8E2-5C20-950E-2FBF-207CD9EE0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3C6C9-6D3B-D495-BE1F-96F16C1A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D1F65-1D04-5FEE-E4A1-40AD95528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085E9-063C-FB1B-50D8-99365AC0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3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7EED9-935A-1AC8-60D8-9DFA54D7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19F81D-9F77-FD4C-6BD0-429B3FA75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D9801-2603-5804-AEA5-5791A70F0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2E9DF-0F84-9ED8-E8DF-1F0E68E8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2A74-C217-1A91-BD8A-08E34424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2521F-5F18-EED5-7D4D-7B1FAFE8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37D612-48D9-4EBE-E3D2-E85926544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2B107-4C08-FBE6-AF83-593FA7BF6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5A2DB-D393-983D-3399-051054EE49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B305-F603-427F-94A6-9F4CB3D129CF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4E547-00B9-8A9F-8209-002687878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294F5-5855-08A3-3BF9-61BA7D141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7D6F-1AEB-4705-8572-C1FF3E3CC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80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4243-73D4-4538-96B0-05A8972E7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0B99D-9FF8-4132-A17C-D3E769B34E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26F11-4BAA-4984-B8B6-84C10C8BE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63DCBA-D23C-4637-85A3-0B1ED75431D7}"/>
              </a:ext>
            </a:extLst>
          </p:cNvPr>
          <p:cNvSpPr txBox="1"/>
          <p:nvPr/>
        </p:nvSpPr>
        <p:spPr>
          <a:xfrm>
            <a:off x="291548" y="568494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7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7338" y="209005"/>
            <a:ext cx="4715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949" y="2599509"/>
            <a:ext cx="70408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জাহান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/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গোমতি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মাটিরাংগা,খাগড়াছড়ি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/>
        </p:blipFill>
        <p:spPr>
          <a:xfrm>
            <a:off x="7903030" y="1788123"/>
            <a:ext cx="2769324" cy="3683197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03837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68" y="365760"/>
            <a:ext cx="3997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569" y="2664824"/>
            <a:ext cx="7667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---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4968" r="17018" b="4477"/>
          <a:stretch/>
        </p:blipFill>
        <p:spPr>
          <a:xfrm>
            <a:off x="8804365" y="2276280"/>
            <a:ext cx="2547257" cy="34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3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556" y="130628"/>
            <a:ext cx="3344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0939" y="2242619"/>
            <a:ext cx="11410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1.3.2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২.৪.১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2.4.4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06847-2D62-49C0-A7DD-16ACB8079648}"/>
              </a:ext>
            </a:extLst>
          </p:cNvPr>
          <p:cNvSpPr txBox="1"/>
          <p:nvPr/>
        </p:nvSpPr>
        <p:spPr>
          <a:xfrm>
            <a:off x="238538" y="0"/>
            <a:ext cx="1127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9D11A-B111-4B66-A0F9-9877C8537BD1}"/>
              </a:ext>
            </a:extLst>
          </p:cNvPr>
          <p:cNvSpPr txBox="1"/>
          <p:nvPr/>
        </p:nvSpPr>
        <p:spPr>
          <a:xfrm>
            <a:off x="808382" y="1348800"/>
            <a:ext cx="9687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খামারটি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মতিবিবির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এদিক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ওদিক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23023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A06D67-C306-4B13-BCD6-8EBA42BA1179}"/>
              </a:ext>
            </a:extLst>
          </p:cNvPr>
          <p:cNvSpPr txBox="1"/>
          <p:nvPr/>
        </p:nvSpPr>
        <p:spPr>
          <a:xfrm>
            <a:off x="0" y="371060"/>
            <a:ext cx="1167516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পড়ছিলাম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99D5C-63C4-40DA-8720-9358E5DDF0EE}"/>
              </a:ext>
            </a:extLst>
          </p:cNvPr>
          <p:cNvSpPr txBox="1"/>
          <p:nvPr/>
        </p:nvSpPr>
        <p:spPr>
          <a:xfrm>
            <a:off x="2173357" y="3178871"/>
            <a:ext cx="7328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23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84035C-1090-1A5D-EED9-398EC2A909DE}"/>
              </a:ext>
            </a:extLst>
          </p:cNvPr>
          <p:cNvSpPr txBox="1"/>
          <p:nvPr/>
        </p:nvSpPr>
        <p:spPr>
          <a:xfrm>
            <a:off x="1444487" y="331304"/>
            <a:ext cx="63875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B8FDFA-91E5-8E9B-B520-5221C81066D6}"/>
              </a:ext>
            </a:extLst>
          </p:cNvPr>
          <p:cNvSpPr txBox="1"/>
          <p:nvPr/>
        </p:nvSpPr>
        <p:spPr>
          <a:xfrm>
            <a:off x="5473148" y="1694604"/>
            <a:ext cx="655982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মতিবিবি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পোষেন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মোরগ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শিয়াল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হুক্কা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হুক্কা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হুহা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খাওয়ার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লোভে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চুপি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চুপি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কুকুরটা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ঘেউ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ঘেউ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তাড়া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শিয়ালকে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30F911-8745-4B07-8C28-2B54ED5D1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94" y="3291726"/>
            <a:ext cx="4515030" cy="180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99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06847-2D62-49C0-A7DD-16ACB8079648}"/>
              </a:ext>
            </a:extLst>
          </p:cNvPr>
          <p:cNvSpPr txBox="1"/>
          <p:nvPr/>
        </p:nvSpPr>
        <p:spPr>
          <a:xfrm>
            <a:off x="238538" y="0"/>
            <a:ext cx="1127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9D11A-B111-4B66-A0F9-9877C8537BD1}"/>
              </a:ext>
            </a:extLst>
          </p:cNvPr>
          <p:cNvSpPr txBox="1"/>
          <p:nvPr/>
        </p:nvSpPr>
        <p:spPr>
          <a:xfrm>
            <a:off x="808382" y="1348800"/>
            <a:ext cx="9687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মতিবিবি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পোষেন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মুরগি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পাহারা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চুপি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চুপি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শিয়াল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শিয়ালকে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তাড়া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374187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55EB0E-0EF2-431A-8972-FF6F36092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73" y="1630018"/>
            <a:ext cx="8839199" cy="51073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A68BA6-4F00-425C-8A40-16390CBEDD14}"/>
              </a:ext>
            </a:extLst>
          </p:cNvPr>
          <p:cNvSpPr txBox="1"/>
          <p:nvPr/>
        </p:nvSpPr>
        <p:spPr>
          <a:xfrm>
            <a:off x="1364973" y="0"/>
            <a:ext cx="91705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94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223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Sah jahan</dc:creator>
  <cp:lastModifiedBy>Mohammad Sah jahan</cp:lastModifiedBy>
  <cp:revision>6</cp:revision>
  <dcterms:created xsi:type="dcterms:W3CDTF">2022-12-01T12:48:25Z</dcterms:created>
  <dcterms:modified xsi:type="dcterms:W3CDTF">2022-12-02T12:43:45Z</dcterms:modified>
</cp:coreProperties>
</file>