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65" r:id="rId12"/>
    <p:sldId id="270" r:id="rId13"/>
    <p:sldId id="269" r:id="rId14"/>
    <p:sldId id="272" r:id="rId15"/>
    <p:sldId id="271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xxxxxxxxxxxxxxxxx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BC24D-6915-4A38-9041-41FC2A291F2C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7BAAA1-7C43-4FD0-B40C-68ED825A84ED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</a:p>
      </dgm:t>
    </dgm:pt>
    <dgm:pt modelId="{7FB3647B-4733-468E-83EF-579BCDABAA36}" cxnId="{8E84C1D1-0426-4218-A632-5222E066AD7D}" type="parTrans">
      <dgm:prSet/>
      <dgm:spPr/>
      <dgm:t>
        <a:bodyPr/>
        <a:lstStyle/>
        <a:p>
          <a:endParaRPr lang="en-US"/>
        </a:p>
      </dgm:t>
    </dgm:pt>
    <dgm:pt modelId="{18B7C7E4-2115-453F-A9D8-018C38617806}" cxnId="{8E84C1D1-0426-4218-A632-5222E066AD7D}" type="sibTrans">
      <dgm:prSet/>
      <dgm:spPr/>
      <dgm:t>
        <a:bodyPr/>
        <a:lstStyle/>
        <a:p>
          <a:endParaRPr lang="en-US"/>
        </a:p>
      </dgm:t>
    </dgm:pt>
    <dgm:pt modelId="{8AE5D794-4F33-49FF-B9B5-91DC3D712C3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22F5E76-AA01-4084-A4B2-6906E5ED020E}" cxnId="{663B2D3D-16A0-4CF9-AAE3-46BCDAB76F35}" type="parTrans">
      <dgm:prSet/>
      <dgm:spPr/>
      <dgm:t>
        <a:bodyPr/>
        <a:lstStyle/>
        <a:p>
          <a:endParaRPr lang="en-US"/>
        </a:p>
      </dgm:t>
    </dgm:pt>
    <dgm:pt modelId="{CB3ED1FA-23DE-44C7-BB2A-BD83625E20A3}" cxnId="{663B2D3D-16A0-4CF9-AAE3-46BCDAB76F35}" type="sibTrans">
      <dgm:prSet/>
      <dgm:spPr/>
      <dgm:t>
        <a:bodyPr/>
        <a:lstStyle/>
        <a:p>
          <a:endParaRPr lang="en-US"/>
        </a:p>
      </dgm:t>
    </dgm:pt>
    <dgm:pt modelId="{1160C336-A5DB-4C81-84CD-CF55109C124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CE8C5214-7C3C-49EE-B7DB-CF2B2C0764EB}" cxnId="{705DFAB7-F32E-4B10-A1C1-2DBA4C120FCB}" type="parTrans">
      <dgm:prSet/>
      <dgm:spPr/>
      <dgm:t>
        <a:bodyPr/>
        <a:lstStyle/>
        <a:p>
          <a:endParaRPr lang="en-US"/>
        </a:p>
      </dgm:t>
    </dgm:pt>
    <dgm:pt modelId="{D387E55D-4135-4701-9F89-33BCD115A7C8}" cxnId="{705DFAB7-F32E-4B10-A1C1-2DBA4C120FCB}" type="sibTrans">
      <dgm:prSet/>
      <dgm:spPr/>
      <dgm:t>
        <a:bodyPr/>
        <a:lstStyle/>
        <a:p>
          <a:endParaRPr lang="en-US"/>
        </a:p>
      </dgm:t>
    </dgm:pt>
    <dgm:pt modelId="{7CB22E7F-553C-4F77-BC97-8C9D26C91CF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6572D798-81D7-424A-8CB2-80D9DDE8660E}" cxnId="{6BA6660B-5383-4D05-93ED-241E23819A6E}" type="parTrans">
      <dgm:prSet/>
      <dgm:spPr/>
      <dgm:t>
        <a:bodyPr/>
        <a:lstStyle/>
        <a:p>
          <a:endParaRPr lang="en-US"/>
        </a:p>
      </dgm:t>
    </dgm:pt>
    <dgm:pt modelId="{CA7D9D14-1711-4CBB-AE56-AD7FC4AC8A2C}" cxnId="{6BA6660B-5383-4D05-93ED-241E23819A6E}" type="sibTrans">
      <dgm:prSet/>
      <dgm:spPr/>
      <dgm:t>
        <a:bodyPr/>
        <a:lstStyle/>
        <a:p>
          <a:endParaRPr lang="en-US"/>
        </a:p>
      </dgm:t>
    </dgm:pt>
    <dgm:pt modelId="{EFB53F69-2020-4987-B4B4-D15E53CB19F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/>
            <a:t>  </a:t>
          </a:r>
        </a:p>
      </dgm:t>
    </dgm:pt>
    <dgm:pt modelId="{77222D6F-D4FA-4DD1-880E-5D578879217A}" cxnId="{9473C86A-3A13-46E5-BBD9-59164F0453D2}" type="parTrans">
      <dgm:prSet/>
      <dgm:spPr/>
      <dgm:t>
        <a:bodyPr/>
        <a:lstStyle/>
        <a:p>
          <a:endParaRPr lang="en-US"/>
        </a:p>
      </dgm:t>
    </dgm:pt>
    <dgm:pt modelId="{03DA2653-C960-4E8D-A99A-EF0903B7BC53}" cxnId="{9473C86A-3A13-46E5-BBD9-59164F0453D2}" type="sibTrans">
      <dgm:prSet/>
      <dgm:spPr/>
      <dgm:t>
        <a:bodyPr/>
        <a:lstStyle/>
        <a:p>
          <a:endParaRPr lang="en-US"/>
        </a:p>
      </dgm:t>
    </dgm:pt>
    <dgm:pt modelId="{5FC283D8-6D57-4C63-AFED-2DEC9FC13E6B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133C04-FCBE-49E9-8863-0340D17E0A3D}" cxnId="{0AB12CE2-A73E-4A99-AF24-65B4F7528DB7}" type="parTrans">
      <dgm:prSet/>
      <dgm:spPr/>
      <dgm:t>
        <a:bodyPr/>
        <a:lstStyle/>
        <a:p>
          <a:endParaRPr lang="en-US"/>
        </a:p>
      </dgm:t>
    </dgm:pt>
    <dgm:pt modelId="{23E8CCA6-BA9E-4873-99D1-6C48FAA0133F}" cxnId="{0AB12CE2-A73E-4A99-AF24-65B4F7528DB7}" type="sibTrans">
      <dgm:prSet/>
      <dgm:spPr/>
      <dgm:t>
        <a:bodyPr/>
        <a:lstStyle/>
        <a:p>
          <a:endParaRPr lang="en-US"/>
        </a:p>
      </dgm:t>
    </dgm:pt>
    <dgm:pt modelId="{80F7DC9E-681A-403E-8962-A3F0928B38B0}" type="pres">
      <dgm:prSet presAssocID="{D53BC24D-6915-4A38-9041-41FC2A291F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0F7521-9DEC-4A7A-A7C7-83EBCF59960D}" type="pres">
      <dgm:prSet presAssocID="{A97BAAA1-7C43-4FD0-B40C-68ED825A84ED}" presName="centerShape" presStyleLbl="node0" presStyleIdx="0" presStyleCnt="1"/>
      <dgm:spPr/>
    </dgm:pt>
    <dgm:pt modelId="{E6240BA5-D665-412E-9A74-0223B485CAF9}" type="pres">
      <dgm:prSet presAssocID="{222F5E76-AA01-4084-A4B2-6906E5ED020E}" presName="parTrans" presStyleLbl="sibTrans2D1" presStyleIdx="0" presStyleCnt="5"/>
      <dgm:spPr/>
    </dgm:pt>
    <dgm:pt modelId="{02898A2E-5B43-4116-957C-E6D16A85BB48}" type="pres">
      <dgm:prSet presAssocID="{222F5E76-AA01-4084-A4B2-6906E5ED020E}" presName="connectorText" presStyleLbl="sibTrans2D1" presStyleIdx="0" presStyleCnt="5"/>
      <dgm:spPr/>
    </dgm:pt>
    <dgm:pt modelId="{74CB6AF0-CFF9-42BC-A34F-50F25EF8E217}" type="pres">
      <dgm:prSet presAssocID="{8AE5D794-4F33-49FF-B9B5-91DC3D712C33}" presName="node" presStyleLbl="node1" presStyleIdx="0" presStyleCnt="5" custScaleX="144496" custScaleY="121330" custRadScaleRad="99868" custRadScaleInc="1096">
        <dgm:presLayoutVars>
          <dgm:bulletEnabled val="1"/>
        </dgm:presLayoutVars>
      </dgm:prSet>
      <dgm:spPr/>
    </dgm:pt>
    <dgm:pt modelId="{594CA38E-89FF-4565-8525-C195C9A572AA}" type="pres">
      <dgm:prSet presAssocID="{83133C04-FCBE-49E9-8863-0340D17E0A3D}" presName="parTrans" presStyleLbl="sibTrans2D1" presStyleIdx="1" presStyleCnt="5"/>
      <dgm:spPr/>
    </dgm:pt>
    <dgm:pt modelId="{4D3B5116-E47F-4E99-B6FC-3A862C2806C2}" type="pres">
      <dgm:prSet presAssocID="{83133C04-FCBE-49E9-8863-0340D17E0A3D}" presName="connectorText" presStyleLbl="sibTrans2D1" presStyleIdx="1" presStyleCnt="5"/>
      <dgm:spPr/>
    </dgm:pt>
    <dgm:pt modelId="{4BEC5E0C-2075-4900-81F3-0804E2E95EE4}" type="pres">
      <dgm:prSet presAssocID="{5FC283D8-6D57-4C63-AFED-2DEC9FC13E6B}" presName="node" presStyleLbl="node1" presStyleIdx="1" presStyleCnt="5" custScaleX="134992" custScaleY="124424" custRadScaleRad="109543" custRadScaleInc="4967">
        <dgm:presLayoutVars>
          <dgm:bulletEnabled val="1"/>
        </dgm:presLayoutVars>
      </dgm:prSet>
      <dgm:spPr/>
    </dgm:pt>
    <dgm:pt modelId="{622C5866-410B-4BF7-BBB2-B4A206C340E7}" type="pres">
      <dgm:prSet presAssocID="{CE8C5214-7C3C-49EE-B7DB-CF2B2C0764EB}" presName="parTrans" presStyleLbl="sibTrans2D1" presStyleIdx="2" presStyleCnt="5"/>
      <dgm:spPr/>
    </dgm:pt>
    <dgm:pt modelId="{E353D517-A793-4092-A919-4C0311FFE393}" type="pres">
      <dgm:prSet presAssocID="{CE8C5214-7C3C-49EE-B7DB-CF2B2C0764EB}" presName="connectorText" presStyleLbl="sibTrans2D1" presStyleIdx="2" presStyleCnt="5"/>
      <dgm:spPr/>
    </dgm:pt>
    <dgm:pt modelId="{30139F7D-ACF8-4C60-8E38-914633779343}" type="pres">
      <dgm:prSet presAssocID="{1160C336-A5DB-4C81-84CD-CF55109C124C}" presName="node" presStyleLbl="node1" presStyleIdx="2" presStyleCnt="5" custScaleX="136270" custScaleY="128192" custRadScaleRad="107336" custRadScaleInc="-13925">
        <dgm:presLayoutVars>
          <dgm:bulletEnabled val="1"/>
        </dgm:presLayoutVars>
      </dgm:prSet>
      <dgm:spPr/>
    </dgm:pt>
    <dgm:pt modelId="{98565692-E39C-4008-B8FD-12C86F69702D}" type="pres">
      <dgm:prSet presAssocID="{6572D798-81D7-424A-8CB2-80D9DDE8660E}" presName="parTrans" presStyleLbl="sibTrans2D1" presStyleIdx="3" presStyleCnt="5"/>
      <dgm:spPr/>
    </dgm:pt>
    <dgm:pt modelId="{57028A2E-537B-439B-9E0F-996C0E8BD6C0}" type="pres">
      <dgm:prSet presAssocID="{6572D798-81D7-424A-8CB2-80D9DDE8660E}" presName="connectorText" presStyleLbl="sibTrans2D1" presStyleIdx="3" presStyleCnt="5"/>
      <dgm:spPr/>
    </dgm:pt>
    <dgm:pt modelId="{687BE3DF-94BF-4C3E-9AD5-AD671C0542AE}" type="pres">
      <dgm:prSet presAssocID="{7CB22E7F-553C-4F77-BC97-8C9D26C91CFD}" presName="node" presStyleLbl="node1" presStyleIdx="3" presStyleCnt="5" custScaleX="143610" custScaleY="125445" custRadScaleRad="106563" custRadScaleInc="5401">
        <dgm:presLayoutVars>
          <dgm:bulletEnabled val="1"/>
        </dgm:presLayoutVars>
      </dgm:prSet>
      <dgm:spPr/>
    </dgm:pt>
    <dgm:pt modelId="{92BA321E-C410-4742-B01D-DAB96A032C0E}" type="pres">
      <dgm:prSet presAssocID="{77222D6F-D4FA-4DD1-880E-5D578879217A}" presName="parTrans" presStyleLbl="sibTrans2D1" presStyleIdx="4" presStyleCnt="5"/>
      <dgm:spPr/>
    </dgm:pt>
    <dgm:pt modelId="{4F53F34A-05DA-4756-A534-28CE7CD601A6}" type="pres">
      <dgm:prSet presAssocID="{77222D6F-D4FA-4DD1-880E-5D578879217A}" presName="connectorText" presStyleLbl="sibTrans2D1" presStyleIdx="4" presStyleCnt="5"/>
      <dgm:spPr/>
    </dgm:pt>
    <dgm:pt modelId="{178F9F2C-5175-46A2-97EC-6A21A026C47F}" type="pres">
      <dgm:prSet presAssocID="{EFB53F69-2020-4987-B4B4-D15E53CB19FA}" presName="node" presStyleLbl="node1" presStyleIdx="4" presStyleCnt="5" custScaleX="133737" custScaleY="130260" custRadScaleRad="107432" custRadScaleInc="-1419">
        <dgm:presLayoutVars>
          <dgm:bulletEnabled val="1"/>
        </dgm:presLayoutVars>
      </dgm:prSet>
      <dgm:spPr/>
    </dgm:pt>
  </dgm:ptLst>
  <dgm:cxnLst>
    <dgm:cxn modelId="{6BA6660B-5383-4D05-93ED-241E23819A6E}" srcId="{A97BAAA1-7C43-4FD0-B40C-68ED825A84ED}" destId="{7CB22E7F-553C-4F77-BC97-8C9D26C91CFD}" srcOrd="3" destOrd="0" parTransId="{6572D798-81D7-424A-8CB2-80D9DDE8660E}" sibTransId="{CA7D9D14-1711-4CBB-AE56-AD7FC4AC8A2C}"/>
    <dgm:cxn modelId="{79016C19-38E1-44FA-B851-B08DD2E9AB0C}" type="presOf" srcId="{77222D6F-D4FA-4DD1-880E-5D578879217A}" destId="{4F53F34A-05DA-4756-A534-28CE7CD601A6}" srcOrd="1" destOrd="0" presId="urn:microsoft.com/office/officeart/2005/8/layout/radial5"/>
    <dgm:cxn modelId="{B08E7834-D319-4AFC-9B59-94C52B19A58A}" type="presOf" srcId="{5FC283D8-6D57-4C63-AFED-2DEC9FC13E6B}" destId="{4BEC5E0C-2075-4900-81F3-0804E2E95EE4}" srcOrd="0" destOrd="0" presId="urn:microsoft.com/office/officeart/2005/8/layout/radial5"/>
    <dgm:cxn modelId="{663B2D3D-16A0-4CF9-AAE3-46BCDAB76F35}" srcId="{A97BAAA1-7C43-4FD0-B40C-68ED825A84ED}" destId="{8AE5D794-4F33-49FF-B9B5-91DC3D712C33}" srcOrd="0" destOrd="0" parTransId="{222F5E76-AA01-4084-A4B2-6906E5ED020E}" sibTransId="{CB3ED1FA-23DE-44C7-BB2A-BD83625E20A3}"/>
    <dgm:cxn modelId="{83EBE95B-01BE-41C8-B21D-560E58AA30DE}" type="presOf" srcId="{1160C336-A5DB-4C81-84CD-CF55109C124C}" destId="{30139F7D-ACF8-4C60-8E38-914633779343}" srcOrd="0" destOrd="0" presId="urn:microsoft.com/office/officeart/2005/8/layout/radial5"/>
    <dgm:cxn modelId="{D27F6042-AC22-443A-9333-636527B9D335}" type="presOf" srcId="{8AE5D794-4F33-49FF-B9B5-91DC3D712C33}" destId="{74CB6AF0-CFF9-42BC-A34F-50F25EF8E217}" srcOrd="0" destOrd="0" presId="urn:microsoft.com/office/officeart/2005/8/layout/radial5"/>
    <dgm:cxn modelId="{495F9E65-D178-4011-BE61-5443A59EBC95}" type="presOf" srcId="{CE8C5214-7C3C-49EE-B7DB-CF2B2C0764EB}" destId="{E353D517-A793-4092-A919-4C0311FFE393}" srcOrd="1" destOrd="0" presId="urn:microsoft.com/office/officeart/2005/8/layout/radial5"/>
    <dgm:cxn modelId="{9473C86A-3A13-46E5-BBD9-59164F0453D2}" srcId="{A97BAAA1-7C43-4FD0-B40C-68ED825A84ED}" destId="{EFB53F69-2020-4987-B4B4-D15E53CB19FA}" srcOrd="4" destOrd="0" parTransId="{77222D6F-D4FA-4DD1-880E-5D578879217A}" sibTransId="{03DA2653-C960-4E8D-A99A-EF0903B7BC53}"/>
    <dgm:cxn modelId="{7E137874-8152-4778-A4D0-65301DD916A2}" type="presOf" srcId="{7CB22E7F-553C-4F77-BC97-8C9D26C91CFD}" destId="{687BE3DF-94BF-4C3E-9AD5-AD671C0542AE}" srcOrd="0" destOrd="0" presId="urn:microsoft.com/office/officeart/2005/8/layout/radial5"/>
    <dgm:cxn modelId="{7CBF248E-2A78-4CEA-9118-1591C8B544C9}" type="presOf" srcId="{A97BAAA1-7C43-4FD0-B40C-68ED825A84ED}" destId="{8D0F7521-9DEC-4A7A-A7C7-83EBCF59960D}" srcOrd="0" destOrd="0" presId="urn:microsoft.com/office/officeart/2005/8/layout/radial5"/>
    <dgm:cxn modelId="{58EE48A6-5EB7-41B5-8DED-D9E136F34967}" type="presOf" srcId="{77222D6F-D4FA-4DD1-880E-5D578879217A}" destId="{92BA321E-C410-4742-B01D-DAB96A032C0E}" srcOrd="0" destOrd="0" presId="urn:microsoft.com/office/officeart/2005/8/layout/radial5"/>
    <dgm:cxn modelId="{757C1BAD-7796-4B40-9C17-82E3BBC7E41E}" type="presOf" srcId="{222F5E76-AA01-4084-A4B2-6906E5ED020E}" destId="{E6240BA5-D665-412E-9A74-0223B485CAF9}" srcOrd="0" destOrd="0" presId="urn:microsoft.com/office/officeart/2005/8/layout/radial5"/>
    <dgm:cxn modelId="{CFCFE6AE-45C1-47DE-BFB4-7304383BD099}" type="presOf" srcId="{CE8C5214-7C3C-49EE-B7DB-CF2B2C0764EB}" destId="{622C5866-410B-4BF7-BBB2-B4A206C340E7}" srcOrd="0" destOrd="0" presId="urn:microsoft.com/office/officeart/2005/8/layout/radial5"/>
    <dgm:cxn modelId="{705DFAB7-F32E-4B10-A1C1-2DBA4C120FCB}" srcId="{A97BAAA1-7C43-4FD0-B40C-68ED825A84ED}" destId="{1160C336-A5DB-4C81-84CD-CF55109C124C}" srcOrd="2" destOrd="0" parTransId="{CE8C5214-7C3C-49EE-B7DB-CF2B2C0764EB}" sibTransId="{D387E55D-4135-4701-9F89-33BCD115A7C8}"/>
    <dgm:cxn modelId="{F6BB93BA-2D64-47A0-8666-A6ABB68A2C9B}" type="presOf" srcId="{D53BC24D-6915-4A38-9041-41FC2A291F2C}" destId="{80F7DC9E-681A-403E-8962-A3F0928B38B0}" srcOrd="0" destOrd="0" presId="urn:microsoft.com/office/officeart/2005/8/layout/radial5"/>
    <dgm:cxn modelId="{8E84C1D1-0426-4218-A632-5222E066AD7D}" srcId="{D53BC24D-6915-4A38-9041-41FC2A291F2C}" destId="{A97BAAA1-7C43-4FD0-B40C-68ED825A84ED}" srcOrd="0" destOrd="0" parTransId="{7FB3647B-4733-468E-83EF-579BCDABAA36}" sibTransId="{18B7C7E4-2115-453F-A9D8-018C38617806}"/>
    <dgm:cxn modelId="{8D2ADAD5-3751-4B4B-96B1-77B953321E50}" type="presOf" srcId="{222F5E76-AA01-4084-A4B2-6906E5ED020E}" destId="{02898A2E-5B43-4116-957C-E6D16A85BB48}" srcOrd="1" destOrd="0" presId="urn:microsoft.com/office/officeart/2005/8/layout/radial5"/>
    <dgm:cxn modelId="{8DF459D7-E75E-4E53-BE4E-634DC971A8E9}" type="presOf" srcId="{EFB53F69-2020-4987-B4B4-D15E53CB19FA}" destId="{178F9F2C-5175-46A2-97EC-6A21A026C47F}" srcOrd="0" destOrd="0" presId="urn:microsoft.com/office/officeart/2005/8/layout/radial5"/>
    <dgm:cxn modelId="{791C4DD8-4589-49C7-8E7B-69D4ED6AE1FA}" type="presOf" srcId="{83133C04-FCBE-49E9-8863-0340D17E0A3D}" destId="{4D3B5116-E47F-4E99-B6FC-3A862C2806C2}" srcOrd="1" destOrd="0" presId="urn:microsoft.com/office/officeart/2005/8/layout/radial5"/>
    <dgm:cxn modelId="{965A52DA-DC4E-4E3C-807F-BFEE19197294}" type="presOf" srcId="{6572D798-81D7-424A-8CB2-80D9DDE8660E}" destId="{98565692-E39C-4008-B8FD-12C86F69702D}" srcOrd="0" destOrd="0" presId="urn:microsoft.com/office/officeart/2005/8/layout/radial5"/>
    <dgm:cxn modelId="{0AB12CE2-A73E-4A99-AF24-65B4F7528DB7}" srcId="{A97BAAA1-7C43-4FD0-B40C-68ED825A84ED}" destId="{5FC283D8-6D57-4C63-AFED-2DEC9FC13E6B}" srcOrd="1" destOrd="0" parTransId="{83133C04-FCBE-49E9-8863-0340D17E0A3D}" sibTransId="{23E8CCA6-BA9E-4873-99D1-6C48FAA0133F}"/>
    <dgm:cxn modelId="{E1C605F0-9DFF-42CE-92D9-B9D0DC1DC394}" type="presOf" srcId="{6572D798-81D7-424A-8CB2-80D9DDE8660E}" destId="{57028A2E-537B-439B-9E0F-996C0E8BD6C0}" srcOrd="1" destOrd="0" presId="urn:microsoft.com/office/officeart/2005/8/layout/radial5"/>
    <dgm:cxn modelId="{B2F4A0FE-694D-44D5-AB5A-9B7B38473A05}" type="presOf" srcId="{83133C04-FCBE-49E9-8863-0340D17E0A3D}" destId="{594CA38E-89FF-4565-8525-C195C9A572AA}" srcOrd="0" destOrd="0" presId="urn:microsoft.com/office/officeart/2005/8/layout/radial5"/>
    <dgm:cxn modelId="{247CAF0E-0ADE-490A-8BF2-5C64A0869D91}" type="presParOf" srcId="{80F7DC9E-681A-403E-8962-A3F0928B38B0}" destId="{8D0F7521-9DEC-4A7A-A7C7-83EBCF59960D}" srcOrd="0" destOrd="0" presId="urn:microsoft.com/office/officeart/2005/8/layout/radial5"/>
    <dgm:cxn modelId="{8787BBE2-ACB0-4A7B-BB12-C35552EFCA63}" type="presParOf" srcId="{80F7DC9E-681A-403E-8962-A3F0928B38B0}" destId="{E6240BA5-D665-412E-9A74-0223B485CAF9}" srcOrd="1" destOrd="0" presId="urn:microsoft.com/office/officeart/2005/8/layout/radial5"/>
    <dgm:cxn modelId="{34014E1A-4B35-46F9-9D13-971884448E3B}" type="presParOf" srcId="{E6240BA5-D665-412E-9A74-0223B485CAF9}" destId="{02898A2E-5B43-4116-957C-E6D16A85BB48}" srcOrd="0" destOrd="0" presId="urn:microsoft.com/office/officeart/2005/8/layout/radial5"/>
    <dgm:cxn modelId="{E663F9EA-5E7F-45E5-A6F7-A9ABDCF81033}" type="presParOf" srcId="{80F7DC9E-681A-403E-8962-A3F0928B38B0}" destId="{74CB6AF0-CFF9-42BC-A34F-50F25EF8E217}" srcOrd="2" destOrd="0" presId="urn:microsoft.com/office/officeart/2005/8/layout/radial5"/>
    <dgm:cxn modelId="{478DDC27-4473-4497-A602-C2FA7A7A6F81}" type="presParOf" srcId="{80F7DC9E-681A-403E-8962-A3F0928B38B0}" destId="{594CA38E-89FF-4565-8525-C195C9A572AA}" srcOrd="3" destOrd="0" presId="urn:microsoft.com/office/officeart/2005/8/layout/radial5"/>
    <dgm:cxn modelId="{10634B98-E685-4820-A2A0-433F71843BBA}" type="presParOf" srcId="{594CA38E-89FF-4565-8525-C195C9A572AA}" destId="{4D3B5116-E47F-4E99-B6FC-3A862C2806C2}" srcOrd="0" destOrd="0" presId="urn:microsoft.com/office/officeart/2005/8/layout/radial5"/>
    <dgm:cxn modelId="{EC95A46A-76F1-469B-8B42-CDC3FF0D062F}" type="presParOf" srcId="{80F7DC9E-681A-403E-8962-A3F0928B38B0}" destId="{4BEC5E0C-2075-4900-81F3-0804E2E95EE4}" srcOrd="4" destOrd="0" presId="urn:microsoft.com/office/officeart/2005/8/layout/radial5"/>
    <dgm:cxn modelId="{6CE4AAA1-DC41-4A43-A3C4-266C98A18533}" type="presParOf" srcId="{80F7DC9E-681A-403E-8962-A3F0928B38B0}" destId="{622C5866-410B-4BF7-BBB2-B4A206C340E7}" srcOrd="5" destOrd="0" presId="urn:microsoft.com/office/officeart/2005/8/layout/radial5"/>
    <dgm:cxn modelId="{A73380FE-809A-474B-8032-847C43CEC357}" type="presParOf" srcId="{622C5866-410B-4BF7-BBB2-B4A206C340E7}" destId="{E353D517-A793-4092-A919-4C0311FFE393}" srcOrd="0" destOrd="0" presId="urn:microsoft.com/office/officeart/2005/8/layout/radial5"/>
    <dgm:cxn modelId="{76715BD7-E2BE-4EFE-860F-C330BA0E69C2}" type="presParOf" srcId="{80F7DC9E-681A-403E-8962-A3F0928B38B0}" destId="{30139F7D-ACF8-4C60-8E38-914633779343}" srcOrd="6" destOrd="0" presId="urn:microsoft.com/office/officeart/2005/8/layout/radial5"/>
    <dgm:cxn modelId="{27251036-4BBD-4A29-BF8E-17B171A44DBA}" type="presParOf" srcId="{80F7DC9E-681A-403E-8962-A3F0928B38B0}" destId="{98565692-E39C-4008-B8FD-12C86F69702D}" srcOrd="7" destOrd="0" presId="urn:microsoft.com/office/officeart/2005/8/layout/radial5"/>
    <dgm:cxn modelId="{EDF6C7E2-AFB6-418C-8AEC-9B67B34573D4}" type="presParOf" srcId="{98565692-E39C-4008-B8FD-12C86F69702D}" destId="{57028A2E-537B-439B-9E0F-996C0E8BD6C0}" srcOrd="0" destOrd="0" presId="urn:microsoft.com/office/officeart/2005/8/layout/radial5"/>
    <dgm:cxn modelId="{3C3467DD-C0B6-45FD-8E9F-C9ABAB1508CC}" type="presParOf" srcId="{80F7DC9E-681A-403E-8962-A3F0928B38B0}" destId="{687BE3DF-94BF-4C3E-9AD5-AD671C0542AE}" srcOrd="8" destOrd="0" presId="urn:microsoft.com/office/officeart/2005/8/layout/radial5"/>
    <dgm:cxn modelId="{6B78E88D-E42D-49A1-AA0D-2F70B916E0EE}" type="presParOf" srcId="{80F7DC9E-681A-403E-8962-A3F0928B38B0}" destId="{92BA321E-C410-4742-B01D-DAB96A032C0E}" srcOrd="9" destOrd="0" presId="urn:microsoft.com/office/officeart/2005/8/layout/radial5"/>
    <dgm:cxn modelId="{CE50388E-39BB-4893-8144-3A6798B530DC}" type="presParOf" srcId="{92BA321E-C410-4742-B01D-DAB96A032C0E}" destId="{4F53F34A-05DA-4756-A534-28CE7CD601A6}" srcOrd="0" destOrd="0" presId="urn:microsoft.com/office/officeart/2005/8/layout/radial5"/>
    <dgm:cxn modelId="{0B203599-3565-4647-9DC8-35C81BC312DD}" type="presParOf" srcId="{80F7DC9E-681A-403E-8962-A3F0928B38B0}" destId="{178F9F2C-5175-46A2-97EC-6A21A026C47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105640" cy="5187315"/>
        <a:chOff x="0" y="0"/>
        <a:chExt cx="12105640" cy="5187315"/>
      </a:xfrm>
    </dsp:grpSpPr>
    <dsp:sp modelId="{8D0F7521-9DEC-4A7A-A7C7-83EBCF59960D}">
      <dsp:nvSpPr>
        <dsp:cNvPr id="3" name="Oval 2"/>
        <dsp:cNvSpPr/>
      </dsp:nvSpPr>
      <dsp:spPr bwMode="white">
        <a:xfrm>
          <a:off x="5318619" y="2055764"/>
          <a:ext cx="1468403" cy="1468403"/>
        </a:xfrm>
        <a:prstGeom prst="ellipse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endParaRPr>
            <a:solidFill>
              <a:schemeClr val="dk1"/>
            </a:solidFill>
          </a:endParaRPr>
        </a:p>
      </dsp:txBody>
      <dsp:txXfrm>
        <a:off x="5318619" y="2055764"/>
        <a:ext cx="1468403" cy="1468403"/>
      </dsp:txXfrm>
    </dsp:sp>
    <dsp:sp modelId="{E6240BA5-D665-412E-9A74-0223B485CAF9}">
      <dsp:nvSpPr>
        <dsp:cNvPr id="4" name="Right Arrow 3"/>
        <dsp:cNvSpPr/>
      </dsp:nvSpPr>
      <dsp:spPr bwMode="white">
        <a:xfrm rot="-5376326">
          <a:off x="5904957" y="1513836"/>
          <a:ext cx="309863" cy="49925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 rot="-5376326">
        <a:off x="5904957" y="1513836"/>
        <a:ext cx="309863" cy="499257"/>
      </dsp:txXfrm>
    </dsp:sp>
    <dsp:sp modelId="{74CB6AF0-CFF9-42BC-A34F-50F25EF8E217}">
      <dsp:nvSpPr>
        <dsp:cNvPr id="5" name="Oval 4"/>
        <dsp:cNvSpPr/>
      </dsp:nvSpPr>
      <dsp:spPr bwMode="white">
        <a:xfrm>
          <a:off x="5332757" y="2762"/>
          <a:ext cx="1468403" cy="1468403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5332757" y="2762"/>
        <a:ext cx="1468403" cy="1468403"/>
      </dsp:txXfrm>
    </dsp:sp>
    <dsp:sp modelId="{594CA38E-89FF-4565-8525-C195C9A572AA}">
      <dsp:nvSpPr>
        <dsp:cNvPr id="6" name="Right Arrow 5"/>
        <dsp:cNvSpPr/>
      </dsp:nvSpPr>
      <dsp:spPr bwMode="white">
        <a:xfrm rot="-972712">
          <a:off x="6926381" y="2225976"/>
          <a:ext cx="415278" cy="49925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 rot="-972712">
        <a:off x="6926381" y="2225976"/>
        <a:ext cx="415278" cy="499257"/>
      </dsp:txXfrm>
    </dsp:sp>
    <dsp:sp modelId="{4BEC5E0C-2075-4900-81F3-0804E2E95EE4}">
      <dsp:nvSpPr>
        <dsp:cNvPr id="7" name="Oval 6"/>
        <dsp:cNvSpPr/>
      </dsp:nvSpPr>
      <dsp:spPr bwMode="white">
        <a:xfrm>
          <a:off x="7481017" y="1427043"/>
          <a:ext cx="1468403" cy="1468403"/>
        </a:xfrm>
        <a:prstGeom prst="ellipse">
          <a:avLst/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>
        <a:off x="7481017" y="1427043"/>
        <a:ext cx="1468403" cy="1468403"/>
      </dsp:txXfrm>
    </dsp:sp>
    <dsp:sp modelId="{622C5866-410B-4BF7-BBB2-B4A206C340E7}">
      <dsp:nvSpPr>
        <dsp:cNvPr id="8" name="Right Arrow 7"/>
        <dsp:cNvSpPr/>
      </dsp:nvSpPr>
      <dsp:spPr bwMode="white">
        <a:xfrm rot="2937330">
          <a:off x="6581584" y="3371911"/>
          <a:ext cx="390493" cy="49925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 rot="2937330">
        <a:off x="6581584" y="3371911"/>
        <a:ext cx="390493" cy="499257"/>
      </dsp:txXfrm>
    </dsp:sp>
    <dsp:sp modelId="{30139F7D-ACF8-4C60-8E38-914633779343}">
      <dsp:nvSpPr>
        <dsp:cNvPr id="9" name="Oval 8"/>
        <dsp:cNvSpPr/>
      </dsp:nvSpPr>
      <dsp:spPr bwMode="white">
        <a:xfrm>
          <a:off x="6766640" y="3718912"/>
          <a:ext cx="1468403" cy="1468403"/>
        </a:xfrm>
        <a:prstGeom prst="ellipse">
          <a:avLst/>
        </a:prstGeom>
        <a:blipFill rotWithShape="0">
          <a:blip r:embed="rId3"/>
          <a:stretch>
            <a:fillRect/>
          </a:stretch>
        </a:blipFill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6766640" y="3718912"/>
        <a:ext cx="1468403" cy="1468403"/>
      </dsp:txXfrm>
    </dsp:sp>
    <dsp:sp modelId="{98565692-E39C-4008-B8FD-12C86F69702D}">
      <dsp:nvSpPr>
        <dsp:cNvPr id="10" name="Right Arrow 9"/>
        <dsp:cNvSpPr/>
      </dsp:nvSpPr>
      <dsp:spPr bwMode="white">
        <a:xfrm rot="7740314">
          <a:off x="5201264" y="3371911"/>
          <a:ext cx="356068" cy="49925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 rot="7740314">
        <a:off x="5201264" y="3371911"/>
        <a:ext cx="356068" cy="499257"/>
      </dsp:txXfrm>
    </dsp:sp>
    <dsp:sp modelId="{687BE3DF-94BF-4C3E-9AD5-AD671C0542AE}">
      <dsp:nvSpPr>
        <dsp:cNvPr id="11" name="Oval 10"/>
        <dsp:cNvSpPr/>
      </dsp:nvSpPr>
      <dsp:spPr bwMode="white">
        <a:xfrm>
          <a:off x="3971576" y="3718912"/>
          <a:ext cx="1468403" cy="1468403"/>
        </a:xfrm>
        <a:prstGeom prst="ellipse">
          <a:avLst/>
        </a:prstGeom>
        <a:blipFill rotWithShape="0">
          <a:blip r:embed="rId4"/>
          <a:stretch>
            <a:fillRect/>
          </a:stretch>
        </a:blipFill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 </a:t>
          </a:r>
          <a:endParaRPr>
            <a:solidFill>
              <a:schemeClr val="dk1"/>
            </a:solidFill>
          </a:endParaRPr>
        </a:p>
      </dsp:txBody>
      <dsp:txXfrm>
        <a:off x="3971576" y="3718912"/>
        <a:ext cx="1468403" cy="1468403"/>
      </dsp:txXfrm>
    </dsp:sp>
    <dsp:sp modelId="{92BA321E-C410-4742-B01D-DAB96A032C0E}">
      <dsp:nvSpPr>
        <dsp:cNvPr id="12" name="Right Arrow 11"/>
        <dsp:cNvSpPr/>
      </dsp:nvSpPr>
      <dsp:spPr bwMode="white">
        <a:xfrm rot="11849349">
          <a:off x="4803454" y="2208475"/>
          <a:ext cx="392277" cy="49925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dk1">
            <a:tint val="60000"/>
          </a:schemeClr>
        </a:lnRef>
        <a:fillRef idx="1">
          <a:schemeClr val="dk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dk1"/>
            </a:solidFill>
          </a:endParaRPr>
        </a:p>
      </dsp:txBody>
      <dsp:txXfrm rot="11849349">
        <a:off x="4803454" y="2208475"/>
        <a:ext cx="392277" cy="499257"/>
      </dsp:txXfrm>
    </dsp:sp>
    <dsp:sp modelId="{178F9F2C-5175-46A2-97EC-6A21A026C47F}">
      <dsp:nvSpPr>
        <dsp:cNvPr id="13" name="Oval 12"/>
        <dsp:cNvSpPr/>
      </dsp:nvSpPr>
      <dsp:spPr bwMode="white">
        <a:xfrm>
          <a:off x="3212163" y="1392039"/>
          <a:ext cx="1468403" cy="1468403"/>
        </a:xfrm>
        <a:prstGeom prst="ellipse">
          <a:avLst/>
        </a:prstGeom>
        <a:blipFill rotWithShape="0">
          <a:blip r:embed="rId5"/>
          <a:stretch>
            <a:fillRect/>
          </a:stretch>
        </a:blipFill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2390" tIns="72390" rIns="72390" bIns="72390" anchor="ctr"/>
        <a:lstStyle>
          <a:lvl1pPr algn="ctr">
            <a:defRPr sz="5700"/>
          </a:lvl1pPr>
          <a:lvl2pPr marL="285750" indent="-285750" algn="ctr">
            <a:defRPr sz="4400"/>
          </a:lvl2pPr>
          <a:lvl3pPr marL="571500" indent="-285750" algn="ctr">
            <a:defRPr sz="4400"/>
          </a:lvl3pPr>
          <a:lvl4pPr marL="857250" indent="-285750" algn="ctr">
            <a:defRPr sz="4400"/>
          </a:lvl4pPr>
          <a:lvl5pPr marL="1143000" indent="-285750" algn="ctr">
            <a:defRPr sz="4400"/>
          </a:lvl5pPr>
          <a:lvl6pPr marL="1428750" indent="-285750" algn="ctr">
            <a:defRPr sz="4400"/>
          </a:lvl6pPr>
          <a:lvl7pPr marL="1714500" indent="-285750" algn="ctr">
            <a:defRPr sz="4400"/>
          </a:lvl7pPr>
          <a:lvl8pPr marL="2000250" indent="-285750" algn="ctr">
            <a:defRPr sz="4400"/>
          </a:lvl8pPr>
          <a:lvl9pPr marL="2286000" indent="-285750" algn="ctr">
            <a:defRPr sz="4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  </a:t>
          </a:r>
          <a:endParaRPr>
            <a:solidFill>
              <a:schemeClr val="dk1"/>
            </a:solidFill>
          </a:endParaRPr>
        </a:p>
      </dsp:txBody>
      <dsp:txXfrm>
        <a:off x="3212163" y="1392039"/>
        <a:ext cx="1468403" cy="146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s 9"/>
          <p:cNvSpPr/>
          <p:nvPr/>
        </p:nvSpPr>
        <p:spPr>
          <a:xfrm>
            <a:off x="168275" y="556895"/>
            <a:ext cx="11782425" cy="33642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r>
              <a:rPr lang="en-US" sz="19900">
                <a:solidFill>
                  <a:schemeClr val="tx1"/>
                </a:solidFill>
              </a:rPr>
              <a:t>WELCOME</a:t>
            </a:r>
            <a:endParaRPr lang="en-US" sz="199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73990" y="295275"/>
            <a:ext cx="47440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Letter practice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1452880"/>
            <a:ext cx="2631440" cy="350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Arrow: Right 26"/>
          <p:cNvSpPr/>
          <p:nvPr/>
        </p:nvSpPr>
        <p:spPr>
          <a:xfrm>
            <a:off x="5740400" y="5736590"/>
            <a:ext cx="1696085" cy="518160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14020" y="5441046"/>
            <a:ext cx="3026410" cy="1107440"/>
            <a:chOff x="5540391" y="5258542"/>
            <a:chExt cx="4055213" cy="1546710"/>
          </a:xfrm>
        </p:grpSpPr>
        <p:sp>
          <p:nvSpPr>
            <p:cNvPr id="30" name="Rectangle 29"/>
            <p:cNvSpPr/>
            <p:nvPr/>
          </p:nvSpPr>
          <p:spPr>
            <a:xfrm>
              <a:off x="5540391" y="5258542"/>
              <a:ext cx="1064715" cy="1535239"/>
            </a:xfrm>
            <a:prstGeom prst="rect">
              <a:avLst/>
            </a:prstGeom>
            <a:noFill/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70124" y="5259429"/>
              <a:ext cx="3825480" cy="1545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36689" y="5433729"/>
            <a:ext cx="3395345" cy="1267340"/>
            <a:chOff x="5540114" y="5023746"/>
            <a:chExt cx="4549564" cy="1770035"/>
          </a:xfrm>
        </p:grpSpPr>
        <p:sp>
          <p:nvSpPr>
            <p:cNvPr id="36" name="Rectangle 35"/>
            <p:cNvSpPr/>
            <p:nvPr/>
          </p:nvSpPr>
          <p:spPr>
            <a:xfrm>
              <a:off x="5540391" y="5258542"/>
              <a:ext cx="1064715" cy="1535239"/>
            </a:xfrm>
            <a:prstGeom prst="rect">
              <a:avLst/>
            </a:prstGeom>
            <a:noFill/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40114" y="5023746"/>
              <a:ext cx="4549564" cy="154582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B-O-O-K</a:t>
              </a:r>
              <a:endPara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422366" y="389967"/>
            <a:ext cx="655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7</a:t>
            </a:r>
            <a:endParaRPr lang="en-GB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0" y="1825625"/>
            <a:ext cx="3346450" cy="435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0" y="1825625"/>
            <a:ext cx="3331845" cy="435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3488555" y="99362"/>
            <a:ext cx="5258001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</a:t>
            </a:r>
            <a:endParaRPr lang="en-US" sz="3200" dirty="0">
              <a:solidFill>
                <a:srgbClr val="FF0000"/>
              </a:solidFill>
              <a:latin typeface="Corbel" panose="020B0503020204020204"/>
            </a:endParaRPr>
          </a:p>
        </p:txBody>
      </p:sp>
      <p:pic>
        <p:nvPicPr>
          <p:cNvPr id="5" name="Content Placeholder 4" descr="Screen Clipping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90" y="1252855"/>
            <a:ext cx="534416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3812503" y="614012"/>
            <a:ext cx="475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latin typeface="Calibri" panose="020F0502020204030204"/>
              </a:rPr>
              <a:t>Checking learning</a:t>
            </a:r>
            <a:endParaRPr lang="en-US" sz="48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893945" y="1612265"/>
            <a:ext cx="4011295" cy="36334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105" y="1863725"/>
            <a:ext cx="3931920" cy="128651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6139180" y="5245735"/>
            <a:ext cx="15201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4530796" y="710114"/>
            <a:ext cx="2756269" cy="79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4338" y="1740664"/>
            <a:ext cx="7023323" cy="640952"/>
          </a:xfrm>
          <a:custGeom>
            <a:avLst/>
            <a:gdLst>
              <a:gd name="connsiteX0" fmla="*/ 0 w 5791837"/>
              <a:gd name="connsiteY0" fmla="*/ 0 h 840515"/>
              <a:gd name="connsiteX1" fmla="*/ 405429 w 5791837"/>
              <a:gd name="connsiteY1" fmla="*/ 0 h 840515"/>
              <a:gd name="connsiteX2" fmla="*/ 1100449 w 5791837"/>
              <a:gd name="connsiteY2" fmla="*/ 0 h 840515"/>
              <a:gd name="connsiteX3" fmla="*/ 1737551 w 5791837"/>
              <a:gd name="connsiteY3" fmla="*/ 0 h 840515"/>
              <a:gd name="connsiteX4" fmla="*/ 2142980 w 5791837"/>
              <a:gd name="connsiteY4" fmla="*/ 0 h 840515"/>
              <a:gd name="connsiteX5" fmla="*/ 2664245 w 5791837"/>
              <a:gd name="connsiteY5" fmla="*/ 0 h 840515"/>
              <a:gd name="connsiteX6" fmla="*/ 3359265 w 5791837"/>
              <a:gd name="connsiteY6" fmla="*/ 0 h 840515"/>
              <a:gd name="connsiteX7" fmla="*/ 3938449 w 5791837"/>
              <a:gd name="connsiteY7" fmla="*/ 0 h 840515"/>
              <a:gd name="connsiteX8" fmla="*/ 4575551 w 5791837"/>
              <a:gd name="connsiteY8" fmla="*/ 0 h 840515"/>
              <a:gd name="connsiteX9" fmla="*/ 5096817 w 5791837"/>
              <a:gd name="connsiteY9" fmla="*/ 0 h 840515"/>
              <a:gd name="connsiteX10" fmla="*/ 5791837 w 5791837"/>
              <a:gd name="connsiteY10" fmla="*/ 0 h 840515"/>
              <a:gd name="connsiteX11" fmla="*/ 5791837 w 5791837"/>
              <a:gd name="connsiteY11" fmla="*/ 437068 h 840515"/>
              <a:gd name="connsiteX12" fmla="*/ 5791837 w 5791837"/>
              <a:gd name="connsiteY12" fmla="*/ 840515 h 840515"/>
              <a:gd name="connsiteX13" fmla="*/ 5386408 w 5791837"/>
              <a:gd name="connsiteY13" fmla="*/ 840515 h 840515"/>
              <a:gd name="connsiteX14" fmla="*/ 4980980 w 5791837"/>
              <a:gd name="connsiteY14" fmla="*/ 840515 h 840515"/>
              <a:gd name="connsiteX15" fmla="*/ 4343878 w 5791837"/>
              <a:gd name="connsiteY15" fmla="*/ 840515 h 840515"/>
              <a:gd name="connsiteX16" fmla="*/ 3938449 w 5791837"/>
              <a:gd name="connsiteY16" fmla="*/ 840515 h 840515"/>
              <a:gd name="connsiteX17" fmla="*/ 3359265 w 5791837"/>
              <a:gd name="connsiteY17" fmla="*/ 840515 h 840515"/>
              <a:gd name="connsiteX18" fmla="*/ 2895919 w 5791837"/>
              <a:gd name="connsiteY18" fmla="*/ 840515 h 840515"/>
              <a:gd name="connsiteX19" fmla="*/ 2316735 w 5791837"/>
              <a:gd name="connsiteY19" fmla="*/ 840515 h 840515"/>
              <a:gd name="connsiteX20" fmla="*/ 1737551 w 5791837"/>
              <a:gd name="connsiteY20" fmla="*/ 840515 h 840515"/>
              <a:gd name="connsiteX21" fmla="*/ 1158367 w 5791837"/>
              <a:gd name="connsiteY21" fmla="*/ 840515 h 840515"/>
              <a:gd name="connsiteX22" fmla="*/ 579184 w 5791837"/>
              <a:gd name="connsiteY22" fmla="*/ 840515 h 840515"/>
              <a:gd name="connsiteX23" fmla="*/ 0 w 5791837"/>
              <a:gd name="connsiteY23" fmla="*/ 840515 h 840515"/>
              <a:gd name="connsiteX24" fmla="*/ 0 w 5791837"/>
              <a:gd name="connsiteY24" fmla="*/ 411852 h 840515"/>
              <a:gd name="connsiteX25" fmla="*/ 0 w 5791837"/>
              <a:gd name="connsiteY25" fmla="*/ 0 h 84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91837" h="840515" fill="none" extrusionOk="0">
                <a:moveTo>
                  <a:pt x="0" y="0"/>
                </a:moveTo>
                <a:cubicBezTo>
                  <a:pt x="90133" y="-20961"/>
                  <a:pt x="284592" y="12707"/>
                  <a:pt x="405429" y="0"/>
                </a:cubicBezTo>
                <a:cubicBezTo>
                  <a:pt x="526266" y="-12707"/>
                  <a:pt x="911560" y="76633"/>
                  <a:pt x="1100449" y="0"/>
                </a:cubicBezTo>
                <a:cubicBezTo>
                  <a:pt x="1289338" y="-76633"/>
                  <a:pt x="1459826" y="64244"/>
                  <a:pt x="1737551" y="0"/>
                </a:cubicBezTo>
                <a:cubicBezTo>
                  <a:pt x="2015276" y="-64244"/>
                  <a:pt x="2061220" y="44334"/>
                  <a:pt x="2142980" y="0"/>
                </a:cubicBezTo>
                <a:cubicBezTo>
                  <a:pt x="2224740" y="-44334"/>
                  <a:pt x="2434075" y="45665"/>
                  <a:pt x="2664245" y="0"/>
                </a:cubicBezTo>
                <a:cubicBezTo>
                  <a:pt x="2894416" y="-45665"/>
                  <a:pt x="3049760" y="33088"/>
                  <a:pt x="3359265" y="0"/>
                </a:cubicBezTo>
                <a:cubicBezTo>
                  <a:pt x="3668770" y="-33088"/>
                  <a:pt x="3690349" y="51553"/>
                  <a:pt x="3938449" y="0"/>
                </a:cubicBezTo>
                <a:cubicBezTo>
                  <a:pt x="4186549" y="-51553"/>
                  <a:pt x="4259427" y="62105"/>
                  <a:pt x="4575551" y="0"/>
                </a:cubicBezTo>
                <a:cubicBezTo>
                  <a:pt x="4891675" y="-62105"/>
                  <a:pt x="4877870" y="36160"/>
                  <a:pt x="5096817" y="0"/>
                </a:cubicBezTo>
                <a:cubicBezTo>
                  <a:pt x="5315764" y="-36160"/>
                  <a:pt x="5485065" y="52449"/>
                  <a:pt x="5791837" y="0"/>
                </a:cubicBezTo>
                <a:cubicBezTo>
                  <a:pt x="5806330" y="188313"/>
                  <a:pt x="5778754" y="318211"/>
                  <a:pt x="5791837" y="437068"/>
                </a:cubicBezTo>
                <a:cubicBezTo>
                  <a:pt x="5804920" y="555925"/>
                  <a:pt x="5787731" y="722752"/>
                  <a:pt x="5791837" y="840515"/>
                </a:cubicBezTo>
                <a:cubicBezTo>
                  <a:pt x="5618730" y="856234"/>
                  <a:pt x="5486658" y="822325"/>
                  <a:pt x="5386408" y="840515"/>
                </a:cubicBezTo>
                <a:cubicBezTo>
                  <a:pt x="5286158" y="858705"/>
                  <a:pt x="5119355" y="803752"/>
                  <a:pt x="4980980" y="840515"/>
                </a:cubicBezTo>
                <a:cubicBezTo>
                  <a:pt x="4842605" y="877278"/>
                  <a:pt x="4540160" y="776338"/>
                  <a:pt x="4343878" y="840515"/>
                </a:cubicBezTo>
                <a:cubicBezTo>
                  <a:pt x="4147596" y="904692"/>
                  <a:pt x="4022024" y="806292"/>
                  <a:pt x="3938449" y="840515"/>
                </a:cubicBezTo>
                <a:cubicBezTo>
                  <a:pt x="3854874" y="874738"/>
                  <a:pt x="3542314" y="798839"/>
                  <a:pt x="3359265" y="840515"/>
                </a:cubicBezTo>
                <a:cubicBezTo>
                  <a:pt x="3176216" y="882191"/>
                  <a:pt x="3083952" y="813057"/>
                  <a:pt x="2895919" y="840515"/>
                </a:cubicBezTo>
                <a:cubicBezTo>
                  <a:pt x="2707886" y="867973"/>
                  <a:pt x="2512005" y="778141"/>
                  <a:pt x="2316735" y="840515"/>
                </a:cubicBezTo>
                <a:cubicBezTo>
                  <a:pt x="2121465" y="902889"/>
                  <a:pt x="1958496" y="802737"/>
                  <a:pt x="1737551" y="840515"/>
                </a:cubicBezTo>
                <a:cubicBezTo>
                  <a:pt x="1516606" y="878293"/>
                  <a:pt x="1299692" y="774500"/>
                  <a:pt x="1158367" y="840515"/>
                </a:cubicBezTo>
                <a:cubicBezTo>
                  <a:pt x="1017042" y="906530"/>
                  <a:pt x="793361" y="814951"/>
                  <a:pt x="579184" y="840515"/>
                </a:cubicBezTo>
                <a:cubicBezTo>
                  <a:pt x="365007" y="866079"/>
                  <a:pt x="145089" y="836746"/>
                  <a:pt x="0" y="840515"/>
                </a:cubicBezTo>
                <a:cubicBezTo>
                  <a:pt x="-2796" y="749037"/>
                  <a:pt x="22292" y="542272"/>
                  <a:pt x="0" y="411852"/>
                </a:cubicBezTo>
                <a:cubicBezTo>
                  <a:pt x="-22292" y="281432"/>
                  <a:pt x="26116" y="160828"/>
                  <a:pt x="0" y="0"/>
                </a:cubicBezTo>
                <a:close/>
              </a:path>
              <a:path w="5791837" h="840515" stroke="0" extrusionOk="0">
                <a:moveTo>
                  <a:pt x="0" y="0"/>
                </a:moveTo>
                <a:cubicBezTo>
                  <a:pt x="249269" y="-43020"/>
                  <a:pt x="381231" y="40066"/>
                  <a:pt x="521265" y="0"/>
                </a:cubicBezTo>
                <a:cubicBezTo>
                  <a:pt x="661300" y="-40066"/>
                  <a:pt x="780337" y="14846"/>
                  <a:pt x="926694" y="0"/>
                </a:cubicBezTo>
                <a:cubicBezTo>
                  <a:pt x="1073051" y="-14846"/>
                  <a:pt x="1339717" y="65729"/>
                  <a:pt x="1621714" y="0"/>
                </a:cubicBezTo>
                <a:cubicBezTo>
                  <a:pt x="1903711" y="-65729"/>
                  <a:pt x="1989604" y="55987"/>
                  <a:pt x="2142980" y="0"/>
                </a:cubicBezTo>
                <a:cubicBezTo>
                  <a:pt x="2296356" y="-55987"/>
                  <a:pt x="2460087" y="22331"/>
                  <a:pt x="2664245" y="0"/>
                </a:cubicBezTo>
                <a:cubicBezTo>
                  <a:pt x="2868403" y="-22331"/>
                  <a:pt x="3177697" y="47549"/>
                  <a:pt x="3359265" y="0"/>
                </a:cubicBezTo>
                <a:cubicBezTo>
                  <a:pt x="3540833" y="-47549"/>
                  <a:pt x="3726996" y="36942"/>
                  <a:pt x="3822612" y="0"/>
                </a:cubicBezTo>
                <a:cubicBezTo>
                  <a:pt x="3918228" y="-36942"/>
                  <a:pt x="4305963" y="80707"/>
                  <a:pt x="4517633" y="0"/>
                </a:cubicBezTo>
                <a:cubicBezTo>
                  <a:pt x="4729303" y="-80707"/>
                  <a:pt x="4940025" y="53123"/>
                  <a:pt x="5212653" y="0"/>
                </a:cubicBezTo>
                <a:cubicBezTo>
                  <a:pt x="5485281" y="-53123"/>
                  <a:pt x="5563604" y="11214"/>
                  <a:pt x="5791837" y="0"/>
                </a:cubicBezTo>
                <a:cubicBezTo>
                  <a:pt x="5837371" y="180355"/>
                  <a:pt x="5761845" y="319738"/>
                  <a:pt x="5791837" y="437068"/>
                </a:cubicBezTo>
                <a:cubicBezTo>
                  <a:pt x="5821829" y="554398"/>
                  <a:pt x="5787132" y="746384"/>
                  <a:pt x="5791837" y="840515"/>
                </a:cubicBezTo>
                <a:cubicBezTo>
                  <a:pt x="5662867" y="846077"/>
                  <a:pt x="5525327" y="820416"/>
                  <a:pt x="5386408" y="840515"/>
                </a:cubicBezTo>
                <a:cubicBezTo>
                  <a:pt x="5247489" y="860614"/>
                  <a:pt x="4943407" y="786476"/>
                  <a:pt x="4691388" y="840515"/>
                </a:cubicBezTo>
                <a:cubicBezTo>
                  <a:pt x="4439369" y="894554"/>
                  <a:pt x="4366665" y="792736"/>
                  <a:pt x="4228041" y="840515"/>
                </a:cubicBezTo>
                <a:cubicBezTo>
                  <a:pt x="4089417" y="888294"/>
                  <a:pt x="3767985" y="821279"/>
                  <a:pt x="3648857" y="840515"/>
                </a:cubicBezTo>
                <a:cubicBezTo>
                  <a:pt x="3529729" y="859751"/>
                  <a:pt x="3181903" y="832042"/>
                  <a:pt x="2953837" y="840515"/>
                </a:cubicBezTo>
                <a:cubicBezTo>
                  <a:pt x="2725771" y="848988"/>
                  <a:pt x="2492443" y="794116"/>
                  <a:pt x="2374653" y="840515"/>
                </a:cubicBezTo>
                <a:cubicBezTo>
                  <a:pt x="2256863" y="886914"/>
                  <a:pt x="2148755" y="826326"/>
                  <a:pt x="1969225" y="840515"/>
                </a:cubicBezTo>
                <a:cubicBezTo>
                  <a:pt x="1789695" y="854704"/>
                  <a:pt x="1679151" y="835377"/>
                  <a:pt x="1505878" y="840515"/>
                </a:cubicBezTo>
                <a:cubicBezTo>
                  <a:pt x="1332605" y="845653"/>
                  <a:pt x="962795" y="820007"/>
                  <a:pt x="810857" y="840515"/>
                </a:cubicBezTo>
                <a:cubicBezTo>
                  <a:pt x="658919" y="861023"/>
                  <a:pt x="300397" y="772346"/>
                  <a:pt x="0" y="840515"/>
                </a:cubicBezTo>
                <a:cubicBezTo>
                  <a:pt x="-46315" y="758707"/>
                  <a:pt x="27289" y="558128"/>
                  <a:pt x="0" y="437068"/>
                </a:cubicBezTo>
                <a:cubicBezTo>
                  <a:pt x="-27289" y="316008"/>
                  <a:pt x="6298" y="193953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 fontScale="90000"/>
          </a:bodyPr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the words with pictures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3455" y="2821379"/>
            <a:ext cx="2008163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ook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6806" y="4546433"/>
            <a:ext cx="1570714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 descr="A white football ball&#10;&#10;Description automatically generated with medium confidence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05" y="2211705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Book's PNG Image - PurePNG | Free transparent CC0 PNG Image Librar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60" y="4740275"/>
            <a:ext cx="2333625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105537" y="3382752"/>
            <a:ext cx="2516685" cy="169773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H="1">
            <a:off x="3756660" y="2817495"/>
            <a:ext cx="3213735" cy="22631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1"/>
          <p:cNvSpPr txBox="1"/>
          <p:nvPr/>
        </p:nvSpPr>
        <p:spPr>
          <a:xfrm>
            <a:off x="477520" y="53975"/>
            <a:ext cx="8434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more words with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670685"/>
          <a:ext cx="12105640" cy="518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0F7521-9DEC-4A7A-A7C7-83EBCF599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8D0F7521-9DEC-4A7A-A7C7-83EBCF599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40BA5-D665-412E-9A74-0223B485C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E6240BA5-D665-412E-9A74-0223B485C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CB6AF0-CFF9-42BC-A34F-50F25EF8E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74CB6AF0-CFF9-42BC-A34F-50F25EF8E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4CA38E-89FF-4565-8525-C195C9A57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594CA38E-89FF-4565-8525-C195C9A57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EC5E0C-2075-4900-81F3-0804E2E95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4BEC5E0C-2075-4900-81F3-0804E2E95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2C5866-410B-4BF7-BBB2-B4A206C3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622C5866-410B-4BF7-BBB2-B4A206C34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139F7D-ACF8-4C60-8E38-91463377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30139F7D-ACF8-4C60-8E38-914633779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565692-E39C-4008-B8FD-12C86F697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98565692-E39C-4008-B8FD-12C86F697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7BE3DF-94BF-4C3E-9AD5-AD671C054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687BE3DF-94BF-4C3E-9AD5-AD671C054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BA321E-C410-4742-B01D-DAB96A032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>
                                            <p:graphicEl>
                                              <a:dgm id="{92BA321E-C410-4742-B01D-DAB96A032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F9F2C-5175-46A2-97EC-6A21A026C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178F9F2C-5175-46A2-97EC-6A21A026C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: Beveled 1"/>
          <p:cNvSpPr/>
          <p:nvPr/>
        </p:nvSpPr>
        <p:spPr>
          <a:xfrm>
            <a:off x="3303976" y="291256"/>
            <a:ext cx="5584055" cy="1296140"/>
          </a:xfrm>
          <a:prstGeom prst="bevel">
            <a:avLst>
              <a:gd name="adj" fmla="val 17647"/>
            </a:avLst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 defTabSz="914400">
              <a:defRPr/>
            </a:pPr>
            <a:r>
              <a:rPr lang="en-US" sz="6000" kern="0" dirty="0">
                <a:solidFill>
                  <a:prstClr val="white"/>
                </a:solidFill>
                <a:latin typeface="Calibri" panose="020F0502020204030204"/>
              </a:rPr>
              <a:t>  Home work</a:t>
            </a:r>
            <a:endParaRPr lang="en-US" sz="6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89865" y="3141345"/>
            <a:ext cx="11826240" cy="24917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p>
            <a:pPr algn="ctr" defTabSz="914400"/>
            <a:r>
              <a:rPr lang="en-US" sz="6000" dirty="0">
                <a:ln w="38100">
                  <a:solidFill>
                    <a:prstClr val="black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 and</a:t>
            </a:r>
            <a:r>
              <a:rPr lang="en-US" sz="6000" b="1" dirty="0">
                <a:ln w="38100">
                  <a:solidFill>
                    <a:prstClr val="black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n w="38100">
                  <a:solidFill>
                    <a:prstClr val="black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small  letter </a:t>
            </a:r>
            <a:r>
              <a:rPr lang="en-US" sz="6000" dirty="0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Bb</a:t>
            </a:r>
            <a:r>
              <a:rPr lang="en-US" sz="6000" dirty="0">
                <a:ln w="3810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6000" dirty="0">
              <a:ln w="38100">
                <a:solidFill>
                  <a:prstClr val="black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extBox 1"/>
          <p:cNvSpPr txBox="1"/>
          <p:nvPr/>
        </p:nvSpPr>
        <p:spPr>
          <a:xfrm>
            <a:off x="1557020" y="422910"/>
            <a:ext cx="9452610" cy="15684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p>
            <a:pPr defTabSz="914400">
              <a:defRPr/>
            </a:pPr>
            <a:r>
              <a:rPr lang="en-GB" sz="9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anose="02020603050405020304" pitchFamily="18" charset="0"/>
              </a:rPr>
              <a:t>Introduction</a:t>
            </a:r>
            <a:endParaRPr lang="en-GB" sz="9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0" y="3996690"/>
            <a:ext cx="6336030" cy="3476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Mohammad Babul Hossen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Best content maker a2i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Noagoan west  GPS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Sarail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Brahmonbaria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Cell no-01719287270.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669379" y="3869063"/>
            <a:ext cx="5077087" cy="2861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 defTabSz="914400">
              <a:defRPr/>
            </a:pPr>
            <a:r>
              <a:rPr lang="en-US" sz="36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/>
                <a:cs typeface="Arial" panose="020B0604020202020204" pitchFamily="34" charset="0"/>
              </a:rPr>
              <a:t>Class: One</a:t>
            </a:r>
            <a:endParaRPr lang="en-US" sz="3600" b="1" kern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36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/>
                <a:cs typeface="Arial" panose="020B0604020202020204" pitchFamily="34" charset="0"/>
              </a:rPr>
              <a:t>  Subject: English</a:t>
            </a:r>
            <a:endParaRPr lang="en-US" sz="3600" b="1" kern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36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/>
                <a:cs typeface="Arial" panose="020B0604020202020204" pitchFamily="34" charset="0"/>
              </a:rPr>
              <a:t>Unit : 2(Alphabet- Bb)</a:t>
            </a:r>
            <a:endParaRPr lang="en-US" sz="3600" b="1" kern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/>
                <a:cs typeface="Arial" panose="020B0604020202020204" pitchFamily="34" charset="0"/>
              </a:rPr>
              <a:t>Lesson:4-6,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/>
              <a:cs typeface="Arial" panose="020B0604020202020204" pitchFamily="34" charset="0"/>
            </a:endParaRPr>
          </a:p>
          <a:p>
            <a:pPr algn="ctr" defTabSz="914400">
              <a:defRPr/>
            </a:pPr>
            <a:r>
              <a:rPr lang="en-US" sz="3600" b="1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/>
                <a:cs typeface="Arial" panose="020B0604020202020204" pitchFamily="34" charset="0"/>
              </a:rPr>
              <a:t>Page : 7</a:t>
            </a:r>
            <a:endParaRPr lang="en-US" sz="3600" b="1" kern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12" name="Content Placeholder 11" descr="78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91885" y="1864995"/>
            <a:ext cx="666750" cy="499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3089910" y="186055"/>
            <a:ext cx="75088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307590" y="1292225"/>
            <a:ext cx="83680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Listening: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1.1.1  become familiar with English sounds by listening to common English works.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77574" y="2813539"/>
            <a:ext cx="7068197" cy="7316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endParaRPr lang="en-US" sz="20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</a:t>
            </a:r>
            <a:endParaRPr lang="en-US" sz="20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6526" y="3780692"/>
            <a:ext cx="7041787" cy="1051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endParaRPr lang="en-US" sz="20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capital.</a:t>
            </a:r>
            <a:endParaRPr lang="en-US" sz="20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non- cursive)</a:t>
            </a:r>
            <a:endParaRPr lang="en-US" sz="20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37345" y="1543640"/>
            <a:ext cx="1670538" cy="53269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75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084384" y="3057112"/>
            <a:ext cx="1648325" cy="50219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75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084385" y="4012823"/>
            <a:ext cx="1635316" cy="60112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75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10" grpId="0" bldLvl="0" animBg="1"/>
      <p:bldP spid="5" grpId="0" bldLvl="0" animBg="1"/>
      <p:bldP spid="12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65100" y="803275"/>
            <a:ext cx="62782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the boy playing?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583805" y="678180"/>
            <a:ext cx="389572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this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Picture 4" descr="Free Kick Animated Cliparts, Download Free Kick Animated Cliparts png  images, Free ClipArts on Clipart Library"/>
          <p:cNvPicPr>
            <a:picLocks noChangeAspect="1" noChangeArrowheads="1" noCrop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83690" y="1798320"/>
            <a:ext cx="27019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884045"/>
            <a:ext cx="231394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763905" y="4928235"/>
            <a:ext cx="352171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7817485" y="4298315"/>
            <a:ext cx="1726565" cy="1861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1.21549 -0.0113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8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2"/>
          <p:cNvSpPr/>
          <p:nvPr/>
        </p:nvSpPr>
        <p:spPr>
          <a:xfrm>
            <a:off x="2994660" y="496570"/>
            <a:ext cx="4797425" cy="695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Todays lesson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949943" y="1547570"/>
            <a:ext cx="4067032" cy="83099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484E4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>
                <a:ln w="11430">
                  <a:noFill/>
                </a:ln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Alphabet(Bb</a:t>
            </a:r>
            <a:r>
              <a:rPr kumimoji="0" lang="en-US" sz="4800" b="1" i="0" u="none" strike="noStrike" kern="0" cap="none" spc="0" normalizeH="0" baseline="0" noProof="0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4800" b="1" i="0" u="none" strike="noStrike" kern="0" cap="none" spc="0" normalizeH="0" baseline="0" noProof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05"/>
          <a:stretch>
            <a:fillRect/>
          </a:stretch>
        </p:blipFill>
        <p:spPr>
          <a:xfrm>
            <a:off x="1590040" y="2715260"/>
            <a:ext cx="67913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05" b="98734" l="9705" r="94937">
                        <a14:foregroundMark x1="62869" y1="25738" x2="75527" y2="3375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0585" y="2056130"/>
            <a:ext cx="22574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"/>
          <p:cNvSpPr txBox="1"/>
          <p:nvPr/>
        </p:nvSpPr>
        <p:spPr>
          <a:xfrm>
            <a:off x="2879857" y="397962"/>
            <a:ext cx="5831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37245" y="2816195"/>
            <a:ext cx="3677114" cy="83099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this?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8169741" y="2539196"/>
            <a:ext cx="3203916" cy="11079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879856" y="4865096"/>
            <a:ext cx="528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 Ball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ldLvl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1"/>
          <p:cNvSpPr txBox="1"/>
          <p:nvPr/>
        </p:nvSpPr>
        <p:spPr>
          <a:xfrm>
            <a:off x="637540" y="367030"/>
            <a:ext cx="8077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practice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Kalpurush" panose="02000600000000000000" pitchFamily="2" charset="0"/>
              </a:rPr>
              <a:t>…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Kalpurush" panose="02000600000000000000" pitchFamily="2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735" y="4323715"/>
            <a:ext cx="281749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2578100" y="4859020"/>
            <a:ext cx="1409700" cy="560705"/>
          </a:xfrm>
          <a:prstGeom prst="rightArrow">
            <a:avLst/>
          </a:prstGeom>
          <a:solidFill>
            <a:srgbClr val="FFFF00"/>
          </a:solidFill>
          <a:ln w="285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4757" y="4323688"/>
            <a:ext cx="869149" cy="13234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4930" y="4408185"/>
            <a:ext cx="559769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7041" y="4398931"/>
            <a:ext cx="420308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7319846" y="4398931"/>
            <a:ext cx="420308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32115" y="4776470"/>
            <a:ext cx="1475740" cy="64325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366462" y="4497885"/>
            <a:ext cx="800219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693670" y="424180"/>
            <a:ext cx="4514850" cy="538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3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sz="3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Box 4"/>
          <p:cNvSpPr txBox="1"/>
          <p:nvPr/>
        </p:nvSpPr>
        <p:spPr>
          <a:xfrm>
            <a:off x="2829033" y="96267"/>
            <a:ext cx="591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45969" y="2387087"/>
            <a:ext cx="3830847" cy="9233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this?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8618077" y="2295012"/>
            <a:ext cx="2557143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40" y="1825625"/>
            <a:ext cx="3346450" cy="366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0"/>
          <p:cNvSpPr txBox="1"/>
          <p:nvPr/>
        </p:nvSpPr>
        <p:spPr>
          <a:xfrm>
            <a:off x="2265680" y="5490845"/>
            <a:ext cx="402463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sz="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 book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WPS Presentation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Elephant</vt:lpstr>
      <vt:lpstr>Times New Roman</vt:lpstr>
      <vt:lpstr>Times New Roman</vt:lpstr>
      <vt:lpstr>Kalpurush</vt:lpstr>
      <vt:lpstr>Corbel</vt:lpstr>
      <vt:lpstr>Calibri</vt:lpstr>
      <vt:lpstr>Century Gothic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Mohammad Babul Hossen</dc:creator>
  <cp:lastModifiedBy>xxxxxxxxxxxxxxxxxxxx</cp:lastModifiedBy>
  <cp:revision>11</cp:revision>
  <dcterms:created xsi:type="dcterms:W3CDTF">2022-11-07T15:34:00Z</dcterms:created>
  <dcterms:modified xsi:type="dcterms:W3CDTF">2022-12-06T04:59:22Z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5E14FA3BFF8D40CA82D4DB43D9852D3D</vt:lpwstr>
  </property>
  <property fmtid="{D5CDD505-2E9C-101B-9397-08002B2CF9AE}" pid="3" name="KSOProductBuildVer">
    <vt:lpwstr>1033-11.2.0.11417</vt:lpwstr>
  </property>
</Properties>
</file>