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3.xml" ContentType="application/vnd.openxmlformats-officedocument.theme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theme/theme4.xml" ContentType="application/vnd.openxmlformats-officedocument.theme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40" r:id="rId1"/>
    <p:sldMasterId id="2147483960" r:id="rId2"/>
    <p:sldMasterId id="2147483994" r:id="rId3"/>
    <p:sldMasterId id="2147484006" r:id="rId4"/>
    <p:sldMasterId id="2147484048" r:id="rId5"/>
  </p:sldMasterIdLst>
  <p:notesMasterIdLst>
    <p:notesMasterId r:id="rId24"/>
  </p:notesMasterIdLst>
  <p:sldIdLst>
    <p:sldId id="278" r:id="rId6"/>
    <p:sldId id="279" r:id="rId7"/>
    <p:sldId id="280" r:id="rId8"/>
    <p:sldId id="256" r:id="rId9"/>
    <p:sldId id="269" r:id="rId10"/>
    <p:sldId id="267" r:id="rId11"/>
    <p:sldId id="270" r:id="rId12"/>
    <p:sldId id="268" r:id="rId13"/>
    <p:sldId id="271" r:id="rId14"/>
    <p:sldId id="273" r:id="rId15"/>
    <p:sldId id="272" r:id="rId16"/>
    <p:sldId id="274" r:id="rId17"/>
    <p:sldId id="275" r:id="rId18"/>
    <p:sldId id="260" r:id="rId19"/>
    <p:sldId id="263" r:id="rId20"/>
    <p:sldId id="264" r:id="rId21"/>
    <p:sldId id="265" r:id="rId22"/>
    <p:sldId id="276" r:id="rId2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15" autoAdjust="0"/>
    <p:restoredTop sz="94660"/>
  </p:normalViewPr>
  <p:slideViewPr>
    <p:cSldViewPr>
      <p:cViewPr>
        <p:scale>
          <a:sx n="81" d="100"/>
          <a:sy n="81" d="100"/>
        </p:scale>
        <p:origin x="-174" y="-72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notesMaster" Target="notesMasters/notesMaster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tableStyles" Target="tableStyle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DD276FB-DCFA-47E0-A690-95CF83E49217}" type="datetimeFigureOut">
              <a:rPr lang="en-US" smtClean="0"/>
              <a:t>12/6/2022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7163A24-829B-4E1E-8147-9077FB6A7B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18082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幻灯片图像占位符 1"/>
          <p:cNvSpPr>
            <a:spLocks noGrp="1" noRot="1" noChangeAspect="1" noChangeArrowheads="1"/>
          </p:cNvSpPr>
          <p:nvPr>
            <p:ph type="sldImg" idx="4294967295"/>
          </p:nvPr>
        </p:nvSpPr>
        <p:spPr>
          <a:xfrm>
            <a:off x="381000" y="685800"/>
            <a:ext cx="6096000" cy="3429000"/>
          </a:xfrm>
          <a:ln>
            <a:miter lim="800000"/>
          </a:ln>
        </p:spPr>
      </p:sp>
      <p:sp>
        <p:nvSpPr>
          <p:cNvPr id="25602" name="备注占位符 2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25603" name="灯片编号占位符 3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fld id="{B299748B-1A6B-4B94-B982-E2C8837D34CA}" type="slidenum">
              <a:rPr lang="zh-CN" altLang="en-US"/>
              <a:pPr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141704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accent1"/>
          </a:solidFill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09980" y="882376"/>
            <a:ext cx="9966960" cy="2926080"/>
          </a:xfrm>
        </p:spPr>
        <p:txBody>
          <a:bodyPr anchor="b">
            <a:normAutofit/>
          </a:bodyPr>
          <a:lstStyle>
            <a:lvl1pPr algn="ctr">
              <a:lnSpc>
                <a:spcPct val="85000"/>
              </a:lnSpc>
              <a:defRPr sz="7200" b="1" cap="all" baseline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09530" y="3869634"/>
            <a:ext cx="8767860" cy="1388165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rgbClr val="FFFFFF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12/6/2022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1978660" y="3733800"/>
            <a:ext cx="8229601" cy="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686161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93593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762000"/>
            <a:ext cx="2324100" cy="54102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762000"/>
            <a:ext cx="7429500" cy="54102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35438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="" xmlns:a16="http://schemas.microsoft.com/office/drawing/2014/main" id="{BD5F6264-6436-4F62-BBD6-102663E971B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1" y="0"/>
            <a:ext cx="12182819" cy="6858000"/>
          </a:xfrm>
          <a:prstGeom prst="rect">
            <a:avLst/>
          </a:prstGeom>
        </p:spPr>
      </p:pic>
      <p:sp>
        <p:nvSpPr>
          <p:cNvPr id="6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 lIns="91438" tIns="45719" rIns="91438" bIns="45719"/>
          <a:lstStyle>
            <a:lvl1pPr>
              <a:defRPr/>
            </a:lvl1pPr>
          </a:lstStyle>
          <a:p>
            <a:pPr>
              <a:defRPr/>
            </a:pPr>
            <a:fld id="{2062C1E6-100B-44D2-A1C7-A34E3BD9A12C}" type="datetimeFigureOut">
              <a:rPr lang="zh-CN" altLang="en-US"/>
              <a:pPr>
                <a:defRPr/>
              </a:pPr>
              <a:t>2022/12/6</a:t>
            </a:fld>
            <a:endParaRPr lang="zh-CN" altLang="en-US"/>
          </a:p>
        </p:txBody>
      </p:sp>
      <p:sp>
        <p:nvSpPr>
          <p:cNvPr id="7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 lIns="91438" tIns="45719" rIns="91438" bIns="45719"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8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lIns="91438" tIns="45719" rIns="91438" bIns="45719"/>
          <a:lstStyle>
            <a:lvl1pPr>
              <a:defRPr/>
            </a:lvl1pPr>
          </a:lstStyle>
          <a:p>
            <a:pPr>
              <a:defRPr/>
            </a:pPr>
            <a:fld id="{C14A6F88-39AC-442E-B372-2FEBDC340D1D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868967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0">
        <p:wipe/>
      </p:transition>
    </mc:Choice>
    <mc:Fallback xmlns="">
      <p:transition spd="slow" advTm="0">
        <p:wip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89666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77316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42543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60332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12/6/2022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774127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12/6/2022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77108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12/6/2022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77566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43983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62537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09574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502599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40965307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700657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78492654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262921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0801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28334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D4404B2-51C1-441B-9063-E561924060B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6FFABD0E-3C2B-4CD9-BAC6-D950A14E93B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C06F7D85-B990-4F7E-8D6A-EFBE7F294A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12/6/2022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DECAFC00-F187-430B-8E51-D262352260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9FE2624B-A357-45F8-B010-682B4835D8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16628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6424" y="1173575"/>
            <a:ext cx="9966960" cy="2926080"/>
          </a:xfrm>
        </p:spPr>
        <p:txBody>
          <a:bodyPr anchor="b">
            <a:noAutofit/>
          </a:bodyPr>
          <a:lstStyle>
            <a:lvl1pPr algn="ctr">
              <a:lnSpc>
                <a:spcPct val="85000"/>
              </a:lnSpc>
              <a:defRPr sz="7200" b="0" cap="all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09928" y="4154520"/>
            <a:ext cx="8769096" cy="1363806"/>
          </a:xfrm>
        </p:spPr>
        <p:txBody>
          <a:bodyPr anchor="t">
            <a:normAutofit/>
          </a:bodyPr>
          <a:lstStyle>
            <a:lvl1pPr marL="0" indent="0" algn="ctr">
              <a:buNone/>
              <a:defRPr sz="2200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1981200" y="4020408"/>
            <a:ext cx="8229601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905340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B2E2BC0-210F-40E6-9439-6EAD17F363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074F48CD-4455-43F0-A8A6-8C3F3C31740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74D5E264-C18C-4FDA-88C3-3B8DD71EE4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12/6/2022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AFC40110-FFF6-4EC2-B9A3-AEDA12CC6F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642F95BE-6DB3-48B4-B21F-EC65A24B07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91414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627C4F9-3A45-4654-B53D-54F06917D9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2EAF840B-D82C-4104-B94A-46808894DE7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F5722124-E638-443D-B452-94592DFF01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12/6/2022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96043120-9E49-4855-825C-EECBBEE8D5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31DEEBC7-566A-4106-A5B5-D290B5E756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0801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5EE76D7-00DC-4626-8461-7570743E4C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BEF70D6B-4D19-40E6-A69D-B0E950ADC50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18D3A941-F490-4E1F-9DE0-60991335454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1472E604-0218-443C-9E45-96E06D2DE2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12/6/2022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7EC3CFBA-9955-43E4-A4A9-166129F863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C99D9F0E-55A8-45A5-B6D5-6A14B86821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34508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EAC773B-BB07-473B-8DFD-FA942E576C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6306AD2F-C86E-4320-B908-A5E1AE4A8A0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288710D7-9356-4BD4-87C3-CDEC0931CB5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27244CC6-B97C-440C-9C64-487EF599300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F9889CCF-3554-465B-89DF-8CF2432F3E8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23FA6FB2-E17C-47AD-B5B8-A615438EEB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12/6/2022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EB59A0E9-D1F9-49B8-9231-7161123312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C8EA380D-BA4C-4570-85B4-4E62652026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11170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3C2CD2F-D8AD-4FD8-96F8-992E2A7FF9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198040B9-EB4F-4C02-937B-C077BFBAD6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12/6/2022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3D31096A-54F4-4FB5-8B4E-EA1CA4CC5F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4E5F21C7-D893-4FED-B793-C02AED94E8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08519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5DFC65CA-070B-46CD-9132-8986784F21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12/6/2022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00DE09C9-71BE-4B96-8FD4-E8735E4B4C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F1850F93-1C78-4322-8AD4-42E9DE24AB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8750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E5A7AA7-571D-4732-96F7-95AC402106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632D7714-28B9-42B1-8D84-C6FD3ED7585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CEB866AD-D813-49CA-BBE4-BB3183EBBA3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EB59B508-C1E8-4520-91DB-7B1CA8D66F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12/6/2022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10F94F40-E34E-4E6E-B427-A2D8A9CFAF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61DFED67-58FC-4F0E-AE87-9B95F07EB1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11333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A2C7F3D-3843-45A4-8893-3AFE22483D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8F41618D-A08B-47F3-90E2-88A71E74637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0E0F8915-B026-471B-B652-D6F963C0296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AF8F0F3E-0690-48FA-8810-62F52CFF87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12/6/2022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267515C8-A86E-44C5-B579-1608A2CA7C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A73FC09C-89E4-4C47-9BC7-6E8618E921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23389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C6D396A-C70C-486C-AC0A-6D6930073C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4D0B0AC9-C824-4695-8509-0EFFA54775C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26142057-C951-4711-BFDC-0CF2EFB5EC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12/6/2022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67E384F3-9FEF-4248-9722-58EF69F1F7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7CBE27EC-C634-467A-81B0-7F04EA99FC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01469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4D3DC1F9-4E7A-45AD-890A-01147A2B292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E18D1E5F-3BE2-432F-9B27-69DEE87D20B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54A84AFC-D7AC-47E1-A33B-B833683EDE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12/6/2022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5CD4000F-5DED-4717-9EFA-41E1AE40EB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902CD891-069B-4FC5-99B1-0B7365F389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70683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3000" y="2057399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67612" y="2057400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06908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83805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47916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7983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03921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12/6/2022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63760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12/6/2022</a:t>
            </a:fld>
            <a:endParaRPr lang="en-US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83582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12/6/2022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05268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12/6/2022</a:t>
            </a:fld>
            <a:endParaRPr lang="en-US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23703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39444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14683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01511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3000" y="2721483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69173" y="1999032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69173" y="2719322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12/6/2022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56207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2672037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062010144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7894921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12/6/2022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5363082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12/6/2022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9977506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16188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62629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17779" y="802298"/>
            <a:ext cx="8637073" cy="2541431"/>
          </a:xfrm>
        </p:spPr>
        <p:txBody>
          <a:bodyPr bIns="0" anchor="b">
            <a:normAutofit/>
          </a:bodyPr>
          <a:lstStyle>
            <a:lvl1pPr algn="l">
              <a:defRPr sz="6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17780" y="3531204"/>
            <a:ext cx="8637072" cy="977621"/>
          </a:xfrm>
        </p:spPr>
        <p:txBody>
          <a:bodyPr tIns="91440" bIns="91440">
            <a:normAutofit/>
          </a:bodyPr>
          <a:lstStyle>
            <a:lvl1pPr marL="0" indent="0" algn="l">
              <a:buNone/>
              <a:defRPr sz="1800" b="0" cap="all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416500" y="329307"/>
            <a:ext cx="4973915" cy="309201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37664" y="798973"/>
            <a:ext cx="811019" cy="503578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417780" y="3528542"/>
            <a:ext cx="863707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035241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33" name="Straight Connector 32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438542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4239" y="1756130"/>
            <a:ext cx="8643154" cy="1887950"/>
          </a:xfrm>
        </p:spPr>
        <p:txBody>
          <a:bodyPr anchor="b">
            <a:normAutofit/>
          </a:bodyPr>
          <a:lstStyle>
            <a:lvl1pPr algn="l"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4239" y="3806195"/>
            <a:ext cx="8630446" cy="1012929"/>
          </a:xfrm>
        </p:spPr>
        <p:txBody>
          <a:bodyPr tIns="91440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454239" y="3804985"/>
            <a:ext cx="8630446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727325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12/6/2022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40913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9217" y="804889"/>
            <a:ext cx="9605635" cy="105930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7331" y="2010878"/>
            <a:ext cx="4645152" cy="344859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13771" y="2017343"/>
            <a:ext cx="4645152" cy="34415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35" name="Straight Connector 3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006016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191" y="804163"/>
            <a:ext cx="9607661" cy="105631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191" y="2019549"/>
            <a:ext cx="4645152" cy="801943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47191" y="2824269"/>
            <a:ext cx="4645152" cy="264445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12362" y="2023003"/>
            <a:ext cx="4645152" cy="802237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12362" y="2821491"/>
            <a:ext cx="4645152" cy="263737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12/6/2022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29" name="Straight Connector 28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058111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12/6/2022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25" name="Straight Connector 2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849567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12/6/2022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34376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671" y="798973"/>
            <a:ext cx="3273099" cy="2247117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43714" y="798974"/>
            <a:ext cx="6012470" cy="4658826"/>
          </a:xfrm>
        </p:spPr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44671" y="3205491"/>
            <a:ext cx="3275013" cy="2248181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7" name="Straight Connector 16"/>
          <p:cNvCxnSpPr/>
          <p:nvPr/>
        </p:nvCxnSpPr>
        <p:spPr>
          <a:xfrm>
            <a:off x="1448280" y="3205491"/>
            <a:ext cx="3269490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877181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7477387" y="482170"/>
            <a:ext cx="4074533" cy="5149101"/>
            <a:chOff x="7477387" y="482170"/>
            <a:chExt cx="4074533" cy="5149101"/>
          </a:xfrm>
        </p:grpSpPr>
        <p:sp>
          <p:nvSpPr>
            <p:cNvPr id="18" name="Rectangle 17"/>
            <p:cNvSpPr/>
            <p:nvPr/>
          </p:nvSpPr>
          <p:spPr bwMode="black">
            <a:xfrm>
              <a:off x="7477387" y="482170"/>
              <a:ext cx="4074533" cy="5149101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18"/>
            <p:cNvSpPr/>
            <p:nvPr/>
          </p:nvSpPr>
          <p:spPr bwMode="blackWhite">
            <a:xfrm>
              <a:off x="7790446" y="812506"/>
              <a:ext cx="3450289" cy="4466452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1206" y="1129513"/>
            <a:ext cx="5532328" cy="1830584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124389" y="1122542"/>
            <a:ext cx="2791171" cy="3866327"/>
          </a:xfrm>
          <a:solidFill>
            <a:schemeClr val="bg1">
              <a:lumMod val="8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50329" y="3145992"/>
            <a:ext cx="5524404" cy="2003742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447382" y="5469856"/>
            <a:ext cx="5527351" cy="320123"/>
          </a:xfrm>
        </p:spPr>
        <p:txBody>
          <a:bodyPr/>
          <a:lstStyle>
            <a:lvl1pPr algn="l">
              <a:defRPr/>
            </a:lvl1pPr>
          </a:lstStyle>
          <a:p>
            <a:fld id="{1D8BD707-D9CF-40AE-B4C6-C98DA3205C09}" type="datetimeFigureOut">
              <a:rPr lang="en-US" smtClean="0"/>
              <a:pPr/>
              <a:t>12/6/2022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447382" y="318640"/>
            <a:ext cx="5541004" cy="320931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31" name="Straight Connector 30"/>
          <p:cNvCxnSpPr/>
          <p:nvPr/>
        </p:nvCxnSpPr>
        <p:spPr>
          <a:xfrm>
            <a:off x="1447382" y="3143605"/>
            <a:ext cx="5527351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136410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26" name="Straight Connector 25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131196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39111" y="798973"/>
            <a:ext cx="1615742" cy="465988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4672" y="798973"/>
            <a:ext cx="7828830" cy="465988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9439111" y="798973"/>
            <a:ext cx="0" cy="4659889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839180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12/6/2022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54255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52159" y="1097280"/>
            <a:ext cx="5212080" cy="46634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301752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46370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413248" y="1069847"/>
            <a:ext cx="6099048" cy="4800600"/>
          </a:xfrm>
        </p:spPr>
        <p:txBody>
          <a:bodyPr lIns="274320" tIns="182880" anchor="t">
            <a:normAutofit/>
          </a:bodyPr>
          <a:lstStyle>
            <a:lvl1pPr marL="0" indent="0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288036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22641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25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17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6" Type="http://schemas.openxmlformats.org/officeDocument/2006/relationships/slideLayout" Target="../slideLayouts/slideLayout28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slideLayout" Target="../slideLayouts/slideLayout26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6.xml"/><Relationship Id="rId3" Type="http://schemas.openxmlformats.org/officeDocument/2006/relationships/slideLayout" Target="../slideLayouts/slideLayout31.xml"/><Relationship Id="rId7" Type="http://schemas.openxmlformats.org/officeDocument/2006/relationships/slideLayout" Target="../slideLayouts/slideLayout35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30.xml"/><Relationship Id="rId1" Type="http://schemas.openxmlformats.org/officeDocument/2006/relationships/slideLayout" Target="../slideLayouts/slideLayout29.xml"/><Relationship Id="rId6" Type="http://schemas.openxmlformats.org/officeDocument/2006/relationships/slideLayout" Target="../slideLayouts/slideLayout34.xml"/><Relationship Id="rId11" Type="http://schemas.openxmlformats.org/officeDocument/2006/relationships/slideLayout" Target="../slideLayouts/slideLayout39.xml"/><Relationship Id="rId5" Type="http://schemas.openxmlformats.org/officeDocument/2006/relationships/slideLayout" Target="../slideLayouts/slideLayout33.xml"/><Relationship Id="rId10" Type="http://schemas.openxmlformats.org/officeDocument/2006/relationships/slideLayout" Target="../slideLayouts/slideLayout38.xml"/><Relationship Id="rId4" Type="http://schemas.openxmlformats.org/officeDocument/2006/relationships/slideLayout" Target="../slideLayouts/slideLayout32.xml"/><Relationship Id="rId9" Type="http://schemas.openxmlformats.org/officeDocument/2006/relationships/slideLayout" Target="../slideLayouts/slideLayout37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7.xml"/><Relationship Id="rId13" Type="http://schemas.openxmlformats.org/officeDocument/2006/relationships/slideLayout" Target="../slideLayouts/slideLayout52.xml"/><Relationship Id="rId18" Type="http://schemas.openxmlformats.org/officeDocument/2006/relationships/theme" Target="../theme/theme4.xml"/><Relationship Id="rId3" Type="http://schemas.openxmlformats.org/officeDocument/2006/relationships/slideLayout" Target="../slideLayouts/slideLayout42.xml"/><Relationship Id="rId21" Type="http://schemas.openxmlformats.org/officeDocument/2006/relationships/image" Target="../media/image5.png"/><Relationship Id="rId7" Type="http://schemas.openxmlformats.org/officeDocument/2006/relationships/slideLayout" Target="../slideLayouts/slideLayout46.xml"/><Relationship Id="rId12" Type="http://schemas.openxmlformats.org/officeDocument/2006/relationships/slideLayout" Target="../slideLayouts/slideLayout51.xml"/><Relationship Id="rId17" Type="http://schemas.openxmlformats.org/officeDocument/2006/relationships/slideLayout" Target="../slideLayouts/slideLayout56.xml"/><Relationship Id="rId2" Type="http://schemas.openxmlformats.org/officeDocument/2006/relationships/slideLayout" Target="../slideLayouts/slideLayout41.xml"/><Relationship Id="rId16" Type="http://schemas.openxmlformats.org/officeDocument/2006/relationships/slideLayout" Target="../slideLayouts/slideLayout55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40.xml"/><Relationship Id="rId6" Type="http://schemas.openxmlformats.org/officeDocument/2006/relationships/slideLayout" Target="../slideLayouts/slideLayout45.xml"/><Relationship Id="rId11" Type="http://schemas.openxmlformats.org/officeDocument/2006/relationships/slideLayout" Target="../slideLayouts/slideLayout50.xml"/><Relationship Id="rId5" Type="http://schemas.openxmlformats.org/officeDocument/2006/relationships/slideLayout" Target="../slideLayouts/slideLayout44.xml"/><Relationship Id="rId15" Type="http://schemas.openxmlformats.org/officeDocument/2006/relationships/slideLayout" Target="../slideLayouts/slideLayout54.xml"/><Relationship Id="rId10" Type="http://schemas.openxmlformats.org/officeDocument/2006/relationships/slideLayout" Target="../slideLayouts/slideLayout49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3.xml"/><Relationship Id="rId9" Type="http://schemas.openxmlformats.org/officeDocument/2006/relationships/slideLayout" Target="../slideLayouts/slideLayout48.xml"/><Relationship Id="rId14" Type="http://schemas.openxmlformats.org/officeDocument/2006/relationships/slideLayout" Target="../slideLayouts/slideLayout53.xml"/><Relationship Id="rId22" Type="http://schemas.openxmlformats.org/officeDocument/2006/relationships/image" Target="../media/image6.png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4.xml"/><Relationship Id="rId13" Type="http://schemas.openxmlformats.org/officeDocument/2006/relationships/image" Target="../media/image7.jpg"/><Relationship Id="rId3" Type="http://schemas.openxmlformats.org/officeDocument/2006/relationships/slideLayout" Target="../slideLayouts/slideLayout59.xml"/><Relationship Id="rId7" Type="http://schemas.openxmlformats.org/officeDocument/2006/relationships/slideLayout" Target="../slideLayouts/slideLayout63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58.xml"/><Relationship Id="rId1" Type="http://schemas.openxmlformats.org/officeDocument/2006/relationships/slideLayout" Target="../slideLayouts/slideLayout57.xml"/><Relationship Id="rId6" Type="http://schemas.openxmlformats.org/officeDocument/2006/relationships/slideLayout" Target="../slideLayouts/slideLayout62.xml"/><Relationship Id="rId11" Type="http://schemas.openxmlformats.org/officeDocument/2006/relationships/slideLayout" Target="../slideLayouts/slideLayout67.xml"/><Relationship Id="rId5" Type="http://schemas.openxmlformats.org/officeDocument/2006/relationships/slideLayout" Target="../slideLayouts/slideLayout61.xml"/><Relationship Id="rId10" Type="http://schemas.openxmlformats.org/officeDocument/2006/relationships/slideLayout" Target="../slideLayouts/slideLayout66.xml"/><Relationship Id="rId4" Type="http://schemas.openxmlformats.org/officeDocument/2006/relationships/slideLayout" Target="../slideLayouts/slideLayout60.xml"/><Relationship Id="rId9" Type="http://schemas.openxmlformats.org/officeDocument/2006/relationships/slideLayout" Target="../slideLayouts/slideLayout6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3000" y="609600"/>
            <a:ext cx="9875520" cy="13563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57400"/>
            <a:ext cx="9872871" cy="4038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42996" y="6223828"/>
            <a:ext cx="23290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1"/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12/6/2022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49148" y="6223828"/>
            <a:ext cx="47177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329530" y="6223828"/>
            <a:ext cx="17062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30247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  <p:sldLayoutId id="2147484060" r:id="rId12"/>
  </p:sldLayoutIdLst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182880" algn="l" defTabSz="914400" rtl="0" eaLnBrk="1" latinLnBrk="0" hangingPunct="1">
        <a:lnSpc>
          <a:spcPct val="90000"/>
        </a:lnSpc>
        <a:spcBef>
          <a:spcPts val="1400"/>
        </a:spcBef>
        <a:buClr>
          <a:schemeClr val="accent1"/>
        </a:buClr>
        <a:buSzPct val="80000"/>
        <a:buFont typeface="Corbel" pitchFamily="34" charset="0"/>
        <a:buChar char="•"/>
        <a:defRPr sz="2200" kern="1200">
          <a:solidFill>
            <a:schemeClr val="accent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2000" kern="1200">
          <a:solidFill>
            <a:schemeClr val="accent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8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12/6/2022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48837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61" r:id="rId1"/>
    <p:sldLayoutId id="2147483962" r:id="rId2"/>
    <p:sldLayoutId id="2147483963" r:id="rId3"/>
    <p:sldLayoutId id="2147483964" r:id="rId4"/>
    <p:sldLayoutId id="2147483965" r:id="rId5"/>
    <p:sldLayoutId id="2147483966" r:id="rId6"/>
    <p:sldLayoutId id="2147483967" r:id="rId7"/>
    <p:sldLayoutId id="2147483968" r:id="rId8"/>
    <p:sldLayoutId id="2147483969" r:id="rId9"/>
    <p:sldLayoutId id="2147483970" r:id="rId10"/>
    <p:sldLayoutId id="2147483971" r:id="rId11"/>
    <p:sldLayoutId id="2147483972" r:id="rId12"/>
    <p:sldLayoutId id="2147483973" r:id="rId13"/>
    <p:sldLayoutId id="2147483974" r:id="rId14"/>
    <p:sldLayoutId id="2147483975" r:id="rId15"/>
    <p:sldLayoutId id="2147483976" r:id="rId16"/>
  </p:sldLayoutIdLst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5BEFC284-7C6B-4759-9522-AB5BDB37AF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DAFC150D-A520-4FFF-A52B-1A58752508B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2454A331-E5E2-4912-8090-5BCE785EB72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12/6/2022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2BA34948-3845-4B6C-AD07-645FDD9E087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B80EEBD5-DB8A-4225-ADDB-AB20370F703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360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95" r:id="rId1"/>
    <p:sldLayoutId id="2147483996" r:id="rId2"/>
    <p:sldLayoutId id="2147483997" r:id="rId3"/>
    <p:sldLayoutId id="2147483998" r:id="rId4"/>
    <p:sldLayoutId id="2147483999" r:id="rId5"/>
    <p:sldLayoutId id="2147484000" r:id="rId6"/>
    <p:sldLayoutId id="2147484001" r:id="rId7"/>
    <p:sldLayoutId id="2147484002" r:id="rId8"/>
    <p:sldLayoutId id="2147484003" r:id="rId9"/>
    <p:sldLayoutId id="2147484004" r:id="rId10"/>
    <p:sldLayoutId id="2147484005" r:id="rId11"/>
  </p:sldLayoutIdLst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12/6/2022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804563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4007" r:id="rId1"/>
    <p:sldLayoutId id="2147484008" r:id="rId2"/>
    <p:sldLayoutId id="2147484009" r:id="rId3"/>
    <p:sldLayoutId id="2147484010" r:id="rId4"/>
    <p:sldLayoutId id="2147484011" r:id="rId5"/>
    <p:sldLayoutId id="2147484012" r:id="rId6"/>
    <p:sldLayoutId id="2147484013" r:id="rId7"/>
    <p:sldLayoutId id="2147484014" r:id="rId8"/>
    <p:sldLayoutId id="2147484015" r:id="rId9"/>
    <p:sldLayoutId id="2147484016" r:id="rId10"/>
    <p:sldLayoutId id="2147484017" r:id="rId11"/>
    <p:sldLayoutId id="2147484018" r:id="rId12"/>
    <p:sldLayoutId id="2147484019" r:id="rId13"/>
    <p:sldLayoutId id="2147484020" r:id="rId14"/>
    <p:sldLayoutId id="2147484021" r:id="rId15"/>
    <p:sldLayoutId id="2147484022" r:id="rId16"/>
    <p:sldLayoutId id="2147484023" r:id="rId17"/>
  </p:sldLayoutIdLst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51579" y="804519"/>
            <a:ext cx="9603275" cy="104923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1579" y="2015732"/>
            <a:ext cx="9603275" cy="34506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4138" y="330370"/>
            <a:ext cx="3500715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12/6/2022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51579" y="329307"/>
            <a:ext cx="5938836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0060" y="798973"/>
            <a:ext cx="811019" cy="50357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2800">
                <a:solidFill>
                  <a:schemeClr val="accent1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668583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49" r:id="rId1"/>
    <p:sldLayoutId id="2147484050" r:id="rId2"/>
    <p:sldLayoutId id="2147484051" r:id="rId3"/>
    <p:sldLayoutId id="2147484052" r:id="rId4"/>
    <p:sldLayoutId id="2147484053" r:id="rId5"/>
    <p:sldLayoutId id="2147484054" r:id="rId6"/>
    <p:sldLayoutId id="2147484055" r:id="rId7"/>
    <p:sldLayoutId id="2147484056" r:id="rId8"/>
    <p:sldLayoutId id="2147484057" r:id="rId9"/>
    <p:sldLayoutId id="2147484058" r:id="rId10"/>
    <p:sldLayoutId id="2147484059" r:id="rId11"/>
  </p:sldLayoutIdLst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0" i="0" kern="1200" cap="all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0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8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4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35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364" y="1448780"/>
            <a:ext cx="10839240" cy="39604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Rounded Rectangle 1"/>
          <p:cNvSpPr/>
          <p:nvPr/>
        </p:nvSpPr>
        <p:spPr>
          <a:xfrm>
            <a:off x="659396" y="548680"/>
            <a:ext cx="10873208" cy="576064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632838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536A467-ED2B-4D1C-BAC2-975B7BC0C0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8240" y="685800"/>
            <a:ext cx="9875520" cy="1104900"/>
          </a:xfrm>
        </p:spPr>
        <p:txBody>
          <a:bodyPr>
            <a:normAutofit/>
          </a:bodyPr>
          <a:lstStyle/>
          <a:p>
            <a:pPr algn="ctr"/>
            <a:r>
              <a:rPr lang="en-US" sz="7200" b="1" u="sng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Affirmative</a:t>
            </a:r>
            <a:r>
              <a:rPr lang="en-US" sz="72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Sentence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xmlns="" id="{2BA310BA-C261-469F-BFEC-C225E020A33F}"/>
              </a:ext>
            </a:extLst>
          </p:cNvPr>
          <p:cNvSpPr txBox="1">
            <a:spLocks/>
          </p:cNvSpPr>
          <p:nvPr/>
        </p:nvSpPr>
        <p:spPr>
          <a:xfrm>
            <a:off x="1883331" y="3657600"/>
            <a:ext cx="9660647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54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Negative Interrogative </a:t>
            </a:r>
            <a:r>
              <a:rPr lang="en-US" sz="54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Sentence</a:t>
            </a:r>
          </a:p>
        </p:txBody>
      </p:sp>
      <p:sp>
        <p:nvSpPr>
          <p:cNvPr id="7" name="Arrow: Curved Right 6">
            <a:extLst>
              <a:ext uri="{FF2B5EF4-FFF2-40B4-BE49-F238E27FC236}">
                <a16:creationId xmlns:a16="http://schemas.microsoft.com/office/drawing/2014/main" xmlns="" id="{5F173DA8-FD96-48D9-AC97-10846252F90B}"/>
              </a:ext>
            </a:extLst>
          </p:cNvPr>
          <p:cNvSpPr/>
          <p:nvPr/>
        </p:nvSpPr>
        <p:spPr>
          <a:xfrm>
            <a:off x="321553" y="1317690"/>
            <a:ext cx="1561778" cy="3482910"/>
          </a:xfrm>
          <a:prstGeom prst="curved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xmlns="" id="{028A5CC6-F689-4459-A463-7B87D576217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83331" y="1981200"/>
            <a:ext cx="9394269" cy="1295400"/>
          </a:xfrm>
        </p:spPr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r>
              <a:rPr lang="en-US" sz="4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Subject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+ </a:t>
            </a:r>
            <a:r>
              <a:rPr lang="en-US" sz="44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Verb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+ Object + Extension</a:t>
            </a:r>
            <a:r>
              <a:rPr lang="en-US" sz="4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 algn="ctr">
              <a:buNone/>
            </a:pPr>
            <a:r>
              <a:rPr lang="en-US" sz="4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He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eats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rice</a:t>
            </a:r>
            <a:r>
              <a:rPr lang="en-US" sz="4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xmlns="" id="{39C8FFD5-EDED-4092-AFD5-A161286EC994}"/>
              </a:ext>
            </a:extLst>
          </p:cNvPr>
          <p:cNvSpPr txBox="1">
            <a:spLocks/>
          </p:cNvSpPr>
          <p:nvPr/>
        </p:nvSpPr>
        <p:spPr>
          <a:xfrm>
            <a:off x="1883331" y="4800600"/>
            <a:ext cx="9861853" cy="1371600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10000"/>
          </a:bodyPr>
          <a:lstStyle>
            <a:lvl1pPr marL="228600" indent="-182880" algn="l" defTabSz="914400" rtl="0" eaLnBrk="1" latinLnBrk="0" hangingPunct="1">
              <a:lnSpc>
                <a:spcPct val="90000"/>
              </a:lnSpc>
              <a:spcBef>
                <a:spcPts val="1400"/>
              </a:spcBef>
              <a:buClr>
                <a:schemeClr val="accent1"/>
              </a:buClr>
              <a:buSzPct val="80000"/>
              <a:buFont typeface="Corbel" pitchFamily="34" charset="0"/>
              <a:buChar char="•"/>
              <a:defRPr sz="2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2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Auxiliary Verb +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n’t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+ Subject + </a:t>
            </a:r>
            <a:r>
              <a:rPr lang="en-US" sz="32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Principal Verb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+ Object + Extension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marL="0" indent="0" algn="ctr">
              <a:buFont typeface="Corbel" pitchFamily="34" charset="0"/>
              <a:buNone/>
            </a:pPr>
            <a:r>
              <a:rPr lang="en-US" sz="5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Doesn’t</a:t>
            </a:r>
            <a:r>
              <a:rPr lang="en-US" sz="5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he </a:t>
            </a:r>
            <a:r>
              <a:rPr lang="en-US" sz="52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eat</a:t>
            </a:r>
            <a:r>
              <a:rPr lang="en-US" sz="5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rice</a:t>
            </a:r>
            <a:r>
              <a:rPr lang="en-US" sz="5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8397912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xmlns="" id="{33EA5712-D9C5-43C9-BD42-E44FF2C142DA}"/>
              </a:ext>
            </a:extLst>
          </p:cNvPr>
          <p:cNvSpPr txBox="1">
            <a:spLocks/>
          </p:cNvSpPr>
          <p:nvPr/>
        </p:nvSpPr>
        <p:spPr>
          <a:xfrm>
            <a:off x="1896583" y="1143000"/>
            <a:ext cx="7833360" cy="9403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000" b="1" u="sng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Negative</a:t>
            </a:r>
            <a:r>
              <a:rPr lang="en-US" sz="80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Sentence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xmlns="" id="{D837CEF2-B7F5-4306-9449-E1645D2A11F0}"/>
              </a:ext>
            </a:extLst>
          </p:cNvPr>
          <p:cNvSpPr txBox="1">
            <a:spLocks/>
          </p:cNvSpPr>
          <p:nvPr/>
        </p:nvSpPr>
        <p:spPr>
          <a:xfrm>
            <a:off x="1676400" y="4523696"/>
            <a:ext cx="9241869" cy="12192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54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Only Interrogative </a:t>
            </a:r>
            <a:r>
              <a:rPr lang="en-US" sz="54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Sentence</a:t>
            </a:r>
          </a:p>
        </p:txBody>
      </p:sp>
      <p:sp>
        <p:nvSpPr>
          <p:cNvPr id="7" name="Arrow: Curved Right 6">
            <a:extLst>
              <a:ext uri="{FF2B5EF4-FFF2-40B4-BE49-F238E27FC236}">
                <a16:creationId xmlns:a16="http://schemas.microsoft.com/office/drawing/2014/main" xmlns="" id="{5F173DA8-FD96-48D9-AC97-10846252F90B}"/>
              </a:ext>
            </a:extLst>
          </p:cNvPr>
          <p:cNvSpPr/>
          <p:nvPr/>
        </p:nvSpPr>
        <p:spPr>
          <a:xfrm>
            <a:off x="321553" y="1317690"/>
            <a:ext cx="1561778" cy="4222620"/>
          </a:xfrm>
          <a:prstGeom prst="curved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BAEF37E2-7D34-44D2-9AAB-4B91F1B7AC3C}"/>
              </a:ext>
            </a:extLst>
          </p:cNvPr>
          <p:cNvSpPr txBox="1"/>
          <p:nvPr/>
        </p:nvSpPr>
        <p:spPr>
          <a:xfrm>
            <a:off x="1662296" y="2644170"/>
            <a:ext cx="987552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latin typeface="Yu Gothic UI" panose="020B0500000000000000" pitchFamily="34" charset="-128"/>
                <a:ea typeface="Yu Gothic UI" panose="020B0500000000000000" pitchFamily="34" charset="-128"/>
              </a:rPr>
              <a:t>Negative sentence </a:t>
            </a:r>
            <a:r>
              <a:rPr lang="en-US" sz="4800" dirty="0" err="1">
                <a:latin typeface="Yu Gothic UI" panose="020B0500000000000000" pitchFamily="34" charset="-128"/>
                <a:ea typeface="Yu Gothic UI" panose="020B0500000000000000" pitchFamily="34" charset="-128"/>
              </a:rPr>
              <a:t>কে</a:t>
            </a:r>
            <a:r>
              <a:rPr lang="en-US" sz="4800" dirty="0">
                <a:latin typeface="Yu Gothic UI" panose="020B0500000000000000" pitchFamily="34" charset="-128"/>
                <a:ea typeface="Yu Gothic UI" panose="020B0500000000000000" pitchFamily="34" charset="-128"/>
              </a:rPr>
              <a:t> </a:t>
            </a:r>
          </a:p>
          <a:p>
            <a:r>
              <a:rPr lang="en-US" sz="4800" dirty="0">
                <a:latin typeface="Yu Gothic UI" panose="020B0500000000000000" pitchFamily="34" charset="-128"/>
                <a:ea typeface="Yu Gothic UI" panose="020B0500000000000000" pitchFamily="34" charset="-128"/>
              </a:rPr>
              <a:t>Only-Interrogative </a:t>
            </a:r>
            <a:r>
              <a:rPr lang="as-IN" sz="4800" dirty="0">
                <a:latin typeface="Yu Gothic UI" panose="020B0500000000000000" pitchFamily="34" charset="-128"/>
                <a:ea typeface="Yu Gothic UI" panose="020B0500000000000000" pitchFamily="34" charset="-128"/>
              </a:rPr>
              <a:t>ক</a:t>
            </a:r>
            <a:r>
              <a:rPr lang="en-US" sz="4800" dirty="0" err="1">
                <a:latin typeface="Yu Gothic UI" panose="020B0500000000000000" pitchFamily="34" charset="-128"/>
                <a:ea typeface="Yu Gothic UI" panose="020B0500000000000000" pitchFamily="34" charset="-128"/>
              </a:rPr>
              <a:t>রতে</a:t>
            </a:r>
            <a:r>
              <a:rPr lang="en-US" sz="4800" dirty="0">
                <a:latin typeface="Yu Gothic UI" panose="020B0500000000000000" pitchFamily="34" charset="-128"/>
                <a:ea typeface="Yu Gothic UI" panose="020B0500000000000000" pitchFamily="34" charset="-128"/>
              </a:rPr>
              <a:t> </a:t>
            </a:r>
            <a:r>
              <a:rPr lang="en-US" sz="4800" dirty="0" err="1">
                <a:latin typeface="Yu Gothic UI" panose="020B0500000000000000" pitchFamily="34" charset="-128"/>
                <a:ea typeface="Yu Gothic UI" panose="020B0500000000000000" pitchFamily="34" charset="-128"/>
              </a:rPr>
              <a:t>হয়</a:t>
            </a:r>
            <a:r>
              <a:rPr lang="en-US" sz="4800" dirty="0">
                <a:latin typeface="Yu Gothic UI" panose="020B0500000000000000" pitchFamily="34" charset="-128"/>
                <a:ea typeface="Yu Gothic UI" panose="020B0500000000000000" pitchFamily="34" charset="-128"/>
              </a:rPr>
              <a:t>।</a:t>
            </a:r>
          </a:p>
        </p:txBody>
      </p:sp>
    </p:spTree>
    <p:extLst>
      <p:ext uri="{BB962C8B-B14F-4D97-AF65-F5344CB8AC3E}">
        <p14:creationId xmlns:p14="http://schemas.microsoft.com/office/powerpoint/2010/main" val="39145409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xmlns="" id="{33EA5712-D9C5-43C9-BD42-E44FF2C142DA}"/>
              </a:ext>
            </a:extLst>
          </p:cNvPr>
          <p:cNvSpPr txBox="1">
            <a:spLocks/>
          </p:cNvSpPr>
          <p:nvPr/>
        </p:nvSpPr>
        <p:spPr>
          <a:xfrm>
            <a:off x="1896583" y="1143000"/>
            <a:ext cx="7833360" cy="9403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000" b="1" u="sng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Negative</a:t>
            </a:r>
            <a:r>
              <a:rPr lang="en-US" sz="80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Sentence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xmlns="" id="{D837CEF2-B7F5-4306-9449-E1645D2A11F0}"/>
              </a:ext>
            </a:extLst>
          </p:cNvPr>
          <p:cNvSpPr txBox="1">
            <a:spLocks/>
          </p:cNvSpPr>
          <p:nvPr/>
        </p:nvSpPr>
        <p:spPr>
          <a:xfrm>
            <a:off x="1752600" y="3757893"/>
            <a:ext cx="9241869" cy="12192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54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Only Interrogative </a:t>
            </a:r>
            <a:r>
              <a:rPr lang="en-US" sz="54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Sentence</a:t>
            </a:r>
          </a:p>
        </p:txBody>
      </p:sp>
      <p:sp>
        <p:nvSpPr>
          <p:cNvPr id="7" name="Arrow: Curved Right 6">
            <a:extLst>
              <a:ext uri="{FF2B5EF4-FFF2-40B4-BE49-F238E27FC236}">
                <a16:creationId xmlns:a16="http://schemas.microsoft.com/office/drawing/2014/main" xmlns="" id="{5F173DA8-FD96-48D9-AC97-10846252F90B}"/>
              </a:ext>
            </a:extLst>
          </p:cNvPr>
          <p:cNvSpPr/>
          <p:nvPr/>
        </p:nvSpPr>
        <p:spPr>
          <a:xfrm>
            <a:off x="321553" y="1317690"/>
            <a:ext cx="1561778" cy="3711510"/>
          </a:xfrm>
          <a:prstGeom prst="curved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xmlns="" id="{001FF7BE-3103-485B-8242-30B632AF719A}"/>
              </a:ext>
            </a:extLst>
          </p:cNvPr>
          <p:cNvSpPr txBox="1">
            <a:spLocks/>
          </p:cNvSpPr>
          <p:nvPr/>
        </p:nvSpPr>
        <p:spPr>
          <a:xfrm>
            <a:off x="914401" y="2339009"/>
            <a:ext cx="10363200" cy="1699591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228600" indent="-182880" algn="l" defTabSz="914400" rtl="0" eaLnBrk="1" latinLnBrk="0" hangingPunct="1">
              <a:lnSpc>
                <a:spcPct val="90000"/>
              </a:lnSpc>
              <a:spcBef>
                <a:spcPts val="1400"/>
              </a:spcBef>
              <a:buClr>
                <a:schemeClr val="accent1"/>
              </a:buClr>
              <a:buSzPct val="80000"/>
              <a:buFont typeface="Corbel" pitchFamily="34" charset="0"/>
              <a:buChar char="•"/>
              <a:defRPr sz="2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2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Corbel" pitchFamily="34" charset="0"/>
              <a:buNone/>
            </a:pPr>
            <a:r>
              <a:rPr lang="en-US" sz="4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Subject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+ </a:t>
            </a:r>
            <a:r>
              <a:rPr lang="en-US" sz="44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AuxiliaryVerb</a:t>
            </a:r>
            <a:r>
              <a:rPr lang="en-US" sz="44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+</a:t>
            </a:r>
            <a:r>
              <a:rPr lang="en-US" sz="44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n’t</a:t>
            </a:r>
            <a:r>
              <a:rPr lang="en-US" sz="44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44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Principal Verb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+ Object + Extension</a:t>
            </a:r>
            <a:r>
              <a:rPr lang="en-US" sz="4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 algn="ctr">
              <a:buFont typeface="Corbel" pitchFamily="34" charset="0"/>
              <a:buNone/>
            </a:pPr>
            <a:r>
              <a:rPr lang="en-US" sz="4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He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doesn’t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eat 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rice</a:t>
            </a:r>
            <a:r>
              <a:rPr lang="en-US" sz="4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xmlns="" id="{B0E1A4E1-9B6E-4909-B3C3-E2AB22146835}"/>
              </a:ext>
            </a:extLst>
          </p:cNvPr>
          <p:cNvSpPr txBox="1">
            <a:spLocks/>
          </p:cNvSpPr>
          <p:nvPr/>
        </p:nvSpPr>
        <p:spPr>
          <a:xfrm>
            <a:off x="1219201" y="5033415"/>
            <a:ext cx="10591800" cy="144780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228600" indent="-182880" algn="l" defTabSz="914400" rtl="0" eaLnBrk="1" latinLnBrk="0" hangingPunct="1">
              <a:lnSpc>
                <a:spcPct val="90000"/>
              </a:lnSpc>
              <a:spcBef>
                <a:spcPts val="1400"/>
              </a:spcBef>
              <a:buClr>
                <a:schemeClr val="accent1"/>
              </a:buClr>
              <a:buSzPct val="80000"/>
              <a:buFont typeface="Corbel" pitchFamily="34" charset="0"/>
              <a:buChar char="•"/>
              <a:defRPr sz="2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2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Corbel" pitchFamily="34" charset="0"/>
              <a:buNone/>
            </a:pP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Auxiliary Verb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+ Subject + </a:t>
            </a:r>
            <a:r>
              <a:rPr lang="en-US" sz="32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Principal Verb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+ Object + Extension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marL="0" indent="0" algn="ctr">
              <a:buFont typeface="Corbel" pitchFamily="34" charset="0"/>
              <a:buNone/>
            </a:pP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Does 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he </a:t>
            </a:r>
            <a:r>
              <a:rPr lang="en-US" sz="40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eat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rice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5794962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xmlns="" id="{33EA5712-D9C5-43C9-BD42-E44FF2C142DA}"/>
              </a:ext>
            </a:extLst>
          </p:cNvPr>
          <p:cNvSpPr txBox="1">
            <a:spLocks/>
          </p:cNvSpPr>
          <p:nvPr/>
        </p:nvSpPr>
        <p:spPr>
          <a:xfrm>
            <a:off x="1981200" y="559904"/>
            <a:ext cx="7833360" cy="9403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000" b="1" u="sng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Negative</a:t>
            </a:r>
            <a:r>
              <a:rPr lang="en-US" sz="80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Sentence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xmlns="" id="{001FF7BE-3103-485B-8242-30B632AF719A}"/>
              </a:ext>
            </a:extLst>
          </p:cNvPr>
          <p:cNvSpPr txBox="1">
            <a:spLocks/>
          </p:cNvSpPr>
          <p:nvPr/>
        </p:nvSpPr>
        <p:spPr>
          <a:xfrm>
            <a:off x="716280" y="1828800"/>
            <a:ext cx="10363199" cy="3985591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182880" algn="l" defTabSz="914400" rtl="0" eaLnBrk="1" latinLnBrk="0" hangingPunct="1">
              <a:lnSpc>
                <a:spcPct val="90000"/>
              </a:lnSpc>
              <a:spcBef>
                <a:spcPts val="1400"/>
              </a:spcBef>
              <a:buClr>
                <a:schemeClr val="accent1"/>
              </a:buClr>
              <a:buSzPct val="80000"/>
              <a:buFont typeface="Corbel" pitchFamily="34" charset="0"/>
              <a:buChar char="•"/>
              <a:defRPr sz="2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2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Corbel" pitchFamily="34" charset="0"/>
              <a:buNone/>
            </a:pPr>
            <a:r>
              <a:rPr lang="en-US" sz="4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Negative Sentence </a:t>
            </a:r>
            <a:r>
              <a:rPr lang="as-IN" sz="4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চ</a:t>
            </a:r>
            <a:r>
              <a:rPr lang="en-US" sz="4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ে</a:t>
            </a:r>
            <a:r>
              <a:rPr lang="as-IN" sz="4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ন</a:t>
            </a:r>
            <a:r>
              <a:rPr lang="en-US" sz="4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া</a:t>
            </a:r>
            <a:r>
              <a:rPr lang="as-IN" sz="4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র</a:t>
            </a:r>
            <a:r>
              <a:rPr lang="en-US" sz="4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as-IN" sz="4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উ</a:t>
            </a:r>
            <a:r>
              <a:rPr lang="en-US" sz="4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প</a:t>
            </a:r>
            <a:r>
              <a:rPr lang="as-IN" sz="4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া</a:t>
            </a:r>
            <a:r>
              <a:rPr lang="en-US" sz="4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য়।</a:t>
            </a:r>
          </a:p>
          <a:p>
            <a:pPr marL="0" indent="0" algn="ctr">
              <a:buFont typeface="Corbel" pitchFamily="34" charset="0"/>
              <a:buNone/>
            </a:pPr>
            <a:r>
              <a:rPr lang="en-US" sz="4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যে</a:t>
            </a:r>
            <a:r>
              <a:rPr lang="en-US" sz="4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Sentence-এ </a:t>
            </a:r>
            <a:r>
              <a:rPr lang="en-US" sz="4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Negative-Word</a:t>
            </a:r>
            <a:r>
              <a:rPr lang="en-US" sz="4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থাকে</a:t>
            </a:r>
            <a:r>
              <a:rPr lang="en-US" sz="4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তাকে</a:t>
            </a:r>
            <a:r>
              <a:rPr lang="en-US" sz="4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Negative Sentence </a:t>
            </a:r>
            <a:r>
              <a:rPr lang="as-IN" sz="4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ব</a:t>
            </a:r>
            <a:r>
              <a:rPr lang="en-US" sz="4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ল</a:t>
            </a:r>
            <a:r>
              <a:rPr lang="as-IN" sz="4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ে</a:t>
            </a:r>
            <a:r>
              <a:rPr lang="en-US" sz="4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।</a:t>
            </a:r>
          </a:p>
          <a:p>
            <a:pPr marL="0" indent="0" algn="ctr">
              <a:buNone/>
            </a:pPr>
            <a:r>
              <a:rPr lang="en-US" sz="4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Negative-Word = no, never, not, none, no one, nobody, nothing, hardly, scarcely, rarely, barely, seldom, few, little </a:t>
            </a:r>
            <a:r>
              <a:rPr lang="as-IN" sz="4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ই</a:t>
            </a:r>
            <a:r>
              <a:rPr lang="en-US" sz="44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ত্যাদি</a:t>
            </a:r>
            <a:r>
              <a:rPr lang="en-US" sz="4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।</a:t>
            </a:r>
          </a:p>
        </p:txBody>
      </p:sp>
    </p:spTree>
    <p:extLst>
      <p:ext uri="{BB962C8B-B14F-4D97-AF65-F5344CB8AC3E}">
        <p14:creationId xmlns:p14="http://schemas.microsoft.com/office/powerpoint/2010/main" val="41273510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125E-6 -3.7037E-7 C 0.00104 0.03403 0.01094 0.06505 0.028 0.08495 C 0.028 0.08611 0.05495 0.11296 0.05495 0.11204 C 0.07006 0.12708 0.07904 0.14792 0.07904 0.16991 C 0.07904 0.21389 0.04401 0.24907 -3.125E-6 0.25 C -0.04401 0.24907 -0.07903 0.21389 -0.07903 0.16991 C -0.07903 0.14792 -0.07005 0.12708 -0.05494 0.11204 C -0.05494 0.11296 -0.02799 0.08611 -0.02799 0.08495 C -0.01093 0.06505 -0.00104 0.03403 -3.125E-6 -3.7037E-7 Z " pathEditMode="relative" rAng="0" ptsTypes="AAAAAAAAA">
                                      <p:cBhvr>
                                        <p:cTn id="6" dur="2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2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20858" y="762000"/>
            <a:ext cx="11466342" cy="5715000"/>
          </a:xfrm>
        </p:spPr>
        <p:txBody>
          <a:bodyPr anchor="ctr">
            <a:noAutofit/>
          </a:bodyPr>
          <a:lstStyle/>
          <a:p>
            <a:pPr algn="l"/>
            <a:endParaRPr lang="en-US" sz="4000" cap="none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r>
              <a:rPr lang="en-US" sz="4000" cap="none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He </a:t>
            </a:r>
            <a:r>
              <a:rPr lang="en-US" sz="4000" cap="none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played</a:t>
            </a:r>
            <a:r>
              <a:rPr lang="en-US" sz="4000" cap="none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good football. </a:t>
            </a:r>
            <a:r>
              <a:rPr lang="en-US" sz="4000" cap="none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(Make it Interrogative)</a:t>
            </a:r>
            <a:br>
              <a:rPr lang="en-US" sz="4000" cap="none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4000" cap="none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Didn’t</a:t>
            </a:r>
            <a:r>
              <a:rPr lang="en-US" sz="4000" cap="none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they </a:t>
            </a:r>
            <a:r>
              <a:rPr lang="en-US" sz="4000" cap="none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play</a:t>
            </a:r>
            <a:r>
              <a:rPr lang="en-US" sz="4000" cap="none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good football? </a:t>
            </a:r>
          </a:p>
          <a:p>
            <a:r>
              <a:rPr lang="en-US" sz="4000" cap="none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4000" cap="none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4000" cap="none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She likes ice-cream. </a:t>
            </a:r>
            <a:r>
              <a:rPr lang="en-US" sz="4000" cap="none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(Make it Interrogative)</a:t>
            </a:r>
            <a:r>
              <a:rPr lang="en-US" sz="4000" cap="none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4000" cap="none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4000" cap="none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Doesn’t</a:t>
            </a:r>
            <a:r>
              <a:rPr lang="en-US" sz="4000" cap="none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she like ice-cream?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0"/>
            <a:ext cx="12039600" cy="6705600"/>
          </a:xfrm>
        </p:spPr>
        <p:txBody>
          <a:bodyPr anchor="ctr">
            <a:noAutofit/>
          </a:bodyPr>
          <a:lstStyle/>
          <a:p>
            <a:r>
              <a:rPr lang="en-US" sz="4400" b="1" cap="none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They</a:t>
            </a:r>
            <a:r>
              <a:rPr lang="en-US" sz="4400" cap="none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cap="none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never</a:t>
            </a:r>
            <a:r>
              <a:rPr lang="en-US" sz="4400" cap="none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play football. </a:t>
            </a:r>
            <a:r>
              <a:rPr lang="en-US" sz="4400" cap="none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(Make it Interrogative)</a:t>
            </a:r>
            <a:r>
              <a:rPr lang="en-US" sz="4400" cap="none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4400" cap="none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4400" b="1" cap="none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en-US" sz="4400" cap="none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 they </a:t>
            </a:r>
            <a:r>
              <a:rPr lang="en-US" sz="4400" cap="none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ever</a:t>
            </a:r>
            <a:r>
              <a:rPr lang="en-US" sz="4400" cap="none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play football?</a:t>
            </a:r>
          </a:p>
          <a:p>
            <a:r>
              <a:rPr lang="en-US" sz="4400" cap="none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4400" cap="none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4400" cap="none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 have </a:t>
            </a:r>
            <a:r>
              <a:rPr lang="en-US" sz="4400" cap="none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nothing</a:t>
            </a:r>
            <a:r>
              <a:rPr lang="en-US" sz="4400" cap="none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to do?</a:t>
            </a:r>
            <a:r>
              <a:rPr lang="en-US" sz="4400" cap="none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(Make it Interrogative)</a:t>
            </a:r>
            <a:r>
              <a:rPr lang="en-US" sz="4400" cap="none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4400" cap="none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4400" b="1" cap="none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n-US" sz="4400" cap="none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ave I </a:t>
            </a:r>
            <a:r>
              <a:rPr lang="en-US" sz="4400" cap="none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anything</a:t>
            </a:r>
            <a:r>
              <a:rPr lang="en-US" sz="4400" cap="none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to do?</a:t>
            </a:r>
          </a:p>
          <a:p>
            <a:endParaRPr lang="en-US" sz="4400" cap="none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4400" cap="none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Nothing</a:t>
            </a:r>
            <a:r>
              <a:rPr lang="en-US" sz="4400" cap="none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can ruin him.</a:t>
            </a:r>
            <a:r>
              <a:rPr lang="en-US" sz="4400" cap="none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(Make it Interrogative)</a:t>
            </a:r>
            <a:endParaRPr lang="en-US" sz="4400" cap="none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4400" cap="none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What </a:t>
            </a:r>
            <a:r>
              <a:rPr lang="en-US" sz="4400" cap="none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can ruin him?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200" y="152400"/>
            <a:ext cx="11963400" cy="5791200"/>
          </a:xfrm>
        </p:spPr>
        <p:txBody>
          <a:bodyPr anchor="ctr">
            <a:noAutofit/>
          </a:bodyPr>
          <a:lstStyle/>
          <a:p>
            <a:r>
              <a:rPr lang="en-US" sz="3200" cap="none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Every__  / All </a:t>
            </a:r>
            <a:r>
              <a:rPr lang="en-US" sz="3200" cap="none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থাকলে</a:t>
            </a:r>
            <a:r>
              <a:rPr lang="en-US" sz="3200" cap="none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cap="none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Who </a:t>
            </a:r>
            <a:r>
              <a:rPr lang="en-US" sz="3200" cap="none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এবং</a:t>
            </a:r>
            <a:r>
              <a:rPr lang="en-US" sz="3200" cap="none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Negative-word  </a:t>
            </a:r>
            <a:r>
              <a:rPr lang="en-US" sz="3200" cap="none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দিয়ে</a:t>
            </a:r>
            <a:r>
              <a:rPr lang="en-US" sz="3200" cap="none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cap="none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Interrogative </a:t>
            </a:r>
            <a:r>
              <a:rPr lang="en-US" sz="3200" cap="none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করতে</a:t>
            </a:r>
            <a:r>
              <a:rPr lang="en-US" sz="3200" cap="none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cap="none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হয়</a:t>
            </a:r>
            <a:r>
              <a:rPr lang="en-US" sz="3200" cap="none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।</a:t>
            </a:r>
          </a:p>
          <a:p>
            <a:pPr algn="l"/>
            <a:r>
              <a:rPr lang="en-US" sz="3200" cap="none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।</a:t>
            </a:r>
          </a:p>
          <a:p>
            <a:pPr algn="l"/>
            <a:r>
              <a:rPr lang="en-US" sz="4000" cap="none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Everybody wants to be win. </a:t>
            </a:r>
            <a:r>
              <a:rPr lang="en-US" sz="4000" cap="none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(Make it interrogative)</a:t>
            </a:r>
          </a:p>
          <a:p>
            <a:pPr algn="l"/>
            <a:r>
              <a:rPr lang="en-US" sz="4000" cap="none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Who </a:t>
            </a:r>
            <a:r>
              <a:rPr lang="en-US" sz="4000" cap="none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doesn’t</a:t>
            </a:r>
            <a:r>
              <a:rPr lang="en-US" sz="4000" cap="none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wish to be win?</a:t>
            </a:r>
          </a:p>
          <a:p>
            <a:pPr algn="l"/>
            <a:r>
              <a:rPr lang="en-US" sz="4000" cap="none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4000" cap="none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4000" cap="none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Everybody/all loves flowers. </a:t>
            </a:r>
            <a:r>
              <a:rPr lang="en-US" sz="4000" cap="none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(Make it interrogative)</a:t>
            </a:r>
          </a:p>
          <a:p>
            <a:pPr algn="l"/>
            <a:r>
              <a:rPr lang="en-US" sz="4000" cap="none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Who </a:t>
            </a:r>
            <a:r>
              <a:rPr lang="en-US" sz="4000" cap="none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doesn’t</a:t>
            </a:r>
            <a:r>
              <a:rPr lang="en-US" sz="4000" cap="none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love flower?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" y="228600"/>
            <a:ext cx="12039600" cy="6324600"/>
          </a:xfrm>
        </p:spPr>
        <p:txBody>
          <a:bodyPr anchor="ctr">
            <a:noAutofit/>
          </a:bodyPr>
          <a:lstStyle/>
          <a:p>
            <a:pPr algn="l"/>
            <a:endParaRPr lang="en-US" sz="4000" b="1" dirty="0">
              <a:solidFill>
                <a:srgbClr val="FF0000"/>
              </a:solidFill>
            </a:endParaRPr>
          </a:p>
          <a:p>
            <a:r>
              <a:rPr lang="en-US" sz="4800" b="1" dirty="0">
                <a:solidFill>
                  <a:schemeClr val="tx1"/>
                </a:solidFill>
              </a:rPr>
              <a:t>Nobody, none, no one </a:t>
            </a:r>
            <a:r>
              <a:rPr lang="en-US" sz="4800" b="1" dirty="0" err="1">
                <a:solidFill>
                  <a:schemeClr val="tx1"/>
                </a:solidFill>
              </a:rPr>
              <a:t>থাকলে</a:t>
            </a:r>
            <a:r>
              <a:rPr lang="en-US" sz="4800" b="1" dirty="0">
                <a:solidFill>
                  <a:schemeClr val="tx1"/>
                </a:solidFill>
              </a:rPr>
              <a:t>  Who </a:t>
            </a:r>
            <a:r>
              <a:rPr lang="en-US" sz="4800" b="1" dirty="0" err="1">
                <a:solidFill>
                  <a:schemeClr val="tx1"/>
                </a:solidFill>
              </a:rPr>
              <a:t>দিয়ে</a:t>
            </a:r>
            <a:r>
              <a:rPr lang="en-US" sz="4800" b="1" dirty="0">
                <a:solidFill>
                  <a:schemeClr val="tx1"/>
                </a:solidFill>
              </a:rPr>
              <a:t> Interrogative </a:t>
            </a:r>
            <a:r>
              <a:rPr lang="en-US" sz="4800" b="1" dirty="0" err="1">
                <a:solidFill>
                  <a:schemeClr val="tx1"/>
                </a:solidFill>
              </a:rPr>
              <a:t>করতে</a:t>
            </a:r>
            <a:r>
              <a:rPr lang="en-US" sz="4800" b="1" dirty="0">
                <a:solidFill>
                  <a:schemeClr val="tx1"/>
                </a:solidFill>
              </a:rPr>
              <a:t> </a:t>
            </a:r>
            <a:r>
              <a:rPr lang="en-US" sz="4800" b="1" dirty="0" err="1">
                <a:solidFill>
                  <a:schemeClr val="tx1"/>
                </a:solidFill>
              </a:rPr>
              <a:t>হয়</a:t>
            </a:r>
            <a:r>
              <a:rPr lang="en-US" sz="4800" b="1" dirty="0">
                <a:solidFill>
                  <a:schemeClr val="tx1"/>
                </a:solidFill>
              </a:rPr>
              <a:t>।</a:t>
            </a:r>
          </a:p>
          <a:p>
            <a:pPr algn="l"/>
            <a:r>
              <a:rPr lang="en-US" sz="4000" dirty="0">
                <a:solidFill>
                  <a:srgbClr val="0070C0"/>
                </a:solidFill>
              </a:rPr>
              <a:t>Nobody could ever count my love for you.</a:t>
            </a:r>
            <a:r>
              <a:rPr lang="en-US" sz="4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(Make it    									Interrogative)</a:t>
            </a:r>
          </a:p>
          <a:p>
            <a:pPr algn="l"/>
            <a:r>
              <a:rPr lang="en-US" sz="4000" dirty="0">
                <a:solidFill>
                  <a:srgbClr val="FF0000"/>
                </a:solidFill>
              </a:rPr>
              <a:t>Who could ever count my love for you?</a:t>
            </a:r>
          </a:p>
          <a:p>
            <a:pPr algn="l"/>
            <a:r>
              <a:rPr lang="en-US" sz="4000" dirty="0">
                <a:solidFill>
                  <a:srgbClr val="FF0000"/>
                </a:solidFill>
              </a:rPr>
              <a:t/>
            </a:r>
            <a:br>
              <a:rPr lang="en-US" sz="4000" dirty="0">
                <a:solidFill>
                  <a:srgbClr val="FF0000"/>
                </a:solidFill>
              </a:rPr>
            </a:br>
            <a:r>
              <a:rPr lang="en-US" sz="4000" dirty="0">
                <a:solidFill>
                  <a:schemeClr val="tx1"/>
                </a:solidFill>
              </a:rPr>
              <a:t>No one can beat him. </a:t>
            </a:r>
            <a:r>
              <a:rPr lang="en-US" sz="4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(Make it Interrogative)</a:t>
            </a:r>
          </a:p>
          <a:p>
            <a:pPr algn="l"/>
            <a:r>
              <a:rPr lang="en-US" sz="4000" dirty="0">
                <a:solidFill>
                  <a:srgbClr val="FF0000"/>
                </a:solidFill>
              </a:rPr>
              <a:t>Who can beat him?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xmlns="" id="{EB08A731-1BE6-4708-81BB-5BE449EC4D1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304800"/>
            <a:ext cx="11582400" cy="6248400"/>
          </a:xfr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0842E27C-783E-4EEE-9691-349CD079381B}"/>
              </a:ext>
            </a:extLst>
          </p:cNvPr>
          <p:cNvSpPr/>
          <p:nvPr/>
        </p:nvSpPr>
        <p:spPr>
          <a:xfrm>
            <a:off x="1066800" y="1981200"/>
            <a:ext cx="10515600" cy="221599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138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Thank You All</a:t>
            </a:r>
          </a:p>
        </p:txBody>
      </p:sp>
    </p:spTree>
    <p:extLst>
      <p:ext uri="{BB962C8B-B14F-4D97-AF65-F5344CB8AC3E}">
        <p14:creationId xmlns:p14="http://schemas.microsoft.com/office/powerpoint/2010/main" val="32546232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1163982" y="1229709"/>
            <a:ext cx="9823991" cy="4454123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1469599" y="1404777"/>
            <a:ext cx="6427495" cy="3416320"/>
          </a:xfrm>
          <a:prstGeom prst="rect">
            <a:avLst/>
          </a:prstGeom>
          <a:noFill/>
        </p:spPr>
        <p:txBody>
          <a:bodyPr wrap="square" lIns="91438" tIns="45719" rIns="91438" bIns="45719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b="1" dirty="0" err="1">
                <a:latin typeface="Salsa" panose="02000503060000020004" pitchFamily="2" charset="0"/>
              </a:rPr>
              <a:t>Faridul</a:t>
            </a:r>
            <a:r>
              <a:rPr lang="en-US" sz="2400" b="1" dirty="0">
                <a:latin typeface="Salsa" panose="02000503060000020004" pitchFamily="2" charset="0"/>
              </a:rPr>
              <a:t> Islam</a:t>
            </a:r>
          </a:p>
          <a:p>
            <a:pPr>
              <a:lnSpc>
                <a:spcPct val="150000"/>
              </a:lnSpc>
            </a:pPr>
            <a:r>
              <a:rPr lang="en-US" sz="2400" b="1" dirty="0">
                <a:latin typeface="Salsa" panose="02000503060000020004" pitchFamily="2" charset="0"/>
              </a:rPr>
              <a:t>Assistant Teacher (English)</a:t>
            </a:r>
          </a:p>
          <a:p>
            <a:pPr>
              <a:lnSpc>
                <a:spcPct val="150000"/>
              </a:lnSpc>
            </a:pPr>
            <a:r>
              <a:rPr lang="en-US" sz="2400" b="1" dirty="0" err="1">
                <a:latin typeface="Salsa" panose="02000503060000020004" pitchFamily="2" charset="0"/>
              </a:rPr>
              <a:t>Pakhimara</a:t>
            </a:r>
            <a:r>
              <a:rPr lang="en-US" sz="2400" b="1" dirty="0">
                <a:latin typeface="Salsa" panose="02000503060000020004" pitchFamily="2" charset="0"/>
              </a:rPr>
              <a:t> </a:t>
            </a:r>
            <a:r>
              <a:rPr lang="en-US" sz="2400" b="1" dirty="0" err="1">
                <a:latin typeface="Salsa" panose="02000503060000020004" pitchFamily="2" charset="0"/>
              </a:rPr>
              <a:t>Prafulla</a:t>
            </a:r>
            <a:r>
              <a:rPr lang="en-US" sz="2400" b="1" dirty="0">
                <a:latin typeface="Salsa" panose="02000503060000020004" pitchFamily="2" charset="0"/>
              </a:rPr>
              <a:t> </a:t>
            </a:r>
            <a:r>
              <a:rPr lang="en-US" sz="2400" b="1" dirty="0" err="1">
                <a:latin typeface="Salsa" panose="02000503060000020004" pitchFamily="2" charset="0"/>
              </a:rPr>
              <a:t>Bhowmik</a:t>
            </a:r>
            <a:r>
              <a:rPr lang="en-US" sz="2400" b="1" dirty="0">
                <a:latin typeface="Salsa" panose="02000503060000020004" pitchFamily="2" charset="0"/>
              </a:rPr>
              <a:t> Secondary School</a:t>
            </a:r>
          </a:p>
          <a:p>
            <a:pPr>
              <a:lnSpc>
                <a:spcPct val="150000"/>
              </a:lnSpc>
            </a:pPr>
            <a:r>
              <a:rPr lang="en-US" sz="2400" b="1" dirty="0">
                <a:latin typeface="Salsa" panose="02000503060000020004" pitchFamily="2" charset="0"/>
              </a:rPr>
              <a:t>Contact: 01721913032</a:t>
            </a:r>
          </a:p>
          <a:p>
            <a:pPr>
              <a:lnSpc>
                <a:spcPct val="150000"/>
              </a:lnSpc>
            </a:pPr>
            <a:r>
              <a:rPr lang="en-US" sz="2400" b="1" dirty="0">
                <a:latin typeface="Salsa" panose="02000503060000020004" pitchFamily="2" charset="0"/>
              </a:rPr>
              <a:t>faridul13579@gmail.com</a:t>
            </a:r>
            <a:endParaRPr lang="en-US" sz="2400" b="1" dirty="0">
              <a:latin typeface="Salsa" panose="02000503060000020004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1474" y="1404777"/>
            <a:ext cx="3150761" cy="40761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extBox 4"/>
          <p:cNvSpPr txBox="1"/>
          <p:nvPr/>
        </p:nvSpPr>
        <p:spPr>
          <a:xfrm>
            <a:off x="3720664" y="283782"/>
            <a:ext cx="4209393" cy="584775"/>
          </a:xfrm>
          <a:prstGeom prst="rect">
            <a:avLst/>
          </a:prstGeom>
          <a:noFill/>
        </p:spPr>
        <p:txBody>
          <a:bodyPr wrap="square" lIns="91438" tIns="45719" rIns="91438" bIns="45719" rtlCol="0">
            <a:spAutoFit/>
          </a:bodyPr>
          <a:lstStyle/>
          <a:p>
            <a:r>
              <a:rPr lang="en-US" sz="32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gerian" panose="04020705040A02060702" pitchFamily="82" charset="0"/>
              </a:rPr>
              <a:t>Teacher’s Identity</a:t>
            </a:r>
            <a:endParaRPr lang="en-US" sz="3200" b="1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lgerian" panose="04020705040A02060702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3177338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835573" y="1434663"/>
            <a:ext cx="11098924" cy="411480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999198" y="1639615"/>
            <a:ext cx="7009687" cy="3785652"/>
          </a:xfrm>
          <a:prstGeom prst="rect">
            <a:avLst/>
          </a:prstGeom>
          <a:noFill/>
        </p:spPr>
        <p:txBody>
          <a:bodyPr wrap="square" lIns="91438" tIns="45719" rIns="91438" bIns="45719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b="1" dirty="0">
                <a:latin typeface="Salsa" panose="02000503060000020004" pitchFamily="2" charset="0"/>
              </a:rPr>
              <a:t>Class: Six</a:t>
            </a:r>
          </a:p>
          <a:p>
            <a:pPr>
              <a:lnSpc>
                <a:spcPct val="150000"/>
              </a:lnSpc>
            </a:pPr>
            <a:r>
              <a:rPr lang="en-US" sz="3200" b="1" dirty="0">
                <a:latin typeface="Salsa" panose="02000503060000020004" pitchFamily="2" charset="0"/>
              </a:rPr>
              <a:t>Subject: English Second Paper</a:t>
            </a:r>
          </a:p>
          <a:p>
            <a:pPr>
              <a:lnSpc>
                <a:spcPct val="150000"/>
              </a:lnSpc>
            </a:pPr>
            <a:r>
              <a:rPr lang="en-US" sz="3200" b="1" dirty="0">
                <a:latin typeface="Salsa" panose="02000503060000020004" pitchFamily="2" charset="0"/>
              </a:rPr>
              <a:t>Topic: </a:t>
            </a:r>
            <a:r>
              <a:rPr lang="en" sz="3200" b="1" dirty="0" smtClean="0">
                <a:solidFill>
                  <a:schemeClr val="tx1">
                    <a:lumMod val="75000"/>
                  </a:schemeClr>
                </a:solidFill>
                <a:latin typeface="Salsa" pitchFamily="2" charset="0"/>
              </a:rPr>
              <a:t>Assertive to Interrogative</a:t>
            </a:r>
            <a:r>
              <a:rPr lang="en-US" sz="2800" b="1" dirty="0" smtClean="0">
                <a:latin typeface="Salsa" panose="02000503060000020004" pitchFamily="2" charset="0"/>
              </a:rPr>
              <a:t>.</a:t>
            </a:r>
            <a:endParaRPr lang="en-US" sz="2800" b="1" dirty="0">
              <a:latin typeface="Salsa" panose="02000503060000020004" pitchFamily="2" charset="0"/>
            </a:endParaRPr>
          </a:p>
          <a:p>
            <a:pPr>
              <a:lnSpc>
                <a:spcPct val="150000"/>
              </a:lnSpc>
            </a:pPr>
            <a:r>
              <a:rPr lang="en-US" sz="3200" b="1" dirty="0">
                <a:latin typeface="Salsa" panose="02000503060000020004" pitchFamily="2" charset="0"/>
              </a:rPr>
              <a:t>Time: 50 Minutes.</a:t>
            </a:r>
          </a:p>
          <a:p>
            <a:pPr>
              <a:lnSpc>
                <a:spcPct val="150000"/>
              </a:lnSpc>
            </a:pPr>
            <a:r>
              <a:rPr lang="en-US" sz="3200" b="1" dirty="0" smtClean="0">
                <a:latin typeface="Salsa" panose="02000503060000020004" pitchFamily="2" charset="0"/>
              </a:rPr>
              <a:t>Date: August 10, </a:t>
            </a:r>
            <a:r>
              <a:rPr lang="en-US" sz="3200" b="1" dirty="0">
                <a:latin typeface="Salsa" panose="02000503060000020004" pitchFamily="2" charset="0"/>
              </a:rPr>
              <a:t>2022</a:t>
            </a:r>
            <a:endParaRPr lang="en-US" sz="3200" b="1" dirty="0">
              <a:latin typeface="Salsa" panose="02000503060000020004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177862" y="315311"/>
            <a:ext cx="4177863" cy="646331"/>
          </a:xfrm>
          <a:prstGeom prst="rect">
            <a:avLst/>
          </a:prstGeom>
          <a:noFill/>
        </p:spPr>
        <p:txBody>
          <a:bodyPr wrap="square" lIns="91438" tIns="45719" rIns="91438" bIns="45719" rtlCol="0">
            <a:spAutoFit/>
          </a:bodyPr>
          <a:lstStyle/>
          <a:p>
            <a:r>
              <a:rPr lang="en-US" sz="36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gerian" panose="04020705040A02060702" pitchFamily="82" charset="0"/>
              </a:rPr>
              <a:t>Lesson Identity</a:t>
            </a:r>
            <a:endParaRPr lang="en-US" sz="3600" b="1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lgerian" panose="04020705040A02060702" pitchFamily="8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877" t="3234" r="25883" b="841"/>
          <a:stretch/>
        </p:blipFill>
        <p:spPr>
          <a:xfrm>
            <a:off x="8610600" y="1350972"/>
            <a:ext cx="2371644" cy="407429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255654466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09357" y="1905000"/>
            <a:ext cx="9829800" cy="914400"/>
          </a:xfrm>
        </p:spPr>
        <p:txBody>
          <a:bodyPr>
            <a:noAutofit/>
          </a:bodyPr>
          <a:lstStyle/>
          <a:p>
            <a:pPr algn="ctr"/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Transformation</a:t>
            </a:r>
            <a:r>
              <a:rPr lang="en-US" sz="4400" b="1" dirty="0"/>
              <a:t> of Sentences</a:t>
            </a:r>
            <a:endParaRPr lang="en-US" sz="44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886200"/>
            <a:ext cx="8800514" cy="1295400"/>
          </a:xfrm>
        </p:spPr>
        <p:txBody>
          <a:bodyPr anchor="ctr">
            <a:normAutofit/>
          </a:bodyPr>
          <a:lstStyle/>
          <a:p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Assertive</a:t>
            </a:r>
            <a:r>
              <a:rPr lang="en-US" sz="4000" b="1" dirty="0"/>
              <a:t> to Interrogative </a:t>
            </a:r>
          </a:p>
          <a:p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8D19002F-B32C-4479-AE17-15C2948821C7}"/>
              </a:ext>
            </a:extLst>
          </p:cNvPr>
          <p:cNvSpPr txBox="1"/>
          <p:nvPr/>
        </p:nvSpPr>
        <p:spPr>
          <a:xfrm>
            <a:off x="2819400" y="533400"/>
            <a:ext cx="71628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/>
              <a:t>Lesson Introduction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69 0 0.125 0.056 0.125 0.125 C 0.125 0.194 0.069 0.25 0 0.25 C -0.069 0.25 -0.125 0.194 -0.125 0.125 C -0.125 0.056 -0.069 0 0 0 Z" pathEditMode="relative" ptsTypes="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5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25E-6 -1.48148E-6 L 0.125 0.09097 L 0.07695 0.23796 L -0.07695 0.23796 L -0.125 0.09097 L 1.25E-6 -1.48148E-6 Z " pathEditMode="relative" rAng="0" ptsTypes="AAAAAA">
                                      <p:cBhvr>
                                        <p:cTn id="10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189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81100" y="800100"/>
            <a:ext cx="9829800" cy="914400"/>
          </a:xfrm>
        </p:spPr>
        <p:txBody>
          <a:bodyPr>
            <a:noAutofit/>
          </a:bodyPr>
          <a:lstStyle/>
          <a:p>
            <a:pPr algn="ctr"/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Assertive sentence</a:t>
            </a:r>
            <a:endParaRPr lang="en-US" sz="44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00150" y="3290887"/>
            <a:ext cx="2857500" cy="1524000"/>
          </a:xfrm>
        </p:spPr>
        <p:txBody>
          <a:bodyPr anchor="ctr">
            <a:normAutofit/>
          </a:bodyPr>
          <a:lstStyle/>
          <a:p>
            <a:r>
              <a:rPr lang="en-US" sz="4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Affirmative</a:t>
            </a:r>
            <a:endParaRPr lang="en-US" sz="4000" b="1" dirty="0">
              <a:solidFill>
                <a:schemeClr val="tx1"/>
              </a:solidFill>
            </a:endParaRPr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xmlns="" id="{6C651EA0-2029-45E5-8E76-B0F15382109E}"/>
              </a:ext>
            </a:extLst>
          </p:cNvPr>
          <p:cNvSpPr txBox="1">
            <a:spLocks/>
          </p:cNvSpPr>
          <p:nvPr/>
        </p:nvSpPr>
        <p:spPr>
          <a:xfrm>
            <a:off x="7200900" y="3276600"/>
            <a:ext cx="3505200" cy="1524000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Negative</a:t>
            </a:r>
            <a:endParaRPr lang="en-US" sz="4000" b="1" dirty="0"/>
          </a:p>
        </p:txBody>
      </p:sp>
      <p:sp>
        <p:nvSpPr>
          <p:cNvPr id="6" name="Arrow: Down 5">
            <a:extLst>
              <a:ext uri="{FF2B5EF4-FFF2-40B4-BE49-F238E27FC236}">
                <a16:creationId xmlns:a16="http://schemas.microsoft.com/office/drawing/2014/main" xmlns="" id="{18E53C0F-BCD3-432D-9B83-2194D8881E6C}"/>
              </a:ext>
            </a:extLst>
          </p:cNvPr>
          <p:cNvSpPr/>
          <p:nvPr/>
        </p:nvSpPr>
        <p:spPr>
          <a:xfrm>
            <a:off x="2133600" y="2438400"/>
            <a:ext cx="990600" cy="9525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Arrow: Down 6">
            <a:extLst>
              <a:ext uri="{FF2B5EF4-FFF2-40B4-BE49-F238E27FC236}">
                <a16:creationId xmlns:a16="http://schemas.microsoft.com/office/drawing/2014/main" xmlns="" id="{C53C2428-7B60-4F68-A847-F0F5DCA9E2D9}"/>
              </a:ext>
            </a:extLst>
          </p:cNvPr>
          <p:cNvSpPr/>
          <p:nvPr/>
        </p:nvSpPr>
        <p:spPr>
          <a:xfrm>
            <a:off x="8458200" y="2400300"/>
            <a:ext cx="990600" cy="10287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Arrow: Down 8">
            <a:extLst>
              <a:ext uri="{FF2B5EF4-FFF2-40B4-BE49-F238E27FC236}">
                <a16:creationId xmlns:a16="http://schemas.microsoft.com/office/drawing/2014/main" xmlns="" id="{E70F44AB-529A-4628-84B0-41F86DFBBFE4}"/>
              </a:ext>
            </a:extLst>
          </p:cNvPr>
          <p:cNvSpPr/>
          <p:nvPr/>
        </p:nvSpPr>
        <p:spPr>
          <a:xfrm>
            <a:off x="5410200" y="1714500"/>
            <a:ext cx="990600" cy="4953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lowchart: Terminator 9">
            <a:extLst>
              <a:ext uri="{FF2B5EF4-FFF2-40B4-BE49-F238E27FC236}">
                <a16:creationId xmlns:a16="http://schemas.microsoft.com/office/drawing/2014/main" xmlns="" id="{E13798C3-4407-48D1-838D-265860A7BAB5}"/>
              </a:ext>
            </a:extLst>
          </p:cNvPr>
          <p:cNvSpPr/>
          <p:nvPr/>
        </p:nvSpPr>
        <p:spPr>
          <a:xfrm>
            <a:off x="2400300" y="2209800"/>
            <a:ext cx="6781800" cy="409575"/>
          </a:xfrm>
          <a:prstGeom prst="flowChartTermina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46625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69 0 0.125 0.056 0.125 0.125 C 0.125 0.194 0.069 0.25 0 0.25 C -0.069 0.25 -0.125 0.194 -0.125 0.125 C -0.125 0.056 -0.069 0 0 0 Z" pathEditMode="relative" ptsTypes="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5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25E-6 -1.48148E-6 L 0.125 0.09097 L 0.07695 0.23796 L -0.07695 0.23796 L -0.125 0.09097 L 1.25E-6 -1.48148E-6 Z " pathEditMode="relative" rAng="0" ptsTypes="AAAAAA">
                                      <p:cBhvr>
                                        <p:cTn id="10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189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5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1.11111E-6 L 0.125 0.09097 L 0.07696 0.23796 L -0.07695 0.23796 L -0.125 0.09097 L -4.16667E-6 1.11111E-6 Z " pathEditMode="relative" rAng="0" ptsTypes="AAAAAA">
                                      <p:cBhvr>
                                        <p:cTn id="14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189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4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536A467-ED2B-4D1C-BAC2-975B7BC0C0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8240" y="685800"/>
            <a:ext cx="9875520" cy="1104900"/>
          </a:xfrm>
        </p:spPr>
        <p:txBody>
          <a:bodyPr>
            <a:normAutofit/>
          </a:bodyPr>
          <a:lstStyle/>
          <a:p>
            <a:pPr algn="ctr"/>
            <a:r>
              <a:rPr lang="en-US" sz="7200" b="1" u="sng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Affirmative</a:t>
            </a:r>
            <a:r>
              <a:rPr lang="en-US" sz="72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Sentence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CDA7E289-F9F7-4503-AECF-84D4B9BAEAD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0351" y="1981200"/>
            <a:ext cx="9872871" cy="1295400"/>
          </a:xfrm>
        </p:spPr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r>
              <a:rPr lang="en-US" sz="4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Subject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+ </a:t>
            </a:r>
            <a:r>
              <a:rPr lang="en-US" sz="44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Verb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+ Object + Extension</a:t>
            </a:r>
            <a:r>
              <a:rPr lang="en-US" sz="4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 algn="ctr">
              <a:buNone/>
            </a:pPr>
            <a:r>
              <a:rPr lang="en-US" sz="4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He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eats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rice</a:t>
            </a:r>
            <a:r>
              <a:rPr lang="en-US" sz="4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xmlns="" id="{33EA5712-D9C5-43C9-BD42-E44FF2C142DA}"/>
              </a:ext>
            </a:extLst>
          </p:cNvPr>
          <p:cNvSpPr txBox="1">
            <a:spLocks/>
          </p:cNvSpPr>
          <p:nvPr/>
        </p:nvSpPr>
        <p:spPr>
          <a:xfrm>
            <a:off x="889052" y="3276600"/>
            <a:ext cx="1063752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000" b="1" u="sng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Negative</a:t>
            </a:r>
            <a:r>
              <a:rPr lang="en-US" sz="80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Sentence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xmlns="" id="{70053E39-AF0B-45A3-98A8-E45CFC585E2E}"/>
              </a:ext>
            </a:extLst>
          </p:cNvPr>
          <p:cNvSpPr txBox="1">
            <a:spLocks/>
          </p:cNvSpPr>
          <p:nvPr/>
        </p:nvSpPr>
        <p:spPr>
          <a:xfrm>
            <a:off x="457200" y="4419600"/>
            <a:ext cx="11506199" cy="175260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228600" indent="-182880" algn="l" defTabSz="914400" rtl="0" eaLnBrk="1" latinLnBrk="0" hangingPunct="1">
              <a:lnSpc>
                <a:spcPct val="90000"/>
              </a:lnSpc>
              <a:spcBef>
                <a:spcPts val="1400"/>
              </a:spcBef>
              <a:buClr>
                <a:schemeClr val="accent1"/>
              </a:buClr>
              <a:buSzPct val="80000"/>
              <a:buFont typeface="Corbel" pitchFamily="34" charset="0"/>
              <a:buChar char="•"/>
              <a:defRPr sz="2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2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Corbel" pitchFamily="34" charset="0"/>
              <a:buNone/>
            </a:pPr>
            <a:r>
              <a:rPr lang="en-US" sz="4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Subject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+ </a:t>
            </a:r>
            <a:r>
              <a:rPr lang="en-US" sz="44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AuxiliaryVerb</a:t>
            </a:r>
            <a:r>
              <a:rPr lang="en-US" sz="44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+</a:t>
            </a:r>
            <a:r>
              <a:rPr lang="en-US" sz="44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n’t</a:t>
            </a:r>
            <a:r>
              <a:rPr lang="en-US" sz="44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44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Principal Verb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+ Object + Extension</a:t>
            </a:r>
            <a:r>
              <a:rPr lang="en-US" sz="4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 algn="ctr">
              <a:buFont typeface="Corbel" pitchFamily="34" charset="0"/>
              <a:buNone/>
            </a:pPr>
            <a:r>
              <a:rPr lang="en-US" sz="4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He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doesn’t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eat 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rice</a:t>
            </a:r>
            <a:r>
              <a:rPr lang="en-US" sz="4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5469665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429000" y="290514"/>
            <a:ext cx="6003587" cy="766761"/>
          </a:xfrm>
        </p:spPr>
        <p:txBody>
          <a:bodyPr>
            <a:noAutofit/>
          </a:bodyPr>
          <a:lstStyle/>
          <a:p>
            <a:pPr algn="ctr"/>
            <a:r>
              <a:rPr lang="en-US" sz="4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Interrogative Sentence</a:t>
            </a:r>
            <a:endParaRPr lang="en-US" sz="4400" dirty="0">
              <a:solidFill>
                <a:srgbClr val="FF000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26078" y="3252079"/>
            <a:ext cx="4895851" cy="1524000"/>
          </a:xfrm>
        </p:spPr>
        <p:txBody>
          <a:bodyPr anchor="ctr">
            <a:normAutofit/>
          </a:bodyPr>
          <a:lstStyle/>
          <a:p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Only Interrogative</a:t>
            </a:r>
            <a:endParaRPr lang="en-US" sz="4000" b="1" dirty="0">
              <a:solidFill>
                <a:schemeClr val="tx1"/>
              </a:solidFill>
            </a:endParaRPr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xmlns="" id="{6C651EA0-2029-45E5-8E76-B0F15382109E}"/>
              </a:ext>
            </a:extLst>
          </p:cNvPr>
          <p:cNvSpPr txBox="1">
            <a:spLocks/>
          </p:cNvSpPr>
          <p:nvPr/>
        </p:nvSpPr>
        <p:spPr>
          <a:xfrm>
            <a:off x="6284068" y="3200400"/>
            <a:ext cx="5486401" cy="1524000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Negative Interrogative</a:t>
            </a:r>
            <a:endParaRPr lang="en-US" sz="4000" b="1" dirty="0"/>
          </a:p>
        </p:txBody>
      </p:sp>
      <p:sp>
        <p:nvSpPr>
          <p:cNvPr id="6" name="Arrow: Down 5">
            <a:extLst>
              <a:ext uri="{FF2B5EF4-FFF2-40B4-BE49-F238E27FC236}">
                <a16:creationId xmlns:a16="http://schemas.microsoft.com/office/drawing/2014/main" xmlns="" id="{18E53C0F-BCD3-432D-9B83-2194D8881E6C}"/>
              </a:ext>
            </a:extLst>
          </p:cNvPr>
          <p:cNvSpPr/>
          <p:nvPr/>
        </p:nvSpPr>
        <p:spPr>
          <a:xfrm>
            <a:off x="2133600" y="2438400"/>
            <a:ext cx="990600" cy="9525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Arrow: Down 6">
            <a:extLst>
              <a:ext uri="{FF2B5EF4-FFF2-40B4-BE49-F238E27FC236}">
                <a16:creationId xmlns:a16="http://schemas.microsoft.com/office/drawing/2014/main" xmlns="" id="{C53C2428-7B60-4F68-A847-F0F5DCA9E2D9}"/>
              </a:ext>
            </a:extLst>
          </p:cNvPr>
          <p:cNvSpPr/>
          <p:nvPr/>
        </p:nvSpPr>
        <p:spPr>
          <a:xfrm>
            <a:off x="8458200" y="2400300"/>
            <a:ext cx="990600" cy="10287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Arrow: Down 8">
            <a:extLst>
              <a:ext uri="{FF2B5EF4-FFF2-40B4-BE49-F238E27FC236}">
                <a16:creationId xmlns:a16="http://schemas.microsoft.com/office/drawing/2014/main" xmlns="" id="{E70F44AB-529A-4628-84B0-41F86DFBBFE4}"/>
              </a:ext>
            </a:extLst>
          </p:cNvPr>
          <p:cNvSpPr/>
          <p:nvPr/>
        </p:nvSpPr>
        <p:spPr>
          <a:xfrm>
            <a:off x="5410200" y="1443039"/>
            <a:ext cx="990600" cy="766761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lowchart: Terminator 9">
            <a:extLst>
              <a:ext uri="{FF2B5EF4-FFF2-40B4-BE49-F238E27FC236}">
                <a16:creationId xmlns:a16="http://schemas.microsoft.com/office/drawing/2014/main" xmlns="" id="{E13798C3-4407-48D1-838D-265860A7BAB5}"/>
              </a:ext>
            </a:extLst>
          </p:cNvPr>
          <p:cNvSpPr/>
          <p:nvPr/>
        </p:nvSpPr>
        <p:spPr>
          <a:xfrm>
            <a:off x="2400300" y="2209800"/>
            <a:ext cx="6781800" cy="409575"/>
          </a:xfrm>
          <a:prstGeom prst="flowChartTermina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07718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69 0 0.125 0.056 0.125 0.125 C 0.125 0.194 0.069 0.25 0 0.25 C -0.069 0.25 -0.125 0.194 -0.125 0.125 C -0.125 0.056 -0.069 0 0 0 Z" pathEditMode="relative" ptsTypes="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5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25E-7 -2.22222E-6 L 0.125 0.09097 L 0.07695 0.23797 L -0.07695 0.23797 L -0.125 0.09097 L -6.25E-7 -2.22222E-6 Z " pathEditMode="relative" rAng="0" ptsTypes="AAAAAA">
                                      <p:cBhvr>
                                        <p:cTn id="10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189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5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022E-16 1.11111E-6 L 0.125 0.09097 L 0.07695 0.23796 L -0.07695 0.23796 L -0.125 0.09097 L 1.11022E-16 1.11111E-6 Z " pathEditMode="relative" rAng="0" ptsTypes="AAAAAA">
                                      <p:cBhvr>
                                        <p:cTn id="14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189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4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xmlns="" id="{D59BCD68-B9B5-4869-8770-3E3E17D796D3}"/>
              </a:ext>
            </a:extLst>
          </p:cNvPr>
          <p:cNvSpPr txBox="1">
            <a:spLocks/>
          </p:cNvSpPr>
          <p:nvPr/>
        </p:nvSpPr>
        <p:spPr>
          <a:xfrm>
            <a:off x="1107664" y="625790"/>
            <a:ext cx="1063752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54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Only Interrogative </a:t>
            </a:r>
            <a:r>
              <a:rPr lang="en-US" sz="54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Sentence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xmlns="" id="{B7DA3E9E-C5C6-4EFB-8E22-80F32540AD4B}"/>
              </a:ext>
            </a:extLst>
          </p:cNvPr>
          <p:cNvSpPr txBox="1">
            <a:spLocks/>
          </p:cNvSpPr>
          <p:nvPr/>
        </p:nvSpPr>
        <p:spPr>
          <a:xfrm>
            <a:off x="446816" y="1481139"/>
            <a:ext cx="11135584" cy="1447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182880" algn="l" defTabSz="914400" rtl="0" eaLnBrk="1" latinLnBrk="0" hangingPunct="1">
              <a:lnSpc>
                <a:spcPct val="90000"/>
              </a:lnSpc>
              <a:spcBef>
                <a:spcPts val="1400"/>
              </a:spcBef>
              <a:buClr>
                <a:schemeClr val="accent1"/>
              </a:buClr>
              <a:buSzPct val="80000"/>
              <a:buFont typeface="Corbel" pitchFamily="34" charset="0"/>
              <a:buChar char="•"/>
              <a:defRPr sz="2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2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Corbel" pitchFamily="34" charset="0"/>
              <a:buNone/>
            </a:pP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Auxiliary Verb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+ Subject + </a:t>
            </a:r>
            <a:r>
              <a:rPr lang="en-US" sz="32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Principal Verb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+ Object + Extension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marL="0" indent="0" algn="ctr">
              <a:buFont typeface="Corbel" pitchFamily="34" charset="0"/>
              <a:buNone/>
            </a:pP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Does 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he </a:t>
            </a:r>
            <a:r>
              <a:rPr lang="en-US" sz="40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eat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rice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xmlns="" id="{33EA5712-D9C5-43C9-BD42-E44FF2C142DA}"/>
              </a:ext>
            </a:extLst>
          </p:cNvPr>
          <p:cNvSpPr txBox="1">
            <a:spLocks/>
          </p:cNvSpPr>
          <p:nvPr/>
        </p:nvSpPr>
        <p:spPr>
          <a:xfrm>
            <a:off x="950176" y="2857501"/>
            <a:ext cx="1063752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54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Negative Interrogative </a:t>
            </a:r>
            <a:r>
              <a:rPr lang="en-US" sz="54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Sentence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xmlns="" id="{4E36E209-BBB0-4B99-B61B-86AF2B4E9F3F}"/>
              </a:ext>
            </a:extLst>
          </p:cNvPr>
          <p:cNvSpPr txBox="1">
            <a:spLocks/>
          </p:cNvSpPr>
          <p:nvPr/>
        </p:nvSpPr>
        <p:spPr>
          <a:xfrm>
            <a:off x="609600" y="4265300"/>
            <a:ext cx="11135584" cy="1328739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228600" indent="-182880" algn="l" defTabSz="914400" rtl="0" eaLnBrk="1" latinLnBrk="0" hangingPunct="1">
              <a:lnSpc>
                <a:spcPct val="90000"/>
              </a:lnSpc>
              <a:spcBef>
                <a:spcPts val="1400"/>
              </a:spcBef>
              <a:buClr>
                <a:schemeClr val="accent1"/>
              </a:buClr>
              <a:buSzPct val="80000"/>
              <a:buFont typeface="Corbel" pitchFamily="34" charset="0"/>
              <a:buChar char="•"/>
              <a:defRPr sz="2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2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Auxiliary Verb +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n’t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+ Subject + </a:t>
            </a:r>
            <a:r>
              <a:rPr lang="en-US" sz="32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Principal Verb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+ Object + Extension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marL="0" indent="0" algn="ctr">
              <a:buFont typeface="Corbel" pitchFamily="34" charset="0"/>
              <a:buNone/>
            </a:pPr>
            <a:r>
              <a:rPr lang="en-US" sz="5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Doesn’t</a:t>
            </a:r>
            <a:r>
              <a:rPr lang="en-US" sz="5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he </a:t>
            </a:r>
            <a:r>
              <a:rPr lang="en-US" sz="52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eat</a:t>
            </a:r>
            <a:r>
              <a:rPr lang="en-US" sz="5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rice</a:t>
            </a:r>
            <a:r>
              <a:rPr lang="en-US" sz="5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6554477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536A467-ED2B-4D1C-BAC2-975B7BC0C0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8240" y="685800"/>
            <a:ext cx="9875520" cy="1104900"/>
          </a:xfrm>
        </p:spPr>
        <p:txBody>
          <a:bodyPr>
            <a:normAutofit fontScale="90000"/>
          </a:bodyPr>
          <a:lstStyle/>
          <a:p>
            <a:pPr algn="ctr"/>
            <a:r>
              <a:rPr lang="en-US" sz="7200" b="1" u="sng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Affirmative</a:t>
            </a:r>
            <a:r>
              <a:rPr lang="en-US" sz="72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Sentence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xmlns="" id="{2BA310BA-C261-469F-BFEC-C225E020A33F}"/>
              </a:ext>
            </a:extLst>
          </p:cNvPr>
          <p:cNvSpPr txBox="1">
            <a:spLocks/>
          </p:cNvSpPr>
          <p:nvPr/>
        </p:nvSpPr>
        <p:spPr>
          <a:xfrm>
            <a:off x="1158240" y="4549710"/>
            <a:ext cx="10712207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54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Negative Interrogative </a:t>
            </a:r>
            <a:r>
              <a:rPr lang="en-US" sz="54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Sentence</a:t>
            </a:r>
          </a:p>
        </p:txBody>
      </p:sp>
      <p:sp>
        <p:nvSpPr>
          <p:cNvPr id="7" name="Arrow: Curved Right 6">
            <a:extLst>
              <a:ext uri="{FF2B5EF4-FFF2-40B4-BE49-F238E27FC236}">
                <a16:creationId xmlns:a16="http://schemas.microsoft.com/office/drawing/2014/main" xmlns="" id="{5F173DA8-FD96-48D9-AC97-10846252F90B}"/>
              </a:ext>
            </a:extLst>
          </p:cNvPr>
          <p:cNvSpPr/>
          <p:nvPr/>
        </p:nvSpPr>
        <p:spPr>
          <a:xfrm>
            <a:off x="321553" y="1317690"/>
            <a:ext cx="1561778" cy="4222620"/>
          </a:xfrm>
          <a:prstGeom prst="curved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05FED2C6-7B48-4CC8-B60E-EADA18BDF871}"/>
              </a:ext>
            </a:extLst>
          </p:cNvPr>
          <p:cNvSpPr txBox="1"/>
          <p:nvPr/>
        </p:nvSpPr>
        <p:spPr>
          <a:xfrm>
            <a:off x="1676400" y="2362200"/>
            <a:ext cx="987552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latin typeface="Yu Gothic UI" panose="020B0500000000000000" pitchFamily="34" charset="-128"/>
                <a:ea typeface="Yu Gothic UI" panose="020B0500000000000000" pitchFamily="34" charset="-128"/>
              </a:rPr>
              <a:t>Affirmative sentence </a:t>
            </a:r>
            <a:r>
              <a:rPr lang="en-US" sz="4800" dirty="0" err="1">
                <a:latin typeface="Yu Gothic UI" panose="020B0500000000000000" pitchFamily="34" charset="-128"/>
                <a:ea typeface="Yu Gothic UI" panose="020B0500000000000000" pitchFamily="34" charset="-128"/>
              </a:rPr>
              <a:t>কে</a:t>
            </a:r>
            <a:r>
              <a:rPr lang="en-US" sz="4800" dirty="0">
                <a:latin typeface="Yu Gothic UI" panose="020B0500000000000000" pitchFamily="34" charset="-128"/>
                <a:ea typeface="Yu Gothic UI" panose="020B0500000000000000" pitchFamily="34" charset="-128"/>
              </a:rPr>
              <a:t> </a:t>
            </a:r>
          </a:p>
          <a:p>
            <a:r>
              <a:rPr lang="en-US" sz="4800" dirty="0">
                <a:latin typeface="Yu Gothic UI" panose="020B0500000000000000" pitchFamily="34" charset="-128"/>
                <a:ea typeface="Yu Gothic UI" panose="020B0500000000000000" pitchFamily="34" charset="-128"/>
              </a:rPr>
              <a:t>Negative-Interrogative </a:t>
            </a:r>
            <a:r>
              <a:rPr lang="as-IN" sz="4800" dirty="0">
                <a:latin typeface="Yu Gothic UI" panose="020B0500000000000000" pitchFamily="34" charset="-128"/>
                <a:ea typeface="Yu Gothic UI" panose="020B0500000000000000" pitchFamily="34" charset="-128"/>
              </a:rPr>
              <a:t>ক</a:t>
            </a:r>
            <a:r>
              <a:rPr lang="en-US" sz="4800" dirty="0" err="1">
                <a:latin typeface="Yu Gothic UI" panose="020B0500000000000000" pitchFamily="34" charset="-128"/>
                <a:ea typeface="Yu Gothic UI" panose="020B0500000000000000" pitchFamily="34" charset="-128"/>
              </a:rPr>
              <a:t>রতে</a:t>
            </a:r>
            <a:r>
              <a:rPr lang="en-US" sz="4800" dirty="0">
                <a:latin typeface="Yu Gothic UI" panose="020B0500000000000000" pitchFamily="34" charset="-128"/>
                <a:ea typeface="Yu Gothic UI" panose="020B0500000000000000" pitchFamily="34" charset="-128"/>
              </a:rPr>
              <a:t> </a:t>
            </a:r>
            <a:r>
              <a:rPr lang="en-US" sz="4800" dirty="0" err="1">
                <a:latin typeface="Yu Gothic UI" panose="020B0500000000000000" pitchFamily="34" charset="-128"/>
                <a:ea typeface="Yu Gothic UI" panose="020B0500000000000000" pitchFamily="34" charset="-128"/>
              </a:rPr>
              <a:t>হয়</a:t>
            </a:r>
            <a:r>
              <a:rPr lang="en-US" sz="4800" dirty="0">
                <a:latin typeface="Yu Gothic UI" panose="020B0500000000000000" pitchFamily="34" charset="-128"/>
                <a:ea typeface="Yu Gothic UI" panose="020B0500000000000000" pitchFamily="34" charset="-128"/>
              </a:rPr>
              <a:t>।</a:t>
            </a:r>
          </a:p>
        </p:txBody>
      </p:sp>
    </p:spTree>
    <p:extLst>
      <p:ext uri="{BB962C8B-B14F-4D97-AF65-F5344CB8AC3E}">
        <p14:creationId xmlns:p14="http://schemas.microsoft.com/office/powerpoint/2010/main" val="31537779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theme/_rels/them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Basis">
  <a:themeElements>
    <a:clrScheme name="Basis">
      <a:dk1>
        <a:srgbClr val="000000"/>
      </a:dk1>
      <a:lt1>
        <a:srgbClr val="FFFFFF"/>
      </a:lt1>
      <a:dk2>
        <a:srgbClr val="565349"/>
      </a:dk2>
      <a:lt2>
        <a:srgbClr val="DDDDDD"/>
      </a:lt2>
      <a:accent1>
        <a:srgbClr val="A6B727"/>
      </a:accent1>
      <a:accent2>
        <a:srgbClr val="DF5327"/>
      </a:accent2>
      <a:accent3>
        <a:srgbClr val="FE9E00"/>
      </a:accent3>
      <a:accent4>
        <a:srgbClr val="418AB3"/>
      </a:accent4>
      <a:accent5>
        <a:srgbClr val="D7D447"/>
      </a:accent5>
      <a:accent6>
        <a:srgbClr val="818183"/>
      </a:accent6>
      <a:hlink>
        <a:srgbClr val="F59E00"/>
      </a:hlink>
      <a:folHlink>
        <a:srgbClr val="B2B2B2"/>
      </a:folHlink>
    </a:clrScheme>
    <a:fontScheme name="Basis">
      <a:majorFont>
        <a:latin typeface="Corbel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Basis">
      <a:fillStyleLst>
        <a:solidFill>
          <a:schemeClr val="phClr"/>
        </a:solidFill>
        <a:solidFill>
          <a:schemeClr val="phClr">
            <a:tint val="55000"/>
            <a:satMod val="13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  <a:satMod val="105000"/>
              </a:schemeClr>
            </a:gs>
            <a:gs pos="100000">
              <a:schemeClr val="phClr">
                <a:shade val="80000"/>
                <a:satMod val="12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27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95000"/>
            <a:satMod val="140000"/>
          </a:schemeClr>
        </a:solidFill>
        <a:solidFill>
          <a:schemeClr val="phClr">
            <a:tint val="90000"/>
            <a:shade val="85000"/>
            <a:satMod val="160000"/>
            <a:lumMod val="11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Basis" id="{5665723A-49BA-4B57-8411-A56F8F207965}" vid="{90E45F77-AEFC-46EF-A7C1-5B338C297B02}"/>
    </a:ext>
  </a:extLst>
</a:theme>
</file>

<file path=ppt/theme/theme2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Facet" id="{C0C680CD-088A-49FC-A102-D699147F32B2}" vid="{CFBC31BA-B70F-4F30-BCAA-4F3011E16C4D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Ion" id="{B8441ADB-2E43-4AF7-B97A-BD870242C6A8}" vid="{292E63A9-BB86-4E3D-B92A-7223C6510D2E}"/>
    </a:ext>
  </a:extLst>
</a:theme>
</file>

<file path=ppt/theme/theme5.xml><?xml version="1.0" encoding="utf-8"?>
<a:theme xmlns:a="http://schemas.openxmlformats.org/drawingml/2006/main" name="Gallery">
  <a:themeElements>
    <a:clrScheme name="Gallery">
      <a:dk1>
        <a:sysClr val="windowText" lastClr="000000"/>
      </a:dk1>
      <a:lt1>
        <a:sysClr val="window" lastClr="FFFFFF"/>
      </a:lt1>
      <a:dk2>
        <a:srgbClr val="454545"/>
      </a:dk2>
      <a:lt2>
        <a:srgbClr val="DFDBD5"/>
      </a:lt2>
      <a:accent1>
        <a:srgbClr val="B71E42"/>
      </a:accent1>
      <a:accent2>
        <a:srgbClr val="DE478E"/>
      </a:accent2>
      <a:accent3>
        <a:srgbClr val="BC72F0"/>
      </a:accent3>
      <a:accent4>
        <a:srgbClr val="795FAF"/>
      </a:accent4>
      <a:accent5>
        <a:srgbClr val="586EA6"/>
      </a:accent5>
      <a:accent6>
        <a:srgbClr val="6892A0"/>
      </a:accent6>
      <a:hlink>
        <a:srgbClr val="FA2B5C"/>
      </a:hlink>
      <a:folHlink>
        <a:srgbClr val="BC658E"/>
      </a:folHlink>
    </a:clrScheme>
    <a:fontScheme name="Gallery">
      <a:majorFont>
        <a:latin typeface="Gill Sans M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allery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43000" r="43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Gallery" id="{BBFCD31E-59A1-489D-B089-A3EAD7CAE12E}" vid="{F5E91637-A7B6-4E27-B710-77DA7014EE1E}"/>
    </a:ext>
  </a:ext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View</Template>
  <TotalTime>254</TotalTime>
  <Words>378</Words>
  <Application>Microsoft Office PowerPoint</Application>
  <PresentationFormat>Custom</PresentationFormat>
  <Paragraphs>79</Paragraphs>
  <Slides>18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5</vt:i4>
      </vt:variant>
      <vt:variant>
        <vt:lpstr>Slide Titles</vt:lpstr>
      </vt:variant>
      <vt:variant>
        <vt:i4>18</vt:i4>
      </vt:variant>
    </vt:vector>
  </HeadingPairs>
  <TitlesOfParts>
    <vt:vector size="23" baseType="lpstr">
      <vt:lpstr>Basis</vt:lpstr>
      <vt:lpstr>Facet</vt:lpstr>
      <vt:lpstr>Office Theme</vt:lpstr>
      <vt:lpstr>Ion</vt:lpstr>
      <vt:lpstr>Gallery</vt:lpstr>
      <vt:lpstr>PowerPoint Presentation</vt:lpstr>
      <vt:lpstr>PowerPoint Presentation</vt:lpstr>
      <vt:lpstr>PowerPoint Presentation</vt:lpstr>
      <vt:lpstr> Transformation of Sentences</vt:lpstr>
      <vt:lpstr>Assertive sentence</vt:lpstr>
      <vt:lpstr>Affirmative Sentence</vt:lpstr>
      <vt:lpstr>Interrogative Sentence</vt:lpstr>
      <vt:lpstr>PowerPoint Presentation</vt:lpstr>
      <vt:lpstr>Affirmative Sentence</vt:lpstr>
      <vt:lpstr>Affirmative Sentence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Transformation of Sentences</dc:title>
  <dc:creator>IMPORTLC</dc:creator>
  <cp:lastModifiedBy>SESIP</cp:lastModifiedBy>
  <cp:revision>46</cp:revision>
  <dcterms:created xsi:type="dcterms:W3CDTF">2006-08-16T00:00:00Z</dcterms:created>
  <dcterms:modified xsi:type="dcterms:W3CDTF">2022-12-06T17:29:42Z</dcterms:modified>
</cp:coreProperties>
</file>