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301" r:id="rId4"/>
    <p:sldId id="302" r:id="rId5"/>
    <p:sldId id="259" r:id="rId6"/>
    <p:sldId id="261" r:id="rId7"/>
    <p:sldId id="269" r:id="rId8"/>
    <p:sldId id="270" r:id="rId9"/>
    <p:sldId id="260" r:id="rId10"/>
    <p:sldId id="262" r:id="rId11"/>
    <p:sldId id="271" r:id="rId12"/>
    <p:sldId id="264" r:id="rId13"/>
    <p:sldId id="279" r:id="rId14"/>
    <p:sldId id="263" r:id="rId15"/>
    <p:sldId id="266" r:id="rId16"/>
    <p:sldId id="273" r:id="rId17"/>
    <p:sldId id="267" r:id="rId18"/>
    <p:sldId id="277" r:id="rId19"/>
    <p:sldId id="303" r:id="rId20"/>
    <p:sldId id="274" r:id="rId21"/>
    <p:sldId id="272" r:id="rId22"/>
    <p:sldId id="265" r:id="rId23"/>
    <p:sldId id="268" r:id="rId24"/>
    <p:sldId id="275" r:id="rId25"/>
    <p:sldId id="278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8" autoAdjust="0"/>
    <p:restoredTop sz="94660"/>
  </p:normalViewPr>
  <p:slideViewPr>
    <p:cSldViewPr>
      <p:cViewPr varScale="1">
        <p:scale>
          <a:sx n="82" d="100"/>
          <a:sy n="82" d="100"/>
        </p:scale>
        <p:origin x="141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nahidaakhter99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FCE82-6B90-B342-8602-D3DCDCC3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3" y="1074187"/>
            <a:ext cx="8509519" cy="4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66828"/>
            <a:ext cx="4495800" cy="4357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4421"/>
          <a:stretch/>
        </p:blipFill>
        <p:spPr>
          <a:xfrm rot="21436918">
            <a:off x="120089" y="2552496"/>
            <a:ext cx="5504176" cy="3581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28600" y="76200"/>
            <a:ext cx="882966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What are you looking at the pictures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708" y="801469"/>
            <a:ext cx="80986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picture is about ‘Cyclone 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Aila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4496"/>
            <a:ext cx="7566376" cy="51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76400"/>
            <a:ext cx="5091597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92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can you see in the pictures ? </a:t>
            </a:r>
          </a:p>
        </p:txBody>
      </p:sp>
      <p:sp>
        <p:nvSpPr>
          <p:cNvPr id="5" name="TextBox 4"/>
          <p:cNvSpPr txBox="1"/>
          <p:nvPr/>
        </p:nvSpPr>
        <p:spPr>
          <a:xfrm rot="21360335">
            <a:off x="61294" y="5566077"/>
            <a:ext cx="449579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Cyclone is in the Sea.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9437"/>
            <a:ext cx="4267200" cy="41361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 rot="630477">
            <a:off x="4758537" y="5456825"/>
            <a:ext cx="39077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The river is rising. </a:t>
            </a:r>
          </a:p>
        </p:txBody>
      </p:sp>
    </p:spTree>
    <p:extLst>
      <p:ext uri="{BB962C8B-B14F-4D97-AF65-F5344CB8AC3E}">
        <p14:creationId xmlns:p14="http://schemas.microsoft.com/office/powerpoint/2010/main" val="15049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69" y="1700558"/>
            <a:ext cx="4782720" cy="3557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1957"/>
            <a:ext cx="4767823" cy="3557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95602" y="152400"/>
            <a:ext cx="87959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What can you see in the pictures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715000"/>
            <a:ext cx="769794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The river flooded the field.</a:t>
            </a:r>
          </a:p>
        </p:txBody>
      </p:sp>
    </p:spTree>
    <p:extLst>
      <p:ext uri="{BB962C8B-B14F-4D97-AF65-F5344CB8AC3E}">
        <p14:creationId xmlns:p14="http://schemas.microsoft.com/office/powerpoint/2010/main" val="11915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898" y="525959"/>
            <a:ext cx="682270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Let’s see another video-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5623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9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276" b="7946"/>
          <a:stretch/>
        </p:blipFill>
        <p:spPr>
          <a:xfrm>
            <a:off x="13052" y="2286000"/>
            <a:ext cx="5375256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87" y="2514599"/>
            <a:ext cx="4803813" cy="2957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88729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Look at the pictures and think about these.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968425"/>
            <a:ext cx="802655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The wind is blowing and the roof away</a:t>
            </a:r>
          </a:p>
        </p:txBody>
      </p:sp>
    </p:spTree>
    <p:extLst>
      <p:ext uri="{BB962C8B-B14F-4D97-AF65-F5344CB8AC3E}">
        <p14:creationId xmlns:p14="http://schemas.microsoft.com/office/powerpoint/2010/main" val="22346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9" y="1541862"/>
            <a:ext cx="4897011" cy="3258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5" y="1219200"/>
            <a:ext cx="4907364" cy="3224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6200" y="152400"/>
            <a:ext cx="8915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See another pictures and think about these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5334000"/>
            <a:ext cx="88392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The wind has blown the roof away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and the man is so sorrow.</a:t>
            </a:r>
          </a:p>
        </p:txBody>
      </p:sp>
    </p:spTree>
    <p:extLst>
      <p:ext uri="{BB962C8B-B14F-4D97-AF65-F5344CB8AC3E}">
        <p14:creationId xmlns:p14="http://schemas.microsoft.com/office/powerpoint/2010/main" val="11121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20752"/>
            <a:ext cx="4004641" cy="268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9" y="968351"/>
            <a:ext cx="3975412" cy="2689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8915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What can you see in pictures? Think about these.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191000"/>
            <a:ext cx="891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The people are house &amp; foodless  for Cyclone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Aila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886200"/>
            <a:ext cx="3990975" cy="232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258580"/>
            <a:ext cx="830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The Army are distributing food to the people .</a:t>
            </a:r>
          </a:p>
        </p:txBody>
      </p:sp>
    </p:spTree>
    <p:extLst>
      <p:ext uri="{BB962C8B-B14F-4D97-AF65-F5344CB8AC3E}">
        <p14:creationId xmlns:p14="http://schemas.microsoft.com/office/powerpoint/2010/main" val="24878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09" y="1546086"/>
            <a:ext cx="52197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" y="1447800"/>
            <a:ext cx="5070338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95602" y="76200"/>
            <a:ext cx="87959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What can you see in the pictures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86" y="304800"/>
            <a:ext cx="90717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The bridge is damaged by Cyclone.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678269"/>
            <a:ext cx="89154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The workers are repairing the bridge.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2764" y="4953000"/>
            <a:ext cx="46522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After Cyclone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Aila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8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6011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Everybody look at the blackboard and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write the meaning of these words,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797308"/>
            <a:ext cx="197361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Rising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Flooded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Blowing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Roof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Away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Repairing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8358" y="1797308"/>
            <a:ext cx="390844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বন্যাকবলিত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42643" y="20574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28956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66443" y="38100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88685" y="46482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88685" y="54864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4885" y="63246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161A62-2EB0-9789-C8BB-B62D8B9C1E36}"/>
              </a:ext>
            </a:extLst>
          </p:cNvPr>
          <p:cNvSpPr txBox="1"/>
          <p:nvPr/>
        </p:nvSpPr>
        <p:spPr>
          <a:xfrm>
            <a:off x="2209800" y="457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E487B-5E00-FF8F-69A3-AE5201F87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96" y="152400"/>
            <a:ext cx="90364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GOOD AFTERNOON TO ALL</a:t>
            </a:r>
          </a:p>
        </p:txBody>
      </p:sp>
    </p:spTree>
    <p:extLst>
      <p:ext uri="{BB962C8B-B14F-4D97-AF65-F5344CB8AC3E}">
        <p14:creationId xmlns:p14="http://schemas.microsoft.com/office/powerpoint/2010/main" val="2575154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"/>
            <a:ext cx="849623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Everybody take your book and open page at</a:t>
            </a:r>
            <a:r>
              <a:rPr lang="en-US" sz="2800" dirty="0">
                <a:cs typeface="NikoshBAN" pitchFamily="2" charset="0"/>
              </a:rPr>
              <a:t> 94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A0135-35EB-54C5-95E5-4896ECC9F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5486400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62FF8F-B60C-F64B-0125-354426AD7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4556" r="39167"/>
          <a:stretch/>
        </p:blipFill>
        <p:spPr>
          <a:xfrm>
            <a:off x="118655" y="1752600"/>
            <a:ext cx="3157945" cy="43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082040"/>
            <a:ext cx="3155413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155413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36" y="3810000"/>
            <a:ext cx="3155413" cy="218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5237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Look at the pictures and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discuss in groups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188"/>
            <a:ext cx="1371600" cy="930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008" y="5980093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The wind has broken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house &amp; trees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28678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The sky is cloudy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276600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The wind is starting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8936" y="5980093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People has gone in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shelter center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01" y="1077218"/>
            <a:ext cx="3134935" cy="22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0101"/>
            <a:ext cx="3886200" cy="2910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457200" y="65782"/>
            <a:ext cx="5237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Look at the pictures and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discuss in pairs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6982691" y="76200"/>
            <a:ext cx="1704109" cy="1186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35405"/>
            <a:ext cx="4343400" cy="2931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" y="4368225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The wind is blowing and the roof away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3724955" cy="2085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6251" y="6324600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The house is repairing</a:t>
            </a:r>
          </a:p>
        </p:txBody>
      </p:sp>
    </p:spTree>
    <p:extLst>
      <p:ext uri="{BB962C8B-B14F-4D97-AF65-F5344CB8AC3E}">
        <p14:creationId xmlns:p14="http://schemas.microsoft.com/office/powerpoint/2010/main" val="20670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16571"/>
            <a:ext cx="4731749" cy="364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01">
            <a:off x="304800" y="1447800"/>
            <a:ext cx="4731749" cy="3641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49069" y="76200"/>
            <a:ext cx="5237331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Look at the pictures and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think  about these lonely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76200"/>
            <a:ext cx="1847850" cy="1057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754469"/>
            <a:ext cx="82493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The houses are repairing after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Aila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304800"/>
            <a:ext cx="6019800" cy="20574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753070"/>
            <a:ext cx="385714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Evalution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019" y="3200400"/>
            <a:ext cx="8573181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*Everybody come in front of and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say about the pictures by turns .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*Write five sentences about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‘Cyclone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Aila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’ .</a:t>
            </a:r>
          </a:p>
        </p:txBody>
      </p:sp>
    </p:spTree>
    <p:extLst>
      <p:ext uri="{BB962C8B-B14F-4D97-AF65-F5344CB8AC3E}">
        <p14:creationId xmlns:p14="http://schemas.microsoft.com/office/powerpoint/2010/main" val="40496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026064"/>
            <a:ext cx="4438650" cy="29269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33550" y="373559"/>
            <a:ext cx="4743450" cy="10742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6313" y="525959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557" y="5525869"/>
            <a:ext cx="860684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Everybody read about ‘Cyclone </a:t>
            </a:r>
            <a:r>
              <a:rPr lang="en-US" sz="36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Aila</a:t>
            </a:r>
            <a:r>
              <a:rPr lang="en-US" sz="36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20363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5862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477" y="5673804"/>
            <a:ext cx="8542723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GOOD-BYE TO ALL.</a:t>
            </a:r>
          </a:p>
        </p:txBody>
      </p:sp>
    </p:spTree>
    <p:extLst>
      <p:ext uri="{BB962C8B-B14F-4D97-AF65-F5344CB8AC3E}">
        <p14:creationId xmlns:p14="http://schemas.microsoft.com/office/powerpoint/2010/main" val="41527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85767-4C32-143E-9A49-225656EBB62A}"/>
              </a:ext>
            </a:extLst>
          </p:cNvPr>
          <p:cNvSpPr txBox="1"/>
          <p:nvPr/>
        </p:nvSpPr>
        <p:spPr>
          <a:xfrm>
            <a:off x="2438400" y="2362200"/>
            <a:ext cx="6629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Nahida Akhter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Kalikaccha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North Government Primary School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Brahmanbaria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nahidaakhter99@gmail.com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Twitter:@NahidaA92015591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302EF-0467-5CEE-FD55-3520F6A9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48319"/>
            <a:ext cx="2362200" cy="3657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7BEA1-A206-EE9B-14FB-050429E86E91}"/>
              </a:ext>
            </a:extLst>
          </p:cNvPr>
          <p:cNvSpPr txBox="1"/>
          <p:nvPr/>
        </p:nvSpPr>
        <p:spPr>
          <a:xfrm>
            <a:off x="2286000" y="457200"/>
            <a:ext cx="512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Identity</a:t>
            </a:r>
          </a:p>
        </p:txBody>
      </p:sp>
    </p:spTree>
    <p:extLst>
      <p:ext uri="{BB962C8B-B14F-4D97-AF65-F5344CB8AC3E}">
        <p14:creationId xmlns:p14="http://schemas.microsoft.com/office/powerpoint/2010/main" val="31528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2A107-524F-4738-A0BE-1C64361115AA}"/>
              </a:ext>
            </a:extLst>
          </p:cNvPr>
          <p:cNvSpPr/>
          <p:nvPr/>
        </p:nvSpPr>
        <p:spPr>
          <a:xfrm>
            <a:off x="2971800" y="113194"/>
            <a:ext cx="36004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LEASSON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E315A6-75ED-4F41-A56D-CDC6A327EB97}"/>
              </a:ext>
            </a:extLst>
          </p:cNvPr>
          <p:cNvGrpSpPr/>
          <p:nvPr/>
        </p:nvGrpSpPr>
        <p:grpSpPr>
          <a:xfrm>
            <a:off x="3962400" y="1965230"/>
            <a:ext cx="3810001" cy="3841210"/>
            <a:chOff x="4181622" y="1198543"/>
            <a:chExt cx="4800600" cy="48584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7226D4-F3EC-47FB-8050-330769BA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622" y="1198543"/>
              <a:ext cx="4800600" cy="48584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F2664F-6C7D-4506-8251-06376E5FF45D}"/>
                </a:ext>
              </a:extLst>
            </p:cNvPr>
            <p:cNvSpPr txBox="1"/>
            <p:nvPr/>
          </p:nvSpPr>
          <p:spPr>
            <a:xfrm>
              <a:off x="4611859" y="2243208"/>
              <a:ext cx="3685735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CLASS:Five</a:t>
              </a:r>
              <a:endParaRPr 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  :24</a:t>
              </a:r>
            </a:p>
            <a:p>
              <a:pPr algn="l"/>
              <a:r>
                <a:rPr lang="en-US" sz="2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:2&amp;3</a:t>
              </a:r>
            </a:p>
            <a:p>
              <a:pPr algn="l"/>
              <a:r>
                <a:rPr lang="en-US" sz="2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LESSON’S </a:t>
              </a:r>
              <a:r>
                <a:rPr lang="en-US" sz="21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TITLE:Cyclone</a:t>
              </a:r>
              <a:r>
                <a:rPr lang="en-US" sz="2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Aila</a:t>
              </a:r>
            </a:p>
            <a:p>
              <a:pPr algn="l"/>
              <a:r>
                <a:rPr lang="en-US" sz="2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TODAYS LESSON:D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CC936C2-28D6-9973-EA1A-CC1FC1CE3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t="16014" r="39154" b="2312"/>
          <a:stretch/>
        </p:blipFill>
        <p:spPr>
          <a:xfrm>
            <a:off x="534280" y="1965230"/>
            <a:ext cx="3124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3075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5561" y="228600"/>
            <a:ext cx="518763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Let’s see a video</a:t>
            </a:r>
          </a:p>
        </p:txBody>
      </p:sp>
    </p:spTree>
    <p:extLst>
      <p:ext uri="{BB962C8B-B14F-4D97-AF65-F5344CB8AC3E}">
        <p14:creationId xmlns:p14="http://schemas.microsoft.com/office/powerpoint/2010/main" val="17832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48729"/>
            <a:ext cx="4286250" cy="2826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828800"/>
            <a:ext cx="4233863" cy="2829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447" y="228600"/>
            <a:ext cx="8771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Look at the pictures and think about these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63714"/>
            <a:ext cx="82589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What about are these pictures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51608" y="9220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These are the pictures of natural calamities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105400"/>
            <a:ext cx="8839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These pictures are natural disaster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 flood and river erosion ).</a:t>
            </a:r>
          </a:p>
        </p:txBody>
      </p:sp>
    </p:spTree>
    <p:extLst>
      <p:ext uri="{BB962C8B-B14F-4D97-AF65-F5344CB8AC3E}">
        <p14:creationId xmlns:p14="http://schemas.microsoft.com/office/powerpoint/2010/main" val="30132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11442"/>
            <a:ext cx="5486400" cy="5317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" y="144959"/>
            <a:ext cx="5589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Today’s lesson is -</a:t>
            </a:r>
          </a:p>
        </p:txBody>
      </p:sp>
      <p:sp>
        <p:nvSpPr>
          <p:cNvPr id="4" name="TextBox 3"/>
          <p:cNvSpPr txBox="1"/>
          <p:nvPr/>
        </p:nvSpPr>
        <p:spPr>
          <a:xfrm rot="18347791">
            <a:off x="-123564" y="2140555"/>
            <a:ext cx="3259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Cyclone</a:t>
            </a:r>
          </a:p>
        </p:txBody>
      </p:sp>
      <p:sp>
        <p:nvSpPr>
          <p:cNvPr id="5" name="TextBox 4"/>
          <p:cNvSpPr txBox="1"/>
          <p:nvPr/>
        </p:nvSpPr>
        <p:spPr>
          <a:xfrm rot="3330032">
            <a:off x="6756362" y="1782147"/>
            <a:ext cx="1696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Aila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514" y="76200"/>
            <a:ext cx="54264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Learning outcomes--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21" y="838200"/>
            <a:ext cx="8839279" cy="126188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1.3.1: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Recognize which words in a sentence are stressed.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3.4.1:Understand statements made by teachers &amp;students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228671"/>
            <a:ext cx="658545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1.1.2:Say sentence with proper intonation.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6.2.1:Talk about people, objects, events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82" y="4842808"/>
            <a:ext cx="813556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writing:</a:t>
            </a:r>
          </a:p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3.1.1:Write words, phrases and sentences using non-</a:t>
            </a:r>
          </a:p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-cursive Capital and  small letters.</a:t>
            </a:r>
          </a:p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8.1.1:Make sentences using words &amp; Phrases given in </a:t>
            </a:r>
          </a:p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the textbook.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3524071"/>
            <a:ext cx="8478603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1.5.1:Read words, phrases and sentence in the text with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Proper pronunciation, stress and intonation</a:t>
            </a:r>
          </a:p>
        </p:txBody>
      </p:sp>
    </p:spTree>
    <p:extLst>
      <p:ext uri="{BB962C8B-B14F-4D97-AF65-F5344CB8AC3E}">
        <p14:creationId xmlns:p14="http://schemas.microsoft.com/office/powerpoint/2010/main" val="41026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12" y="76200"/>
            <a:ext cx="854913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Everybody see the pictures and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say , what is about the pictures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2" y="1657350"/>
            <a:ext cx="4102543" cy="253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657350"/>
            <a:ext cx="4114799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7" y="4248150"/>
            <a:ext cx="411480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9" y="4248150"/>
            <a:ext cx="4111921" cy="253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512" y="228600"/>
            <a:ext cx="8525091" cy="13234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These pictures are about natural</a:t>
            </a:r>
          </a:p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Calamity ‘Cyclone’.</a:t>
            </a:r>
          </a:p>
        </p:txBody>
      </p:sp>
    </p:spTree>
    <p:extLst>
      <p:ext uri="{BB962C8B-B14F-4D97-AF65-F5344CB8AC3E}">
        <p14:creationId xmlns:p14="http://schemas.microsoft.com/office/powerpoint/2010/main" val="249356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515</TotalTime>
  <Words>516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Georgia</vt:lpstr>
      <vt:lpstr>NikoshBAN</vt:lpstr>
      <vt:lpstr>Times New Roman</vt:lpstr>
      <vt:lpstr>Trebuchet MS</vt:lpstr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Nahida Akhter</cp:lastModifiedBy>
  <cp:revision>60</cp:revision>
  <dcterms:created xsi:type="dcterms:W3CDTF">2006-08-16T00:00:00Z</dcterms:created>
  <dcterms:modified xsi:type="dcterms:W3CDTF">2022-12-06T18:45:02Z</dcterms:modified>
</cp:coreProperties>
</file>