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2"/>
  </p:notesMasterIdLst>
  <p:sldIdLst>
    <p:sldId id="321" r:id="rId2"/>
    <p:sldId id="322" r:id="rId3"/>
    <p:sldId id="323" r:id="rId4"/>
    <p:sldId id="264" r:id="rId5"/>
    <p:sldId id="313" r:id="rId6"/>
    <p:sldId id="259" r:id="rId7"/>
    <p:sldId id="314" r:id="rId8"/>
    <p:sldId id="257" r:id="rId9"/>
    <p:sldId id="316" r:id="rId10"/>
    <p:sldId id="319" r:id="rId11"/>
    <p:sldId id="258" r:id="rId12"/>
    <p:sldId id="279" r:id="rId13"/>
    <p:sldId id="315" r:id="rId14"/>
    <p:sldId id="317" r:id="rId15"/>
    <p:sldId id="261" r:id="rId16"/>
    <p:sldId id="263" r:id="rId17"/>
    <p:sldId id="265" r:id="rId18"/>
    <p:sldId id="271" r:id="rId19"/>
    <p:sldId id="311" r:id="rId20"/>
    <p:sldId id="290" r:id="rId21"/>
  </p:sldIdLst>
  <p:sldSz cx="9144000" cy="5143500" type="screen16x9"/>
  <p:notesSz cx="6858000" cy="9144000"/>
  <p:embeddedFontLst>
    <p:embeddedFont>
      <p:font typeface="Vrinda" pitchFamily="2" charset="0"/>
      <p:regular r:id="rId23"/>
    </p:embeddedFont>
    <p:embeddedFont>
      <p:font typeface="Salsa" pitchFamily="2" charset="0"/>
      <p:regular r:id="rId24"/>
    </p:embeddedFont>
    <p:embeddedFont>
      <p:font typeface="Nunito Sans Black" charset="0"/>
      <p:bold r:id="rId25"/>
      <p:boldItalic r:id="rId26"/>
    </p:embeddedFont>
    <p:embeddedFont>
      <p:font typeface="Source Sans Pro" charset="0"/>
      <p:regular r:id="rId27"/>
      <p:bold r:id="rId28"/>
      <p:italic r:id="rId29"/>
      <p:boldItalic r:id="rId30"/>
    </p:embeddedFont>
    <p:embeddedFont>
      <p:font typeface="Nunito Sans" charset="0"/>
      <p:regular r:id="rId31"/>
      <p:bold r:id="rId32"/>
      <p:italic r:id="rId33"/>
      <p:boldItalic r:id="rId34"/>
    </p:embeddedFont>
    <p:embeddedFont>
      <p:font typeface="Catamaran" charset="0"/>
      <p:regular r:id="rId35"/>
      <p:bold r:id="rId36"/>
    </p:embeddedFont>
    <p:embeddedFont>
      <p:font typeface="Calibri" pitchFamily="34" charset="0"/>
      <p:regular r:id="rId37"/>
      <p:bold r:id="rId38"/>
      <p:italic r:id="rId39"/>
      <p:boldItalic r:id="rId40"/>
    </p:embeddedFont>
    <p:embeddedFont>
      <p:font typeface="Georgia" pitchFamily="18" charset="0"/>
      <p:regular r:id="rId41"/>
      <p:bold r:id="rId42"/>
      <p:italic r:id="rId43"/>
      <p:boldItalic r:id="rId44"/>
    </p:embeddedFont>
    <p:embeddedFont>
      <p:font typeface="Algerian" pitchFamily="82" charset="0"/>
      <p:regular r:id="rId45"/>
    </p:embeddedFont>
    <p:embeddedFont>
      <p:font typeface="Quattrocento Sans" charset="0"/>
      <p:regular r:id="rId46"/>
      <p:bold r:id="rId47"/>
      <p:italic r:id="rId48"/>
      <p:boldItalic r:id="rId49"/>
    </p:embeddedFont>
    <p:embeddedFont>
      <p:font typeface="Gloucester MT Extra Condensed" pitchFamily="18" charset="0"/>
      <p:regular r:id="rId50"/>
    </p:embeddedFont>
    <p:embeddedFont>
      <p:font typeface="Agency FB" pitchFamily="3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532">
          <p15:clr>
            <a:srgbClr val="0000FF"/>
          </p15:clr>
        </p15:guide>
        <p15:guide id="2" pos="452">
          <p15:clr>
            <a:srgbClr val="9AA0A6"/>
          </p15:clr>
        </p15:guide>
        <p15:guide id="3" pos="53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E925"/>
    <a:srgbClr val="FC42E1"/>
    <a:srgbClr val="16DED9"/>
    <a:srgbClr val="FF0066"/>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29E42F5-304F-452B-AF3B-93D71FABC180}">
  <a:tblStyle styleId="{329E42F5-304F-452B-AF3B-93D71FABC1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25D055-C167-4AAF-8492-A24D27C93D2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108" d="100"/>
          <a:sy n="108" d="100"/>
        </p:scale>
        <p:origin x="-276" y="66"/>
      </p:cViewPr>
      <p:guideLst>
        <p:guide orient="horz" pos="532"/>
        <p:guide pos="452"/>
        <p:guide pos="53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9.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C2082-C2C4-45B7-A066-941C9F8981B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F137C7E7-08AE-4155-BEBC-97CC94461941}">
      <dgm:prSet phldrT="[Text]" phldr="1"/>
      <dgm:spPr/>
      <dgm:t>
        <a:bodyPr/>
        <a:lstStyle/>
        <a:p>
          <a:endParaRPr lang="en-US"/>
        </a:p>
      </dgm:t>
    </dgm:pt>
    <dgm:pt modelId="{DB0E0BD0-739C-46F4-9187-DB31E7247105}" type="parTrans" cxnId="{9EE5F808-158A-4ED1-8A04-00E94557B1B3}">
      <dgm:prSet/>
      <dgm:spPr/>
      <dgm:t>
        <a:bodyPr/>
        <a:lstStyle/>
        <a:p>
          <a:endParaRPr lang="en-US"/>
        </a:p>
      </dgm:t>
    </dgm:pt>
    <dgm:pt modelId="{D2813937-F19B-47CD-AB14-E590A0FCBE78}" type="sibTrans" cxnId="{9EE5F808-158A-4ED1-8A04-00E94557B1B3}">
      <dgm:prSet/>
      <dgm:spPr/>
      <dgm:t>
        <a:bodyPr/>
        <a:lstStyle/>
        <a:p>
          <a:endParaRPr lang="en-US"/>
        </a:p>
      </dgm:t>
    </dgm:pt>
    <dgm:pt modelId="{AC48D7F1-4710-4AF0-9A46-735655A3E412}">
      <dgm:prSet phldrT="[Text]" custT="1"/>
      <dgm:spPr>
        <a:solidFill>
          <a:schemeClr val="accent5">
            <a:lumMod val="60000"/>
            <a:lumOff val="40000"/>
          </a:schemeClr>
        </a:solidFill>
      </dgm:spPr>
      <dgm:t>
        <a:bodyPr/>
        <a:lstStyle/>
        <a:p>
          <a:pPr algn="l">
            <a:lnSpc>
              <a:spcPct val="100000"/>
            </a:lnSpc>
            <a:spcAft>
              <a:spcPts val="0"/>
            </a:spcAft>
          </a:pPr>
          <a:r>
            <a:rPr lang="en-US" sz="1400" b="1" dirty="0" smtClean="0">
              <a:solidFill>
                <a:schemeClr val="tx1"/>
              </a:solidFill>
            </a:rPr>
            <a:t>Her great </a:t>
          </a:r>
        </a:p>
        <a:p>
          <a:pPr algn="l">
            <a:lnSpc>
              <a:spcPct val="100000"/>
            </a:lnSpc>
            <a:spcAft>
              <a:spcPts val="0"/>
            </a:spcAft>
          </a:pPr>
          <a:r>
            <a:rPr lang="en-US" sz="1400" b="1" dirty="0" smtClean="0">
              <a:solidFill>
                <a:schemeClr val="tx1"/>
              </a:solidFill>
            </a:rPr>
            <a:t>affection for the country</a:t>
          </a:r>
          <a:endParaRPr lang="en-US" sz="1400" b="1" dirty="0">
            <a:solidFill>
              <a:schemeClr val="tx1"/>
            </a:solidFill>
          </a:endParaRPr>
        </a:p>
      </dgm:t>
    </dgm:pt>
    <dgm:pt modelId="{950D82DE-384F-4630-9101-633AE48697DE}" type="parTrans" cxnId="{83C92C65-AC34-4DB8-B2C8-3C36F116F381}">
      <dgm:prSet/>
      <dgm:spPr/>
      <dgm:t>
        <a:bodyPr/>
        <a:lstStyle/>
        <a:p>
          <a:endParaRPr lang="en-US"/>
        </a:p>
      </dgm:t>
    </dgm:pt>
    <dgm:pt modelId="{FBA41431-956C-4875-A714-CE0D4522FA6B}" type="sibTrans" cxnId="{83C92C65-AC34-4DB8-B2C8-3C36F116F381}">
      <dgm:prSet/>
      <dgm:spPr/>
      <dgm:t>
        <a:bodyPr/>
        <a:lstStyle/>
        <a:p>
          <a:endParaRPr lang="en-US"/>
        </a:p>
      </dgm:t>
    </dgm:pt>
    <dgm:pt modelId="{A065427D-2BF3-4DC8-94BD-8EA255624552}" type="pres">
      <dgm:prSet presAssocID="{85DC2082-C2C4-45B7-A066-941C9F8981B1}" presName="Name0" presStyleCnt="0">
        <dgm:presLayoutVars>
          <dgm:chMax/>
          <dgm:chPref/>
          <dgm:dir/>
          <dgm:animLvl val="lvl"/>
        </dgm:presLayoutVars>
      </dgm:prSet>
      <dgm:spPr/>
      <dgm:t>
        <a:bodyPr/>
        <a:lstStyle/>
        <a:p>
          <a:endParaRPr lang="en-US"/>
        </a:p>
      </dgm:t>
    </dgm:pt>
    <dgm:pt modelId="{B55082B7-5526-45AB-8834-5006DD0CD0B9}" type="pres">
      <dgm:prSet presAssocID="{F137C7E7-08AE-4155-BEBC-97CC94461941}" presName="composite" presStyleCnt="0"/>
      <dgm:spPr/>
    </dgm:pt>
    <dgm:pt modelId="{A43A1DCC-8B2D-40BA-ABAC-4DFA111D3A33}" type="pres">
      <dgm:prSet presAssocID="{F137C7E7-08AE-4155-BEBC-97CC94461941}" presName="ParentAccentShape" presStyleLbl="trBgShp" presStyleIdx="0" presStyleCnt="2"/>
      <dgm:spPr/>
    </dgm:pt>
    <dgm:pt modelId="{93ED4B8C-6590-4F97-A22D-2E8E29111A77}" type="pres">
      <dgm:prSet presAssocID="{F137C7E7-08AE-4155-BEBC-97CC94461941}" presName="ParentText" presStyleLbl="revTx" presStyleIdx="0" presStyleCnt="2">
        <dgm:presLayoutVars>
          <dgm:chMax val="1"/>
          <dgm:chPref val="1"/>
          <dgm:bulletEnabled val="1"/>
        </dgm:presLayoutVars>
      </dgm:prSet>
      <dgm:spPr/>
      <dgm:t>
        <a:bodyPr/>
        <a:lstStyle/>
        <a:p>
          <a:endParaRPr lang="en-US"/>
        </a:p>
      </dgm:t>
    </dgm:pt>
    <dgm:pt modelId="{9C00BA7A-A9CE-4574-A652-DF28B2282364}" type="pres">
      <dgm:prSet presAssocID="{F137C7E7-08AE-4155-BEBC-97CC94461941}" presName="ChildText" presStyleLbl="revTx" presStyleIdx="1" presStyleCnt="2" custScaleX="311602" custScaleY="207196" custLinFactX="-77220" custLinFactNeighborX="-100000" custLinFactNeighborY="-42623">
        <dgm:presLayoutVars>
          <dgm:chMax val="0"/>
          <dgm:chPref val="0"/>
        </dgm:presLayoutVars>
      </dgm:prSet>
      <dgm:spPr/>
      <dgm:t>
        <a:bodyPr/>
        <a:lstStyle/>
        <a:p>
          <a:endParaRPr lang="en-US"/>
        </a:p>
      </dgm:t>
    </dgm:pt>
    <dgm:pt modelId="{62D4BC95-E744-4889-85B6-68A89E36F2AE}" type="pres">
      <dgm:prSet presAssocID="{F137C7E7-08AE-4155-BEBC-97CC94461941}" presName="ChildAccentShape" presStyleLbl="trBgShp" presStyleIdx="1" presStyleCnt="2"/>
      <dgm:spPr/>
    </dgm:pt>
    <dgm:pt modelId="{97DD4DA3-3F26-405D-B009-3709493C38B4}" type="pres">
      <dgm:prSet presAssocID="{F137C7E7-08AE-4155-BEBC-97CC94461941}" presName="Image" presStyleLbl="alignImgPlace1" presStyleIdx="0" presStyleCnt="1" custScaleX="215405" custScaleY="335655" custLinFactNeighborX="-27" custLinFactNeighborY="-26867"/>
      <dgm:spPr>
        <a:solidFill>
          <a:schemeClr val="accent3">
            <a:lumMod val="50000"/>
          </a:schemeClr>
        </a:solidFill>
      </dgm:spPr>
    </dgm:pt>
  </dgm:ptLst>
  <dgm:cxnLst>
    <dgm:cxn modelId="{5BA0D3DE-4D1D-476E-AE7F-41AD2BD37B51}" type="presOf" srcId="{85DC2082-C2C4-45B7-A066-941C9F8981B1}" destId="{A065427D-2BF3-4DC8-94BD-8EA255624552}" srcOrd="0" destOrd="0" presId="urn:microsoft.com/office/officeart/2009/3/layout/SnapshotPictureList"/>
    <dgm:cxn modelId="{1BBBE077-E539-43B7-947C-BC57CEBC2964}" type="presOf" srcId="{F137C7E7-08AE-4155-BEBC-97CC94461941}" destId="{93ED4B8C-6590-4F97-A22D-2E8E29111A77}" srcOrd="0" destOrd="0" presId="urn:microsoft.com/office/officeart/2009/3/layout/SnapshotPictureList"/>
    <dgm:cxn modelId="{83C92C65-AC34-4DB8-B2C8-3C36F116F381}" srcId="{F137C7E7-08AE-4155-BEBC-97CC94461941}" destId="{AC48D7F1-4710-4AF0-9A46-735655A3E412}" srcOrd="0" destOrd="0" parTransId="{950D82DE-384F-4630-9101-633AE48697DE}" sibTransId="{FBA41431-956C-4875-A714-CE0D4522FA6B}"/>
    <dgm:cxn modelId="{63987326-0A5F-42BE-B648-0EF4CC274996}" type="presOf" srcId="{AC48D7F1-4710-4AF0-9A46-735655A3E412}" destId="{9C00BA7A-A9CE-4574-A652-DF28B2282364}" srcOrd="0" destOrd="0" presId="urn:microsoft.com/office/officeart/2009/3/layout/SnapshotPictureList"/>
    <dgm:cxn modelId="{9EE5F808-158A-4ED1-8A04-00E94557B1B3}" srcId="{85DC2082-C2C4-45B7-A066-941C9F8981B1}" destId="{F137C7E7-08AE-4155-BEBC-97CC94461941}" srcOrd="0" destOrd="0" parTransId="{DB0E0BD0-739C-46F4-9187-DB31E7247105}" sibTransId="{D2813937-F19B-47CD-AB14-E590A0FCBE78}"/>
    <dgm:cxn modelId="{2D1AC6D9-2180-45BF-8458-E1390743C1D2}" type="presParOf" srcId="{A065427D-2BF3-4DC8-94BD-8EA255624552}" destId="{B55082B7-5526-45AB-8834-5006DD0CD0B9}" srcOrd="0" destOrd="0" presId="urn:microsoft.com/office/officeart/2009/3/layout/SnapshotPictureList"/>
    <dgm:cxn modelId="{4FAF222D-441E-4C18-866A-1DD79B625FCA}" type="presParOf" srcId="{B55082B7-5526-45AB-8834-5006DD0CD0B9}" destId="{A43A1DCC-8B2D-40BA-ABAC-4DFA111D3A33}" srcOrd="0" destOrd="0" presId="urn:microsoft.com/office/officeart/2009/3/layout/SnapshotPictureList"/>
    <dgm:cxn modelId="{0B287935-DF9A-41F7-B8F4-7759D0AA69C2}" type="presParOf" srcId="{B55082B7-5526-45AB-8834-5006DD0CD0B9}" destId="{93ED4B8C-6590-4F97-A22D-2E8E29111A77}" srcOrd="1" destOrd="0" presId="urn:microsoft.com/office/officeart/2009/3/layout/SnapshotPictureList"/>
    <dgm:cxn modelId="{992E4CF3-3A12-49E1-B182-5BBE569E36AE}" type="presParOf" srcId="{B55082B7-5526-45AB-8834-5006DD0CD0B9}" destId="{9C00BA7A-A9CE-4574-A652-DF28B2282364}" srcOrd="2" destOrd="0" presId="urn:microsoft.com/office/officeart/2009/3/layout/SnapshotPictureList"/>
    <dgm:cxn modelId="{62B22F86-C5CB-453F-8A7C-B0E7CC599DFE}" type="presParOf" srcId="{B55082B7-5526-45AB-8834-5006DD0CD0B9}" destId="{62D4BC95-E744-4889-85B6-68A89E36F2AE}" srcOrd="3" destOrd="0" presId="urn:microsoft.com/office/officeart/2009/3/layout/SnapshotPictureList"/>
    <dgm:cxn modelId="{234750AC-4A3D-4368-8411-1784D1A6CEAC}" type="presParOf" srcId="{B55082B7-5526-45AB-8834-5006DD0CD0B9}" destId="{97DD4DA3-3F26-405D-B009-3709493C38B4}"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C2082-C2C4-45B7-A066-941C9F8981B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F137C7E7-08AE-4155-BEBC-97CC94461941}">
      <dgm:prSet phldrT="[Text]" phldr="1"/>
      <dgm:spPr/>
      <dgm:t>
        <a:bodyPr/>
        <a:lstStyle/>
        <a:p>
          <a:endParaRPr lang="en-US"/>
        </a:p>
      </dgm:t>
    </dgm:pt>
    <dgm:pt modelId="{DB0E0BD0-739C-46F4-9187-DB31E7247105}" type="parTrans" cxnId="{9EE5F808-158A-4ED1-8A04-00E94557B1B3}">
      <dgm:prSet/>
      <dgm:spPr/>
      <dgm:t>
        <a:bodyPr/>
        <a:lstStyle/>
        <a:p>
          <a:endParaRPr lang="en-US"/>
        </a:p>
      </dgm:t>
    </dgm:pt>
    <dgm:pt modelId="{D2813937-F19B-47CD-AB14-E590A0FCBE78}" type="sibTrans" cxnId="{9EE5F808-158A-4ED1-8A04-00E94557B1B3}">
      <dgm:prSet/>
      <dgm:spPr/>
      <dgm:t>
        <a:bodyPr/>
        <a:lstStyle/>
        <a:p>
          <a:endParaRPr lang="en-US"/>
        </a:p>
      </dgm:t>
    </dgm:pt>
    <dgm:pt modelId="{AC48D7F1-4710-4AF0-9A46-735655A3E412}">
      <dgm:prSet phldrT="[Text]" custT="1"/>
      <dgm:spPr>
        <a:solidFill>
          <a:srgbClr val="00B0F0"/>
        </a:solidFill>
      </dgm:spPr>
      <dgm:t>
        <a:bodyPr/>
        <a:lstStyle/>
        <a:p>
          <a:pPr algn="ctr">
            <a:lnSpc>
              <a:spcPct val="100000"/>
            </a:lnSpc>
            <a:spcAft>
              <a:spcPts val="0"/>
            </a:spcAft>
          </a:pPr>
          <a:r>
            <a:rPr lang="en-US" sz="1400" b="1" dirty="0" smtClean="0">
              <a:solidFill>
                <a:schemeClr val="bg1"/>
              </a:solidFill>
            </a:rPr>
            <a:t>Her very</a:t>
          </a:r>
        </a:p>
        <a:p>
          <a:pPr algn="ctr">
            <a:lnSpc>
              <a:spcPct val="100000"/>
            </a:lnSpc>
            <a:spcAft>
              <a:spcPts val="0"/>
            </a:spcAft>
          </a:pPr>
          <a:r>
            <a:rPr lang="en-US" sz="1400" b="1" dirty="0" smtClean="0">
              <a:solidFill>
                <a:schemeClr val="bg1"/>
              </a:solidFill>
            </a:rPr>
            <a:t>simple</a:t>
          </a:r>
        </a:p>
        <a:p>
          <a:pPr algn="ctr">
            <a:lnSpc>
              <a:spcPct val="100000"/>
            </a:lnSpc>
            <a:spcAft>
              <a:spcPts val="0"/>
            </a:spcAft>
          </a:pPr>
          <a:r>
            <a:rPr lang="en-US" sz="1400" b="1" dirty="0" smtClean="0">
              <a:solidFill>
                <a:schemeClr val="bg1"/>
              </a:solidFill>
            </a:rPr>
            <a:t>life</a:t>
          </a:r>
          <a:endParaRPr lang="en-US" sz="1400" b="1" dirty="0">
            <a:solidFill>
              <a:schemeClr val="bg1"/>
            </a:solidFill>
          </a:endParaRPr>
        </a:p>
      </dgm:t>
    </dgm:pt>
    <dgm:pt modelId="{950D82DE-384F-4630-9101-633AE48697DE}" type="parTrans" cxnId="{83C92C65-AC34-4DB8-B2C8-3C36F116F381}">
      <dgm:prSet/>
      <dgm:spPr/>
      <dgm:t>
        <a:bodyPr/>
        <a:lstStyle/>
        <a:p>
          <a:endParaRPr lang="en-US"/>
        </a:p>
      </dgm:t>
    </dgm:pt>
    <dgm:pt modelId="{FBA41431-956C-4875-A714-CE0D4522FA6B}" type="sibTrans" cxnId="{83C92C65-AC34-4DB8-B2C8-3C36F116F381}">
      <dgm:prSet/>
      <dgm:spPr/>
      <dgm:t>
        <a:bodyPr/>
        <a:lstStyle/>
        <a:p>
          <a:endParaRPr lang="en-US"/>
        </a:p>
      </dgm:t>
    </dgm:pt>
    <dgm:pt modelId="{A065427D-2BF3-4DC8-94BD-8EA255624552}" type="pres">
      <dgm:prSet presAssocID="{85DC2082-C2C4-45B7-A066-941C9F8981B1}" presName="Name0" presStyleCnt="0">
        <dgm:presLayoutVars>
          <dgm:chMax/>
          <dgm:chPref/>
          <dgm:dir/>
          <dgm:animLvl val="lvl"/>
        </dgm:presLayoutVars>
      </dgm:prSet>
      <dgm:spPr/>
      <dgm:t>
        <a:bodyPr/>
        <a:lstStyle/>
        <a:p>
          <a:endParaRPr lang="en-US"/>
        </a:p>
      </dgm:t>
    </dgm:pt>
    <dgm:pt modelId="{B55082B7-5526-45AB-8834-5006DD0CD0B9}" type="pres">
      <dgm:prSet presAssocID="{F137C7E7-08AE-4155-BEBC-97CC94461941}" presName="composite" presStyleCnt="0"/>
      <dgm:spPr/>
    </dgm:pt>
    <dgm:pt modelId="{A43A1DCC-8B2D-40BA-ABAC-4DFA111D3A33}" type="pres">
      <dgm:prSet presAssocID="{F137C7E7-08AE-4155-BEBC-97CC94461941}" presName="ParentAccentShape" presStyleLbl="trBgShp" presStyleIdx="0" presStyleCnt="2"/>
      <dgm:spPr/>
    </dgm:pt>
    <dgm:pt modelId="{93ED4B8C-6590-4F97-A22D-2E8E29111A77}" type="pres">
      <dgm:prSet presAssocID="{F137C7E7-08AE-4155-BEBC-97CC94461941}" presName="ParentText" presStyleLbl="revTx" presStyleIdx="0" presStyleCnt="2">
        <dgm:presLayoutVars>
          <dgm:chMax val="1"/>
          <dgm:chPref val="1"/>
          <dgm:bulletEnabled val="1"/>
        </dgm:presLayoutVars>
      </dgm:prSet>
      <dgm:spPr/>
      <dgm:t>
        <a:bodyPr/>
        <a:lstStyle/>
        <a:p>
          <a:endParaRPr lang="en-US"/>
        </a:p>
      </dgm:t>
    </dgm:pt>
    <dgm:pt modelId="{9C00BA7A-A9CE-4574-A652-DF28B2282364}" type="pres">
      <dgm:prSet presAssocID="{F137C7E7-08AE-4155-BEBC-97CC94461941}" presName="ChildText" presStyleLbl="revTx" presStyleIdx="1" presStyleCnt="2" custScaleX="368284" custScaleY="175818" custLinFactX="-68426" custLinFactNeighborX="-100000" custLinFactNeighborY="-31932">
        <dgm:presLayoutVars>
          <dgm:chMax val="0"/>
          <dgm:chPref val="0"/>
        </dgm:presLayoutVars>
      </dgm:prSet>
      <dgm:spPr/>
      <dgm:t>
        <a:bodyPr/>
        <a:lstStyle/>
        <a:p>
          <a:endParaRPr lang="en-US"/>
        </a:p>
      </dgm:t>
    </dgm:pt>
    <dgm:pt modelId="{62D4BC95-E744-4889-85B6-68A89E36F2AE}" type="pres">
      <dgm:prSet presAssocID="{F137C7E7-08AE-4155-BEBC-97CC94461941}" presName="ChildAccentShape" presStyleLbl="trBgShp" presStyleIdx="1" presStyleCnt="2"/>
      <dgm:spPr/>
    </dgm:pt>
    <dgm:pt modelId="{97DD4DA3-3F26-405D-B009-3709493C38B4}" type="pres">
      <dgm:prSet presAssocID="{F137C7E7-08AE-4155-BEBC-97CC94461941}" presName="Image" presStyleLbl="alignImgPlace1" presStyleIdx="0" presStyleCnt="1" custScaleX="242821" custScaleY="349775" custLinFactNeighborX="13303" custLinFactNeighborY="-15340"/>
      <dgm:spPr>
        <a:solidFill>
          <a:schemeClr val="accent3">
            <a:lumMod val="50000"/>
          </a:schemeClr>
        </a:solidFill>
      </dgm:spPr>
    </dgm:pt>
  </dgm:ptLst>
  <dgm:cxnLst>
    <dgm:cxn modelId="{D0A97A41-DDA7-43E4-9D02-47FC1BCE38D2}" type="presOf" srcId="{AC48D7F1-4710-4AF0-9A46-735655A3E412}" destId="{9C00BA7A-A9CE-4574-A652-DF28B2282364}" srcOrd="0" destOrd="0" presId="urn:microsoft.com/office/officeart/2009/3/layout/SnapshotPictureList"/>
    <dgm:cxn modelId="{D40AAE05-0726-4A46-BCC8-77DEA4837B81}" type="presOf" srcId="{85DC2082-C2C4-45B7-A066-941C9F8981B1}" destId="{A065427D-2BF3-4DC8-94BD-8EA255624552}" srcOrd="0" destOrd="0" presId="urn:microsoft.com/office/officeart/2009/3/layout/SnapshotPictureList"/>
    <dgm:cxn modelId="{BD65CD6D-DEB7-4C66-86A7-F1F2FD6A891B}" type="presOf" srcId="{F137C7E7-08AE-4155-BEBC-97CC94461941}" destId="{93ED4B8C-6590-4F97-A22D-2E8E29111A77}" srcOrd="0" destOrd="0" presId="urn:microsoft.com/office/officeart/2009/3/layout/SnapshotPictureList"/>
    <dgm:cxn modelId="{83C92C65-AC34-4DB8-B2C8-3C36F116F381}" srcId="{F137C7E7-08AE-4155-BEBC-97CC94461941}" destId="{AC48D7F1-4710-4AF0-9A46-735655A3E412}" srcOrd="0" destOrd="0" parTransId="{950D82DE-384F-4630-9101-633AE48697DE}" sibTransId="{FBA41431-956C-4875-A714-CE0D4522FA6B}"/>
    <dgm:cxn modelId="{9EE5F808-158A-4ED1-8A04-00E94557B1B3}" srcId="{85DC2082-C2C4-45B7-A066-941C9F8981B1}" destId="{F137C7E7-08AE-4155-BEBC-97CC94461941}" srcOrd="0" destOrd="0" parTransId="{DB0E0BD0-739C-46F4-9187-DB31E7247105}" sibTransId="{D2813937-F19B-47CD-AB14-E590A0FCBE78}"/>
    <dgm:cxn modelId="{F7891FA7-5438-47B2-874E-FC60E3167E54}" type="presParOf" srcId="{A065427D-2BF3-4DC8-94BD-8EA255624552}" destId="{B55082B7-5526-45AB-8834-5006DD0CD0B9}" srcOrd="0" destOrd="0" presId="urn:microsoft.com/office/officeart/2009/3/layout/SnapshotPictureList"/>
    <dgm:cxn modelId="{9EA4E449-3D08-4F79-8A31-9A64317E14EB}" type="presParOf" srcId="{B55082B7-5526-45AB-8834-5006DD0CD0B9}" destId="{A43A1DCC-8B2D-40BA-ABAC-4DFA111D3A33}" srcOrd="0" destOrd="0" presId="urn:microsoft.com/office/officeart/2009/3/layout/SnapshotPictureList"/>
    <dgm:cxn modelId="{BE667CFD-C63B-4707-9B29-6C36E43EB85A}" type="presParOf" srcId="{B55082B7-5526-45AB-8834-5006DD0CD0B9}" destId="{93ED4B8C-6590-4F97-A22D-2E8E29111A77}" srcOrd="1" destOrd="0" presId="urn:microsoft.com/office/officeart/2009/3/layout/SnapshotPictureList"/>
    <dgm:cxn modelId="{4188FAA0-5CC3-4998-ABFA-91B2DCF00AD7}" type="presParOf" srcId="{B55082B7-5526-45AB-8834-5006DD0CD0B9}" destId="{9C00BA7A-A9CE-4574-A652-DF28B2282364}" srcOrd="2" destOrd="0" presId="urn:microsoft.com/office/officeart/2009/3/layout/SnapshotPictureList"/>
    <dgm:cxn modelId="{2383AA41-510C-401E-8AF3-C57E9CD873EB}" type="presParOf" srcId="{B55082B7-5526-45AB-8834-5006DD0CD0B9}" destId="{62D4BC95-E744-4889-85B6-68A89E36F2AE}" srcOrd="3" destOrd="0" presId="urn:microsoft.com/office/officeart/2009/3/layout/SnapshotPictureList"/>
    <dgm:cxn modelId="{38E33743-3831-447A-8FE6-7151BF4CD391}" type="presParOf" srcId="{B55082B7-5526-45AB-8834-5006DD0CD0B9}" destId="{97DD4DA3-3F26-405D-B009-3709493C38B4}" srcOrd="4" destOrd="0" presId="urn:microsoft.com/office/officeart/2009/3/layout/Snapshot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C2082-C2C4-45B7-A066-941C9F8981B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F137C7E7-08AE-4155-BEBC-97CC94461941}">
      <dgm:prSet phldrT="[Text]" phldr="1"/>
      <dgm:spPr/>
      <dgm:t>
        <a:bodyPr/>
        <a:lstStyle/>
        <a:p>
          <a:endParaRPr lang="en-US"/>
        </a:p>
      </dgm:t>
    </dgm:pt>
    <dgm:pt modelId="{DB0E0BD0-739C-46F4-9187-DB31E7247105}" type="parTrans" cxnId="{9EE5F808-158A-4ED1-8A04-00E94557B1B3}">
      <dgm:prSet/>
      <dgm:spPr/>
      <dgm:t>
        <a:bodyPr/>
        <a:lstStyle/>
        <a:p>
          <a:endParaRPr lang="en-US"/>
        </a:p>
      </dgm:t>
    </dgm:pt>
    <dgm:pt modelId="{D2813937-F19B-47CD-AB14-E590A0FCBE78}" type="sibTrans" cxnId="{9EE5F808-158A-4ED1-8A04-00E94557B1B3}">
      <dgm:prSet/>
      <dgm:spPr/>
      <dgm:t>
        <a:bodyPr/>
        <a:lstStyle/>
        <a:p>
          <a:endParaRPr lang="en-US"/>
        </a:p>
      </dgm:t>
    </dgm:pt>
    <dgm:pt modelId="{AC48D7F1-4710-4AF0-9A46-735655A3E412}">
      <dgm:prSet phldrT="[Text]" custT="1"/>
      <dgm:spPr>
        <a:solidFill>
          <a:schemeClr val="bg1">
            <a:lumMod val="50000"/>
          </a:schemeClr>
        </a:solidFill>
      </dgm:spPr>
      <dgm:t>
        <a:bodyPr/>
        <a:lstStyle/>
        <a:p>
          <a:pPr algn="ctr">
            <a:lnSpc>
              <a:spcPct val="100000"/>
            </a:lnSpc>
            <a:spcAft>
              <a:spcPts val="0"/>
            </a:spcAft>
          </a:pPr>
          <a:r>
            <a:rPr lang="en-US" sz="1200" b="1" dirty="0" smtClean="0">
              <a:solidFill>
                <a:schemeClr val="bg1"/>
              </a:solidFill>
            </a:rPr>
            <a:t>Her right suggestion to </a:t>
          </a:r>
          <a:r>
            <a:rPr lang="en-US" sz="1200" b="1" dirty="0" err="1" smtClean="0">
              <a:solidFill>
                <a:schemeClr val="bg1"/>
              </a:solidFill>
            </a:rPr>
            <a:t>Bangabandhu</a:t>
          </a:r>
          <a:r>
            <a:rPr lang="en-US" sz="1200" b="1" dirty="0" smtClean="0">
              <a:solidFill>
                <a:schemeClr val="bg1"/>
              </a:solidFill>
            </a:rPr>
            <a:t> to face </a:t>
          </a:r>
          <a:r>
            <a:rPr lang="en-US" sz="1200" b="1" dirty="0" err="1" smtClean="0">
              <a:solidFill>
                <a:schemeClr val="bg1"/>
              </a:solidFill>
            </a:rPr>
            <a:t>Agartala</a:t>
          </a:r>
          <a:r>
            <a:rPr lang="en-US" sz="1200" b="1" dirty="0" smtClean="0">
              <a:solidFill>
                <a:schemeClr val="bg1"/>
              </a:solidFill>
            </a:rPr>
            <a:t> Conspiracy Case</a:t>
          </a:r>
          <a:endParaRPr lang="en-US" sz="1200" b="1" dirty="0">
            <a:solidFill>
              <a:schemeClr val="bg1"/>
            </a:solidFill>
          </a:endParaRPr>
        </a:p>
      </dgm:t>
    </dgm:pt>
    <dgm:pt modelId="{950D82DE-384F-4630-9101-633AE48697DE}" type="parTrans" cxnId="{83C92C65-AC34-4DB8-B2C8-3C36F116F381}">
      <dgm:prSet/>
      <dgm:spPr/>
      <dgm:t>
        <a:bodyPr/>
        <a:lstStyle/>
        <a:p>
          <a:endParaRPr lang="en-US"/>
        </a:p>
      </dgm:t>
    </dgm:pt>
    <dgm:pt modelId="{FBA41431-956C-4875-A714-CE0D4522FA6B}" type="sibTrans" cxnId="{83C92C65-AC34-4DB8-B2C8-3C36F116F381}">
      <dgm:prSet/>
      <dgm:spPr/>
      <dgm:t>
        <a:bodyPr/>
        <a:lstStyle/>
        <a:p>
          <a:endParaRPr lang="en-US"/>
        </a:p>
      </dgm:t>
    </dgm:pt>
    <dgm:pt modelId="{A065427D-2BF3-4DC8-94BD-8EA255624552}" type="pres">
      <dgm:prSet presAssocID="{85DC2082-C2C4-45B7-A066-941C9F8981B1}" presName="Name0" presStyleCnt="0">
        <dgm:presLayoutVars>
          <dgm:chMax/>
          <dgm:chPref/>
          <dgm:dir/>
          <dgm:animLvl val="lvl"/>
        </dgm:presLayoutVars>
      </dgm:prSet>
      <dgm:spPr/>
      <dgm:t>
        <a:bodyPr/>
        <a:lstStyle/>
        <a:p>
          <a:endParaRPr lang="en-US"/>
        </a:p>
      </dgm:t>
    </dgm:pt>
    <dgm:pt modelId="{B55082B7-5526-45AB-8834-5006DD0CD0B9}" type="pres">
      <dgm:prSet presAssocID="{F137C7E7-08AE-4155-BEBC-97CC94461941}" presName="composite" presStyleCnt="0"/>
      <dgm:spPr/>
    </dgm:pt>
    <dgm:pt modelId="{A43A1DCC-8B2D-40BA-ABAC-4DFA111D3A33}" type="pres">
      <dgm:prSet presAssocID="{F137C7E7-08AE-4155-BEBC-97CC94461941}" presName="ParentAccentShape" presStyleLbl="trBgShp" presStyleIdx="0" presStyleCnt="2"/>
      <dgm:spPr/>
    </dgm:pt>
    <dgm:pt modelId="{93ED4B8C-6590-4F97-A22D-2E8E29111A77}" type="pres">
      <dgm:prSet presAssocID="{F137C7E7-08AE-4155-BEBC-97CC94461941}" presName="ParentText" presStyleLbl="revTx" presStyleIdx="0" presStyleCnt="2">
        <dgm:presLayoutVars>
          <dgm:chMax val="1"/>
          <dgm:chPref val="1"/>
          <dgm:bulletEnabled val="1"/>
        </dgm:presLayoutVars>
      </dgm:prSet>
      <dgm:spPr/>
      <dgm:t>
        <a:bodyPr/>
        <a:lstStyle/>
        <a:p>
          <a:endParaRPr lang="en-US"/>
        </a:p>
      </dgm:t>
    </dgm:pt>
    <dgm:pt modelId="{9C00BA7A-A9CE-4574-A652-DF28B2282364}" type="pres">
      <dgm:prSet presAssocID="{F137C7E7-08AE-4155-BEBC-97CC94461941}" presName="ChildText" presStyleLbl="revTx" presStyleIdx="1" presStyleCnt="2" custScaleX="858969" custScaleY="410396" custLinFactX="-5620" custLinFactNeighborX="-100000" custLinFactNeighborY="-9339">
        <dgm:presLayoutVars>
          <dgm:chMax val="0"/>
          <dgm:chPref val="0"/>
        </dgm:presLayoutVars>
      </dgm:prSet>
      <dgm:spPr/>
      <dgm:t>
        <a:bodyPr/>
        <a:lstStyle/>
        <a:p>
          <a:endParaRPr lang="en-US"/>
        </a:p>
      </dgm:t>
    </dgm:pt>
    <dgm:pt modelId="{62D4BC95-E744-4889-85B6-68A89E36F2AE}" type="pres">
      <dgm:prSet presAssocID="{F137C7E7-08AE-4155-BEBC-97CC94461941}" presName="ChildAccentShape" presStyleLbl="trBgShp" presStyleIdx="1" presStyleCnt="2"/>
      <dgm:spPr/>
    </dgm:pt>
    <dgm:pt modelId="{97DD4DA3-3F26-405D-B009-3709493C38B4}" type="pres">
      <dgm:prSet presAssocID="{F137C7E7-08AE-4155-BEBC-97CC94461941}" presName="Image" presStyleLbl="alignImgPlace1" presStyleIdx="0" presStyleCnt="1" custScaleX="490151" custScaleY="665772" custLinFactNeighborX="42081" custLinFactNeighborY="5654"/>
      <dgm:spPr>
        <a:solidFill>
          <a:schemeClr val="accent3">
            <a:lumMod val="50000"/>
          </a:schemeClr>
        </a:solidFill>
      </dgm:spPr>
    </dgm:pt>
  </dgm:ptLst>
  <dgm:cxnLst>
    <dgm:cxn modelId="{83C92C65-AC34-4DB8-B2C8-3C36F116F381}" srcId="{F137C7E7-08AE-4155-BEBC-97CC94461941}" destId="{AC48D7F1-4710-4AF0-9A46-735655A3E412}" srcOrd="0" destOrd="0" parTransId="{950D82DE-384F-4630-9101-633AE48697DE}" sibTransId="{FBA41431-956C-4875-A714-CE0D4522FA6B}"/>
    <dgm:cxn modelId="{6173DC33-EC07-45B5-A4D8-50E5E4D85EA3}" type="presOf" srcId="{85DC2082-C2C4-45B7-A066-941C9F8981B1}" destId="{A065427D-2BF3-4DC8-94BD-8EA255624552}" srcOrd="0" destOrd="0" presId="urn:microsoft.com/office/officeart/2009/3/layout/SnapshotPictureList"/>
    <dgm:cxn modelId="{9EE5F808-158A-4ED1-8A04-00E94557B1B3}" srcId="{85DC2082-C2C4-45B7-A066-941C9F8981B1}" destId="{F137C7E7-08AE-4155-BEBC-97CC94461941}" srcOrd="0" destOrd="0" parTransId="{DB0E0BD0-739C-46F4-9187-DB31E7247105}" sibTransId="{D2813937-F19B-47CD-AB14-E590A0FCBE78}"/>
    <dgm:cxn modelId="{F0060D57-2097-410A-A128-253257CFFA01}" type="presOf" srcId="{AC48D7F1-4710-4AF0-9A46-735655A3E412}" destId="{9C00BA7A-A9CE-4574-A652-DF28B2282364}" srcOrd="0" destOrd="0" presId="urn:microsoft.com/office/officeart/2009/3/layout/SnapshotPictureList"/>
    <dgm:cxn modelId="{6B60BB09-F913-4F81-A923-4811D36DF6AE}" type="presOf" srcId="{F137C7E7-08AE-4155-BEBC-97CC94461941}" destId="{93ED4B8C-6590-4F97-A22D-2E8E29111A77}" srcOrd="0" destOrd="0" presId="urn:microsoft.com/office/officeart/2009/3/layout/SnapshotPictureList"/>
    <dgm:cxn modelId="{1973C8F9-3C42-419C-9E1A-01F8431D9613}" type="presParOf" srcId="{A065427D-2BF3-4DC8-94BD-8EA255624552}" destId="{B55082B7-5526-45AB-8834-5006DD0CD0B9}" srcOrd="0" destOrd="0" presId="urn:microsoft.com/office/officeart/2009/3/layout/SnapshotPictureList"/>
    <dgm:cxn modelId="{9F80AD96-7F51-44E1-9831-A76B4C7E9DA5}" type="presParOf" srcId="{B55082B7-5526-45AB-8834-5006DD0CD0B9}" destId="{A43A1DCC-8B2D-40BA-ABAC-4DFA111D3A33}" srcOrd="0" destOrd="0" presId="urn:microsoft.com/office/officeart/2009/3/layout/SnapshotPictureList"/>
    <dgm:cxn modelId="{E1D84CB7-A4D4-485C-AC31-5FD4E16F7EC5}" type="presParOf" srcId="{B55082B7-5526-45AB-8834-5006DD0CD0B9}" destId="{93ED4B8C-6590-4F97-A22D-2E8E29111A77}" srcOrd="1" destOrd="0" presId="urn:microsoft.com/office/officeart/2009/3/layout/SnapshotPictureList"/>
    <dgm:cxn modelId="{7BC1046F-4A5D-487A-A3FB-C0A7E30D5455}" type="presParOf" srcId="{B55082B7-5526-45AB-8834-5006DD0CD0B9}" destId="{9C00BA7A-A9CE-4574-A652-DF28B2282364}" srcOrd="2" destOrd="0" presId="urn:microsoft.com/office/officeart/2009/3/layout/SnapshotPictureList"/>
    <dgm:cxn modelId="{8C033912-29FE-4CF5-A38E-81BC73E5E6FE}" type="presParOf" srcId="{B55082B7-5526-45AB-8834-5006DD0CD0B9}" destId="{62D4BC95-E744-4889-85B6-68A89E36F2AE}" srcOrd="3" destOrd="0" presId="urn:microsoft.com/office/officeart/2009/3/layout/SnapshotPictureList"/>
    <dgm:cxn modelId="{A4223AE4-5CA1-4453-A684-7728F5520BBB}" type="presParOf" srcId="{B55082B7-5526-45AB-8834-5006DD0CD0B9}" destId="{97DD4DA3-3F26-405D-B009-3709493C38B4}" srcOrd="4" destOrd="0" presId="urn:microsoft.com/office/officeart/2009/3/layout/SnapshotPicture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C2082-C2C4-45B7-A066-941C9F8981B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F137C7E7-08AE-4155-BEBC-97CC94461941}">
      <dgm:prSet phldrT="[Text]" phldr="1"/>
      <dgm:spPr/>
      <dgm:t>
        <a:bodyPr/>
        <a:lstStyle/>
        <a:p>
          <a:endParaRPr lang="en-US"/>
        </a:p>
      </dgm:t>
    </dgm:pt>
    <dgm:pt modelId="{DB0E0BD0-739C-46F4-9187-DB31E7247105}" type="parTrans" cxnId="{9EE5F808-158A-4ED1-8A04-00E94557B1B3}">
      <dgm:prSet/>
      <dgm:spPr/>
      <dgm:t>
        <a:bodyPr/>
        <a:lstStyle/>
        <a:p>
          <a:endParaRPr lang="en-US"/>
        </a:p>
      </dgm:t>
    </dgm:pt>
    <dgm:pt modelId="{D2813937-F19B-47CD-AB14-E590A0FCBE78}" type="sibTrans" cxnId="{9EE5F808-158A-4ED1-8A04-00E94557B1B3}">
      <dgm:prSet/>
      <dgm:spPr/>
      <dgm:t>
        <a:bodyPr/>
        <a:lstStyle/>
        <a:p>
          <a:endParaRPr lang="en-US"/>
        </a:p>
      </dgm:t>
    </dgm:pt>
    <dgm:pt modelId="{AC48D7F1-4710-4AF0-9A46-735655A3E412}">
      <dgm:prSet phldrT="[Text]" custT="1"/>
      <dgm:spPr>
        <a:solidFill>
          <a:srgbClr val="FF0066"/>
        </a:solidFill>
      </dgm:spPr>
      <dgm:t>
        <a:bodyPr/>
        <a:lstStyle/>
        <a:p>
          <a:pPr algn="ctr">
            <a:lnSpc>
              <a:spcPct val="100000"/>
            </a:lnSpc>
            <a:spcAft>
              <a:spcPts val="0"/>
            </a:spcAft>
          </a:pPr>
          <a:r>
            <a:rPr lang="en-US" sz="1100" b="1" dirty="0" smtClean="0">
              <a:solidFill>
                <a:schemeClr val="bg1"/>
              </a:solidFill>
            </a:rPr>
            <a:t>Her support for </a:t>
          </a:r>
          <a:r>
            <a:rPr lang="en-US" sz="1100" b="1" dirty="0" err="1" smtClean="0">
              <a:solidFill>
                <a:schemeClr val="bg1"/>
              </a:solidFill>
            </a:rPr>
            <a:t>Bangabandhu</a:t>
          </a:r>
          <a:r>
            <a:rPr lang="en-US" sz="1100" b="1" dirty="0" smtClean="0">
              <a:solidFill>
                <a:schemeClr val="bg1"/>
              </a:solidFill>
            </a:rPr>
            <a:t> in the general election and inspiration to deliver the historic 7 March Speech</a:t>
          </a:r>
          <a:endParaRPr lang="en-US" sz="1100" b="1" dirty="0">
            <a:solidFill>
              <a:schemeClr val="bg1"/>
            </a:solidFill>
          </a:endParaRPr>
        </a:p>
      </dgm:t>
    </dgm:pt>
    <dgm:pt modelId="{950D82DE-384F-4630-9101-633AE48697DE}" type="parTrans" cxnId="{83C92C65-AC34-4DB8-B2C8-3C36F116F381}">
      <dgm:prSet/>
      <dgm:spPr/>
      <dgm:t>
        <a:bodyPr/>
        <a:lstStyle/>
        <a:p>
          <a:endParaRPr lang="en-US"/>
        </a:p>
      </dgm:t>
    </dgm:pt>
    <dgm:pt modelId="{FBA41431-956C-4875-A714-CE0D4522FA6B}" type="sibTrans" cxnId="{83C92C65-AC34-4DB8-B2C8-3C36F116F381}">
      <dgm:prSet/>
      <dgm:spPr/>
      <dgm:t>
        <a:bodyPr/>
        <a:lstStyle/>
        <a:p>
          <a:endParaRPr lang="en-US"/>
        </a:p>
      </dgm:t>
    </dgm:pt>
    <dgm:pt modelId="{A065427D-2BF3-4DC8-94BD-8EA255624552}" type="pres">
      <dgm:prSet presAssocID="{85DC2082-C2C4-45B7-A066-941C9F8981B1}" presName="Name0" presStyleCnt="0">
        <dgm:presLayoutVars>
          <dgm:chMax/>
          <dgm:chPref/>
          <dgm:dir/>
          <dgm:animLvl val="lvl"/>
        </dgm:presLayoutVars>
      </dgm:prSet>
      <dgm:spPr/>
      <dgm:t>
        <a:bodyPr/>
        <a:lstStyle/>
        <a:p>
          <a:endParaRPr lang="en-US"/>
        </a:p>
      </dgm:t>
    </dgm:pt>
    <dgm:pt modelId="{B55082B7-5526-45AB-8834-5006DD0CD0B9}" type="pres">
      <dgm:prSet presAssocID="{F137C7E7-08AE-4155-BEBC-97CC94461941}" presName="composite" presStyleCnt="0"/>
      <dgm:spPr/>
    </dgm:pt>
    <dgm:pt modelId="{A43A1DCC-8B2D-40BA-ABAC-4DFA111D3A33}" type="pres">
      <dgm:prSet presAssocID="{F137C7E7-08AE-4155-BEBC-97CC94461941}" presName="ParentAccentShape" presStyleLbl="trBgShp" presStyleIdx="0" presStyleCnt="2"/>
      <dgm:spPr/>
    </dgm:pt>
    <dgm:pt modelId="{93ED4B8C-6590-4F97-A22D-2E8E29111A77}" type="pres">
      <dgm:prSet presAssocID="{F137C7E7-08AE-4155-BEBC-97CC94461941}" presName="ParentText" presStyleLbl="revTx" presStyleIdx="0" presStyleCnt="2">
        <dgm:presLayoutVars>
          <dgm:chMax val="1"/>
          <dgm:chPref val="1"/>
          <dgm:bulletEnabled val="1"/>
        </dgm:presLayoutVars>
      </dgm:prSet>
      <dgm:spPr/>
      <dgm:t>
        <a:bodyPr/>
        <a:lstStyle/>
        <a:p>
          <a:endParaRPr lang="en-US"/>
        </a:p>
      </dgm:t>
    </dgm:pt>
    <dgm:pt modelId="{9C00BA7A-A9CE-4574-A652-DF28B2282364}" type="pres">
      <dgm:prSet presAssocID="{F137C7E7-08AE-4155-BEBC-97CC94461941}" presName="ChildText" presStyleLbl="revTx" presStyleIdx="1" presStyleCnt="2" custScaleX="806357" custScaleY="416655" custLinFactX="-8110" custLinFactNeighborX="-100000" custLinFactNeighborY="-19314">
        <dgm:presLayoutVars>
          <dgm:chMax val="0"/>
          <dgm:chPref val="0"/>
        </dgm:presLayoutVars>
      </dgm:prSet>
      <dgm:spPr/>
      <dgm:t>
        <a:bodyPr/>
        <a:lstStyle/>
        <a:p>
          <a:endParaRPr lang="en-US"/>
        </a:p>
      </dgm:t>
    </dgm:pt>
    <dgm:pt modelId="{62D4BC95-E744-4889-85B6-68A89E36F2AE}" type="pres">
      <dgm:prSet presAssocID="{F137C7E7-08AE-4155-BEBC-97CC94461941}" presName="ChildAccentShape" presStyleLbl="trBgShp" presStyleIdx="1" presStyleCnt="2"/>
      <dgm:spPr/>
    </dgm:pt>
    <dgm:pt modelId="{97DD4DA3-3F26-405D-B009-3709493C38B4}" type="pres">
      <dgm:prSet presAssocID="{F137C7E7-08AE-4155-BEBC-97CC94461941}" presName="Image" presStyleLbl="alignImgPlace1" presStyleIdx="0" presStyleCnt="1" custScaleX="463728" custScaleY="642834" custLinFactNeighborX="72478" custLinFactNeighborY="9015"/>
      <dgm:spPr>
        <a:solidFill>
          <a:schemeClr val="accent3">
            <a:lumMod val="50000"/>
          </a:schemeClr>
        </a:solidFill>
      </dgm:spPr>
    </dgm:pt>
  </dgm:ptLst>
  <dgm:cxnLst>
    <dgm:cxn modelId="{A1F8BF55-03E8-4798-8C27-C1D3ABFACED0}" type="presOf" srcId="{85DC2082-C2C4-45B7-A066-941C9F8981B1}" destId="{A065427D-2BF3-4DC8-94BD-8EA255624552}" srcOrd="0" destOrd="0" presId="urn:microsoft.com/office/officeart/2009/3/layout/SnapshotPictureList"/>
    <dgm:cxn modelId="{792383DC-FB2F-455C-B5F0-12E8117FC0B1}" type="presOf" srcId="{F137C7E7-08AE-4155-BEBC-97CC94461941}" destId="{93ED4B8C-6590-4F97-A22D-2E8E29111A77}" srcOrd="0" destOrd="0" presId="urn:microsoft.com/office/officeart/2009/3/layout/SnapshotPictureList"/>
    <dgm:cxn modelId="{A84F343A-B382-4C2B-9F18-708681084408}" type="presOf" srcId="{AC48D7F1-4710-4AF0-9A46-735655A3E412}" destId="{9C00BA7A-A9CE-4574-A652-DF28B2282364}" srcOrd="0" destOrd="0" presId="urn:microsoft.com/office/officeart/2009/3/layout/SnapshotPictureList"/>
    <dgm:cxn modelId="{83C92C65-AC34-4DB8-B2C8-3C36F116F381}" srcId="{F137C7E7-08AE-4155-BEBC-97CC94461941}" destId="{AC48D7F1-4710-4AF0-9A46-735655A3E412}" srcOrd="0" destOrd="0" parTransId="{950D82DE-384F-4630-9101-633AE48697DE}" sibTransId="{FBA41431-956C-4875-A714-CE0D4522FA6B}"/>
    <dgm:cxn modelId="{9EE5F808-158A-4ED1-8A04-00E94557B1B3}" srcId="{85DC2082-C2C4-45B7-A066-941C9F8981B1}" destId="{F137C7E7-08AE-4155-BEBC-97CC94461941}" srcOrd="0" destOrd="0" parTransId="{DB0E0BD0-739C-46F4-9187-DB31E7247105}" sibTransId="{D2813937-F19B-47CD-AB14-E590A0FCBE78}"/>
    <dgm:cxn modelId="{0394FAAD-34CE-449E-AC69-56FA203B4FF7}" type="presParOf" srcId="{A065427D-2BF3-4DC8-94BD-8EA255624552}" destId="{B55082B7-5526-45AB-8834-5006DD0CD0B9}" srcOrd="0" destOrd="0" presId="urn:microsoft.com/office/officeart/2009/3/layout/SnapshotPictureList"/>
    <dgm:cxn modelId="{AD92D527-630D-4361-8817-1E6F5419BC84}" type="presParOf" srcId="{B55082B7-5526-45AB-8834-5006DD0CD0B9}" destId="{A43A1DCC-8B2D-40BA-ABAC-4DFA111D3A33}" srcOrd="0" destOrd="0" presId="urn:microsoft.com/office/officeart/2009/3/layout/SnapshotPictureList"/>
    <dgm:cxn modelId="{552C010F-8310-444F-A1DB-2816E896B247}" type="presParOf" srcId="{B55082B7-5526-45AB-8834-5006DD0CD0B9}" destId="{93ED4B8C-6590-4F97-A22D-2E8E29111A77}" srcOrd="1" destOrd="0" presId="urn:microsoft.com/office/officeart/2009/3/layout/SnapshotPictureList"/>
    <dgm:cxn modelId="{BD8F3F6B-C9C8-4742-9E43-63A219D0859F}" type="presParOf" srcId="{B55082B7-5526-45AB-8834-5006DD0CD0B9}" destId="{9C00BA7A-A9CE-4574-A652-DF28B2282364}" srcOrd="2" destOrd="0" presId="urn:microsoft.com/office/officeart/2009/3/layout/SnapshotPictureList"/>
    <dgm:cxn modelId="{9C7311A1-B285-4221-A92D-FCDC64DDC13D}" type="presParOf" srcId="{B55082B7-5526-45AB-8834-5006DD0CD0B9}" destId="{62D4BC95-E744-4889-85B6-68A89E36F2AE}" srcOrd="3" destOrd="0" presId="urn:microsoft.com/office/officeart/2009/3/layout/SnapshotPictureList"/>
    <dgm:cxn modelId="{D7B749CC-B65D-4260-BBD4-20EA8EEFDE10}" type="presParOf" srcId="{B55082B7-5526-45AB-8834-5006DD0CD0B9}" destId="{97DD4DA3-3F26-405D-B009-3709493C38B4}" srcOrd="4" destOrd="0" presId="urn:microsoft.com/office/officeart/2009/3/layout/SnapshotPicture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DC2082-C2C4-45B7-A066-941C9F8981B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F137C7E7-08AE-4155-BEBC-97CC94461941}">
      <dgm:prSet phldrT="[Text]" phldr="1"/>
      <dgm:spPr/>
      <dgm:t>
        <a:bodyPr/>
        <a:lstStyle/>
        <a:p>
          <a:endParaRPr lang="en-US"/>
        </a:p>
      </dgm:t>
    </dgm:pt>
    <dgm:pt modelId="{DB0E0BD0-739C-46F4-9187-DB31E7247105}" type="parTrans" cxnId="{9EE5F808-158A-4ED1-8A04-00E94557B1B3}">
      <dgm:prSet/>
      <dgm:spPr/>
      <dgm:t>
        <a:bodyPr/>
        <a:lstStyle/>
        <a:p>
          <a:endParaRPr lang="en-US"/>
        </a:p>
      </dgm:t>
    </dgm:pt>
    <dgm:pt modelId="{D2813937-F19B-47CD-AB14-E590A0FCBE78}" type="sibTrans" cxnId="{9EE5F808-158A-4ED1-8A04-00E94557B1B3}">
      <dgm:prSet/>
      <dgm:spPr/>
      <dgm:t>
        <a:bodyPr/>
        <a:lstStyle/>
        <a:p>
          <a:endParaRPr lang="en-US"/>
        </a:p>
      </dgm:t>
    </dgm:pt>
    <dgm:pt modelId="{AC48D7F1-4710-4AF0-9A46-735655A3E412}">
      <dgm:prSet phldrT="[Text]" custT="1"/>
      <dgm:spPr>
        <a:solidFill>
          <a:schemeClr val="tx2">
            <a:lumMod val="60000"/>
            <a:lumOff val="40000"/>
          </a:schemeClr>
        </a:solidFill>
      </dgm:spPr>
      <dgm:t>
        <a:bodyPr/>
        <a:lstStyle/>
        <a:p>
          <a:pPr algn="ctr">
            <a:lnSpc>
              <a:spcPct val="100000"/>
            </a:lnSpc>
            <a:spcAft>
              <a:spcPts val="0"/>
            </a:spcAft>
          </a:pPr>
          <a:r>
            <a:rPr lang="en-US" sz="1200" b="1" dirty="0" smtClean="0">
              <a:solidFill>
                <a:schemeClr val="tx1"/>
              </a:solidFill>
            </a:rPr>
            <a:t>Her prominent role in Six –</a:t>
          </a:r>
        </a:p>
        <a:p>
          <a:pPr algn="ctr">
            <a:lnSpc>
              <a:spcPct val="100000"/>
            </a:lnSpc>
            <a:spcAft>
              <a:spcPts val="0"/>
            </a:spcAft>
          </a:pPr>
          <a:r>
            <a:rPr lang="en-US" sz="1200" b="1" dirty="0" smtClean="0">
              <a:solidFill>
                <a:schemeClr val="tx1"/>
              </a:solidFill>
            </a:rPr>
            <a:t>point Movement</a:t>
          </a:r>
          <a:endParaRPr lang="en-US" sz="1200" b="1" dirty="0">
            <a:solidFill>
              <a:schemeClr val="tx1"/>
            </a:solidFill>
          </a:endParaRPr>
        </a:p>
      </dgm:t>
    </dgm:pt>
    <dgm:pt modelId="{950D82DE-384F-4630-9101-633AE48697DE}" type="parTrans" cxnId="{83C92C65-AC34-4DB8-B2C8-3C36F116F381}">
      <dgm:prSet/>
      <dgm:spPr/>
      <dgm:t>
        <a:bodyPr/>
        <a:lstStyle/>
        <a:p>
          <a:endParaRPr lang="en-US"/>
        </a:p>
      </dgm:t>
    </dgm:pt>
    <dgm:pt modelId="{FBA41431-956C-4875-A714-CE0D4522FA6B}" type="sibTrans" cxnId="{83C92C65-AC34-4DB8-B2C8-3C36F116F381}">
      <dgm:prSet/>
      <dgm:spPr/>
      <dgm:t>
        <a:bodyPr/>
        <a:lstStyle/>
        <a:p>
          <a:endParaRPr lang="en-US"/>
        </a:p>
      </dgm:t>
    </dgm:pt>
    <dgm:pt modelId="{A065427D-2BF3-4DC8-94BD-8EA255624552}" type="pres">
      <dgm:prSet presAssocID="{85DC2082-C2C4-45B7-A066-941C9F8981B1}" presName="Name0" presStyleCnt="0">
        <dgm:presLayoutVars>
          <dgm:chMax/>
          <dgm:chPref/>
          <dgm:dir/>
          <dgm:animLvl val="lvl"/>
        </dgm:presLayoutVars>
      </dgm:prSet>
      <dgm:spPr/>
      <dgm:t>
        <a:bodyPr/>
        <a:lstStyle/>
        <a:p>
          <a:endParaRPr lang="en-US"/>
        </a:p>
      </dgm:t>
    </dgm:pt>
    <dgm:pt modelId="{B55082B7-5526-45AB-8834-5006DD0CD0B9}" type="pres">
      <dgm:prSet presAssocID="{F137C7E7-08AE-4155-BEBC-97CC94461941}" presName="composite" presStyleCnt="0"/>
      <dgm:spPr/>
    </dgm:pt>
    <dgm:pt modelId="{A43A1DCC-8B2D-40BA-ABAC-4DFA111D3A33}" type="pres">
      <dgm:prSet presAssocID="{F137C7E7-08AE-4155-BEBC-97CC94461941}" presName="ParentAccentShape" presStyleLbl="trBgShp" presStyleIdx="0" presStyleCnt="2"/>
      <dgm:spPr/>
    </dgm:pt>
    <dgm:pt modelId="{93ED4B8C-6590-4F97-A22D-2E8E29111A77}" type="pres">
      <dgm:prSet presAssocID="{F137C7E7-08AE-4155-BEBC-97CC94461941}" presName="ParentText" presStyleLbl="revTx" presStyleIdx="0" presStyleCnt="2">
        <dgm:presLayoutVars>
          <dgm:chMax val="1"/>
          <dgm:chPref val="1"/>
          <dgm:bulletEnabled val="1"/>
        </dgm:presLayoutVars>
      </dgm:prSet>
      <dgm:spPr/>
      <dgm:t>
        <a:bodyPr/>
        <a:lstStyle/>
        <a:p>
          <a:endParaRPr lang="en-US"/>
        </a:p>
      </dgm:t>
    </dgm:pt>
    <dgm:pt modelId="{9C00BA7A-A9CE-4574-A652-DF28B2282364}" type="pres">
      <dgm:prSet presAssocID="{F137C7E7-08AE-4155-BEBC-97CC94461941}" presName="ChildText" presStyleLbl="revTx" presStyleIdx="1" presStyleCnt="2" custScaleX="477443" custScaleY="302904" custLinFactX="-45214" custLinFactNeighborX="-100000" custLinFactNeighborY="-26250">
        <dgm:presLayoutVars>
          <dgm:chMax val="0"/>
          <dgm:chPref val="0"/>
        </dgm:presLayoutVars>
      </dgm:prSet>
      <dgm:spPr/>
      <dgm:t>
        <a:bodyPr/>
        <a:lstStyle/>
        <a:p>
          <a:endParaRPr lang="en-US"/>
        </a:p>
      </dgm:t>
    </dgm:pt>
    <dgm:pt modelId="{62D4BC95-E744-4889-85B6-68A89E36F2AE}" type="pres">
      <dgm:prSet presAssocID="{F137C7E7-08AE-4155-BEBC-97CC94461941}" presName="ChildAccentShape" presStyleLbl="trBgShp" presStyleIdx="1" presStyleCnt="2"/>
      <dgm:spPr/>
    </dgm:pt>
    <dgm:pt modelId="{97DD4DA3-3F26-405D-B009-3709493C38B4}" type="pres">
      <dgm:prSet presAssocID="{F137C7E7-08AE-4155-BEBC-97CC94461941}" presName="Image" presStyleLbl="alignImgPlace1" presStyleIdx="0" presStyleCnt="1" custScaleX="338321" custScaleY="463747" custLinFactNeighborX="5125" custLinFactNeighborY="-8613"/>
      <dgm:spPr>
        <a:solidFill>
          <a:schemeClr val="accent3">
            <a:lumMod val="50000"/>
          </a:schemeClr>
        </a:solidFill>
      </dgm:spPr>
    </dgm:pt>
  </dgm:ptLst>
  <dgm:cxnLst>
    <dgm:cxn modelId="{83C92C65-AC34-4DB8-B2C8-3C36F116F381}" srcId="{F137C7E7-08AE-4155-BEBC-97CC94461941}" destId="{AC48D7F1-4710-4AF0-9A46-735655A3E412}" srcOrd="0" destOrd="0" parTransId="{950D82DE-384F-4630-9101-633AE48697DE}" sibTransId="{FBA41431-956C-4875-A714-CE0D4522FA6B}"/>
    <dgm:cxn modelId="{F8815F16-85AC-4C00-BA39-48E3CD789DB3}" type="presOf" srcId="{AC48D7F1-4710-4AF0-9A46-735655A3E412}" destId="{9C00BA7A-A9CE-4574-A652-DF28B2282364}" srcOrd="0" destOrd="0" presId="urn:microsoft.com/office/officeart/2009/3/layout/SnapshotPictureList"/>
    <dgm:cxn modelId="{56453AC8-8D90-4631-8E9E-195339B8D6E2}" type="presOf" srcId="{F137C7E7-08AE-4155-BEBC-97CC94461941}" destId="{93ED4B8C-6590-4F97-A22D-2E8E29111A77}" srcOrd="0" destOrd="0" presId="urn:microsoft.com/office/officeart/2009/3/layout/SnapshotPictureList"/>
    <dgm:cxn modelId="{6677E851-548C-4A5E-A9C2-CDE6B2EB1C91}" type="presOf" srcId="{85DC2082-C2C4-45B7-A066-941C9F8981B1}" destId="{A065427D-2BF3-4DC8-94BD-8EA255624552}" srcOrd="0" destOrd="0" presId="urn:microsoft.com/office/officeart/2009/3/layout/SnapshotPictureList"/>
    <dgm:cxn modelId="{9EE5F808-158A-4ED1-8A04-00E94557B1B3}" srcId="{85DC2082-C2C4-45B7-A066-941C9F8981B1}" destId="{F137C7E7-08AE-4155-BEBC-97CC94461941}" srcOrd="0" destOrd="0" parTransId="{DB0E0BD0-739C-46F4-9187-DB31E7247105}" sibTransId="{D2813937-F19B-47CD-AB14-E590A0FCBE78}"/>
    <dgm:cxn modelId="{0041B694-AE26-4178-8096-C2631D2F3A52}" type="presParOf" srcId="{A065427D-2BF3-4DC8-94BD-8EA255624552}" destId="{B55082B7-5526-45AB-8834-5006DD0CD0B9}" srcOrd="0" destOrd="0" presId="urn:microsoft.com/office/officeart/2009/3/layout/SnapshotPictureList"/>
    <dgm:cxn modelId="{13BA5111-6712-4A52-ABF2-A0501F830760}" type="presParOf" srcId="{B55082B7-5526-45AB-8834-5006DD0CD0B9}" destId="{A43A1DCC-8B2D-40BA-ABAC-4DFA111D3A33}" srcOrd="0" destOrd="0" presId="urn:microsoft.com/office/officeart/2009/3/layout/SnapshotPictureList"/>
    <dgm:cxn modelId="{D598FB5A-0687-4C0B-8B6F-29F68F12D693}" type="presParOf" srcId="{B55082B7-5526-45AB-8834-5006DD0CD0B9}" destId="{93ED4B8C-6590-4F97-A22D-2E8E29111A77}" srcOrd="1" destOrd="0" presId="urn:microsoft.com/office/officeart/2009/3/layout/SnapshotPictureList"/>
    <dgm:cxn modelId="{5B727462-188D-456B-8C34-F1D9A03659CD}" type="presParOf" srcId="{B55082B7-5526-45AB-8834-5006DD0CD0B9}" destId="{9C00BA7A-A9CE-4574-A652-DF28B2282364}" srcOrd="2" destOrd="0" presId="urn:microsoft.com/office/officeart/2009/3/layout/SnapshotPictureList"/>
    <dgm:cxn modelId="{F03EDC18-5C53-4101-89FB-122AFC6B5C53}" type="presParOf" srcId="{B55082B7-5526-45AB-8834-5006DD0CD0B9}" destId="{62D4BC95-E744-4889-85B6-68A89E36F2AE}" srcOrd="3" destOrd="0" presId="urn:microsoft.com/office/officeart/2009/3/layout/SnapshotPictureList"/>
    <dgm:cxn modelId="{EE7A1C19-752D-4D73-8EEF-EBA0DADDD6E2}" type="presParOf" srcId="{B55082B7-5526-45AB-8834-5006DD0CD0B9}" destId="{97DD4DA3-3F26-405D-B009-3709493C38B4}" srcOrd="4" destOrd="0" presId="urn:microsoft.com/office/officeart/2009/3/layout/SnapshotPicture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702527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xfrm>
            <a:off x="381000" y="685800"/>
            <a:ext cx="6096000" cy="3429000"/>
          </a:xfrm>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B299748B-1A6B-4B94-B982-E2C8837D34CA}" type="slidenum">
              <a:rPr lang="zh-CN" altLang="en-US"/>
              <a:pPr/>
              <a:t>2</a:t>
            </a:fld>
            <a:endParaRPr lang="zh-CN" altLang="en-US"/>
          </a:p>
        </p:txBody>
      </p:sp>
    </p:spTree>
    <p:extLst>
      <p:ext uri="{BB962C8B-B14F-4D97-AF65-F5344CB8AC3E}">
        <p14:creationId xmlns:p14="http://schemas.microsoft.com/office/powerpoint/2010/main" val="101417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8b56e95e8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8b56e95e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69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8"/>
        <p:cNvGrpSpPr/>
        <p:nvPr/>
      </p:nvGrpSpPr>
      <p:grpSpPr>
        <a:xfrm>
          <a:off x="0" y="0"/>
          <a:ext cx="0" cy="0"/>
          <a:chOff x="0" y="0"/>
          <a:chExt cx="0" cy="0"/>
        </a:xfrm>
      </p:grpSpPr>
      <p:sp>
        <p:nvSpPr>
          <p:cNvPr id="3609" name="Google Shape;3609;g8eb9540830_0_15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0" name="Google Shape;3610;g8eb9540830_0_15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18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7"/>
        <p:cNvGrpSpPr/>
        <p:nvPr/>
      </p:nvGrpSpPr>
      <p:grpSpPr>
        <a:xfrm>
          <a:off x="0" y="0"/>
          <a:ext cx="0" cy="0"/>
          <a:chOff x="0" y="0"/>
          <a:chExt cx="0" cy="0"/>
        </a:xfrm>
      </p:grpSpPr>
      <p:sp>
        <p:nvSpPr>
          <p:cNvPr id="3808" name="Google Shape;3808;g8b56e95e8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9" name="Google Shape;3809;g8b56e95e8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61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0"/>
        <p:cNvGrpSpPr/>
        <p:nvPr/>
      </p:nvGrpSpPr>
      <p:grpSpPr>
        <a:xfrm>
          <a:off x="0" y="0"/>
          <a:ext cx="0" cy="0"/>
          <a:chOff x="0" y="0"/>
          <a:chExt cx="0" cy="0"/>
        </a:xfrm>
      </p:grpSpPr>
      <p:sp>
        <p:nvSpPr>
          <p:cNvPr id="4501" name="Google Shape;4501;g8b56e95e80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2" name="Google Shape;4502;g8b56e95e80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57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7"/>
        <p:cNvGrpSpPr/>
        <p:nvPr/>
      </p:nvGrpSpPr>
      <p:grpSpPr>
        <a:xfrm>
          <a:off x="0" y="0"/>
          <a:ext cx="0" cy="0"/>
          <a:chOff x="0" y="0"/>
          <a:chExt cx="0" cy="0"/>
        </a:xfrm>
      </p:grpSpPr>
      <p:sp>
        <p:nvSpPr>
          <p:cNvPr id="3578" name="Google Shape;3578;g8b56e95e8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9" name="Google Shape;3579;g8b56e95e8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0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0"/>
        <p:cNvGrpSpPr/>
        <p:nvPr/>
      </p:nvGrpSpPr>
      <p:grpSpPr>
        <a:xfrm>
          <a:off x="0" y="0"/>
          <a:ext cx="0" cy="0"/>
          <a:chOff x="0" y="0"/>
          <a:chExt cx="0" cy="0"/>
        </a:xfrm>
      </p:grpSpPr>
      <p:sp>
        <p:nvSpPr>
          <p:cNvPr id="3531" name="Google Shape;3531;g8b56e95e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2" name="Google Shape;3532;g8b56e95e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87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272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7"/>
        <p:cNvGrpSpPr/>
        <p:nvPr/>
      </p:nvGrpSpPr>
      <p:grpSpPr>
        <a:xfrm>
          <a:off x="0" y="0"/>
          <a:ext cx="0" cy="0"/>
          <a:chOff x="0" y="0"/>
          <a:chExt cx="0" cy="0"/>
        </a:xfrm>
      </p:grpSpPr>
      <p:sp>
        <p:nvSpPr>
          <p:cNvPr id="3508" name="Google Shape;3508;g8b56e95e80_0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9" name="Google Shape;3509;g8b56e95e80_0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9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7"/>
        <p:cNvGrpSpPr/>
        <p:nvPr/>
      </p:nvGrpSpPr>
      <p:grpSpPr>
        <a:xfrm>
          <a:off x="0" y="0"/>
          <a:ext cx="0" cy="0"/>
          <a:chOff x="0" y="0"/>
          <a:chExt cx="0" cy="0"/>
        </a:xfrm>
      </p:grpSpPr>
      <p:sp>
        <p:nvSpPr>
          <p:cNvPr id="3508" name="Google Shape;3508;g8b56e95e80_0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9" name="Google Shape;3509;g8b56e95e80_0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71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3"/>
        <p:cNvGrpSpPr/>
        <p:nvPr/>
      </p:nvGrpSpPr>
      <p:grpSpPr>
        <a:xfrm>
          <a:off x="0" y="0"/>
          <a:ext cx="0" cy="0"/>
          <a:chOff x="0" y="0"/>
          <a:chExt cx="0" cy="0"/>
        </a:xfrm>
      </p:grpSpPr>
      <p:sp>
        <p:nvSpPr>
          <p:cNvPr id="3514" name="Google Shape;3514;g8b56e95e80_0_2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5" name="Google Shape;3515;g8b56e95e80_0_2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7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8d2374ed23_0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8d2374ed23_0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3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8"/>
        <p:cNvGrpSpPr/>
        <p:nvPr/>
      </p:nvGrpSpPr>
      <p:grpSpPr>
        <a:xfrm>
          <a:off x="0" y="0"/>
          <a:ext cx="0" cy="0"/>
          <a:chOff x="0" y="0"/>
          <a:chExt cx="0" cy="0"/>
        </a:xfrm>
      </p:grpSpPr>
      <p:sp>
        <p:nvSpPr>
          <p:cNvPr id="3549" name="Google Shape;3549;g8b56e95e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0" name="Google Shape;3550;g8b56e95e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57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56689" y="609784"/>
            <a:ext cx="4055896" cy="4533715"/>
            <a:chOff x="-479839" y="609783"/>
            <a:chExt cx="4055896" cy="4533715"/>
          </a:xfrm>
        </p:grpSpPr>
        <p:grpSp>
          <p:nvGrpSpPr>
            <p:cNvPr id="10" name="Google Shape;10;p2"/>
            <p:cNvGrpSpPr/>
            <p:nvPr/>
          </p:nvGrpSpPr>
          <p:grpSpPr>
            <a:xfrm>
              <a:off x="-23401" y="1832595"/>
              <a:ext cx="231688" cy="912511"/>
              <a:chOff x="466156" y="1895400"/>
              <a:chExt cx="231688" cy="912511"/>
            </a:xfrm>
          </p:grpSpPr>
          <p:sp>
            <p:nvSpPr>
              <p:cNvPr id="11" name="Google Shape;11;p2"/>
              <p:cNvSpPr/>
              <p:nvPr/>
            </p:nvSpPr>
            <p:spPr>
              <a:xfrm>
                <a:off x="466156" y="1895400"/>
                <a:ext cx="231688" cy="912511"/>
              </a:xfrm>
              <a:custGeom>
                <a:avLst/>
                <a:gdLst/>
                <a:ahLst/>
                <a:cxnLst/>
                <a:rect l="l" t="t" r="r" b="b"/>
                <a:pathLst>
                  <a:path w="12283" h="48377" extrusionOk="0">
                    <a:moveTo>
                      <a:pt x="1" y="1"/>
                    </a:moveTo>
                    <a:lnTo>
                      <a:pt x="1" y="48376"/>
                    </a:lnTo>
                    <a:lnTo>
                      <a:pt x="12283" y="48376"/>
                    </a:lnTo>
                    <a:lnTo>
                      <a:pt x="1228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2" name="Google Shape;12;p2"/>
              <p:cNvSpPr/>
              <p:nvPr/>
            </p:nvSpPr>
            <p:spPr>
              <a:xfrm>
                <a:off x="500505" y="1931579"/>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3" name="Google Shape;13;p2"/>
              <p:cNvSpPr/>
              <p:nvPr/>
            </p:nvSpPr>
            <p:spPr>
              <a:xfrm>
                <a:off x="500505" y="2594632"/>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4" name="Google Shape;14;p2"/>
              <p:cNvSpPr/>
              <p:nvPr/>
            </p:nvSpPr>
            <p:spPr>
              <a:xfrm>
                <a:off x="500505" y="2143523"/>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 name="Google Shape;15;p2"/>
              <p:cNvSpPr/>
              <p:nvPr/>
            </p:nvSpPr>
            <p:spPr>
              <a:xfrm>
                <a:off x="500505" y="2375331"/>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6" name="Google Shape;16;p2"/>
            <p:cNvGrpSpPr/>
            <p:nvPr/>
          </p:nvGrpSpPr>
          <p:grpSpPr>
            <a:xfrm>
              <a:off x="-25393" y="1589009"/>
              <a:ext cx="233650" cy="233669"/>
              <a:chOff x="464194" y="1672798"/>
              <a:chExt cx="233650" cy="233669"/>
            </a:xfrm>
          </p:grpSpPr>
          <p:sp>
            <p:nvSpPr>
              <p:cNvPr id="17" name="Google Shape;17;p2"/>
              <p:cNvSpPr/>
              <p:nvPr/>
            </p:nvSpPr>
            <p:spPr>
              <a:xfrm>
                <a:off x="464194" y="1672798"/>
                <a:ext cx="233650" cy="23366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8" name="Google Shape;18;p2"/>
              <p:cNvSpPr/>
              <p:nvPr/>
            </p:nvSpPr>
            <p:spPr>
              <a:xfrm>
                <a:off x="505636" y="1715164"/>
                <a:ext cx="175648" cy="150655"/>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9" name="Google Shape;19;p2"/>
            <p:cNvGrpSpPr/>
            <p:nvPr/>
          </p:nvGrpSpPr>
          <p:grpSpPr>
            <a:xfrm>
              <a:off x="221402" y="1055566"/>
              <a:ext cx="231699" cy="952148"/>
              <a:chOff x="697830" y="1196432"/>
              <a:chExt cx="226180" cy="929469"/>
            </a:xfrm>
          </p:grpSpPr>
          <p:sp>
            <p:nvSpPr>
              <p:cNvPr id="20" name="Google Shape;20;p2"/>
              <p:cNvSpPr/>
              <p:nvPr/>
            </p:nvSpPr>
            <p:spPr>
              <a:xfrm>
                <a:off x="697830" y="1196432"/>
                <a:ext cx="226180" cy="929469"/>
              </a:xfrm>
              <a:custGeom>
                <a:avLst/>
                <a:gdLst/>
                <a:ahLst/>
                <a:cxnLst/>
                <a:rect l="l" t="t" r="r" b="b"/>
                <a:pathLst>
                  <a:path w="11991" h="49276" extrusionOk="0">
                    <a:moveTo>
                      <a:pt x="1" y="0"/>
                    </a:moveTo>
                    <a:lnTo>
                      <a:pt x="1" y="49275"/>
                    </a:lnTo>
                    <a:lnTo>
                      <a:pt x="11990" y="49275"/>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1" name="Google Shape;21;p2"/>
              <p:cNvSpPr/>
              <p:nvPr/>
            </p:nvSpPr>
            <p:spPr>
              <a:xfrm>
                <a:off x="724276" y="1249965"/>
                <a:ext cx="187889" cy="160784"/>
              </a:xfrm>
              <a:custGeom>
                <a:avLst/>
                <a:gdLst/>
                <a:ahLst/>
                <a:cxnLst/>
                <a:rect l="l" t="t" r="r" b="b"/>
                <a:pathLst>
                  <a:path w="9961" h="8524" extrusionOk="0">
                    <a:moveTo>
                      <a:pt x="4320" y="1"/>
                    </a:moveTo>
                    <a:cubicBezTo>
                      <a:pt x="2144" y="1"/>
                      <a:pt x="50" y="1679"/>
                      <a:pt x="22" y="4234"/>
                    </a:cubicBezTo>
                    <a:cubicBezTo>
                      <a:pt x="1" y="6578"/>
                      <a:pt x="1905" y="8524"/>
                      <a:pt x="4269" y="8524"/>
                    </a:cubicBezTo>
                    <a:cubicBezTo>
                      <a:pt x="8056" y="8524"/>
                      <a:pt x="9960" y="3962"/>
                      <a:pt x="7303" y="1263"/>
                    </a:cubicBezTo>
                    <a:cubicBezTo>
                      <a:pt x="6438" y="391"/>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 name="Google Shape;22;p2"/>
              <p:cNvSpPr/>
              <p:nvPr/>
            </p:nvSpPr>
            <p:spPr>
              <a:xfrm>
                <a:off x="724276" y="1913150"/>
                <a:ext cx="187889" cy="160671"/>
              </a:xfrm>
              <a:custGeom>
                <a:avLst/>
                <a:gdLst/>
                <a:ahLst/>
                <a:cxnLst/>
                <a:rect l="l" t="t" r="r" b="b"/>
                <a:pathLst>
                  <a:path w="9961" h="8518" extrusionOk="0">
                    <a:moveTo>
                      <a:pt x="4308" y="1"/>
                    </a:moveTo>
                    <a:cubicBezTo>
                      <a:pt x="2136" y="1"/>
                      <a:pt x="50" y="1678"/>
                      <a:pt x="22" y="4228"/>
                    </a:cubicBezTo>
                    <a:cubicBezTo>
                      <a:pt x="1" y="6592"/>
                      <a:pt x="1905" y="8517"/>
                      <a:pt x="4269" y="8517"/>
                    </a:cubicBezTo>
                    <a:cubicBezTo>
                      <a:pt x="8056" y="8517"/>
                      <a:pt x="9960" y="3956"/>
                      <a:pt x="7303" y="1278"/>
                    </a:cubicBezTo>
                    <a:cubicBezTo>
                      <a:pt x="6435" y="396"/>
                      <a:pt x="5361" y="1"/>
                      <a:pt x="43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 name="Google Shape;23;p2"/>
              <p:cNvSpPr/>
              <p:nvPr/>
            </p:nvSpPr>
            <p:spPr>
              <a:xfrm>
                <a:off x="724276" y="1462042"/>
                <a:ext cx="187889" cy="161048"/>
              </a:xfrm>
              <a:custGeom>
                <a:avLst/>
                <a:gdLst/>
                <a:ahLst/>
                <a:cxnLst/>
                <a:rect l="l" t="t" r="r" b="b"/>
                <a:pathLst>
                  <a:path w="9961" h="8538" extrusionOk="0">
                    <a:moveTo>
                      <a:pt x="4308" y="0"/>
                    </a:moveTo>
                    <a:cubicBezTo>
                      <a:pt x="2136" y="0"/>
                      <a:pt x="50" y="1677"/>
                      <a:pt x="22" y="4227"/>
                    </a:cubicBezTo>
                    <a:cubicBezTo>
                      <a:pt x="1" y="6592"/>
                      <a:pt x="1905" y="8517"/>
                      <a:pt x="4269" y="8537"/>
                    </a:cubicBezTo>
                    <a:cubicBezTo>
                      <a:pt x="8056" y="8517"/>
                      <a:pt x="9960" y="3955"/>
                      <a:pt x="7303" y="1277"/>
                    </a:cubicBezTo>
                    <a:cubicBezTo>
                      <a:pt x="6435" y="395"/>
                      <a:pt x="5361" y="0"/>
                      <a:pt x="43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4" name="Google Shape;24;p2"/>
              <p:cNvSpPr/>
              <p:nvPr/>
            </p:nvSpPr>
            <p:spPr>
              <a:xfrm>
                <a:off x="724276" y="1693981"/>
                <a:ext cx="187889" cy="160784"/>
              </a:xfrm>
              <a:custGeom>
                <a:avLst/>
                <a:gdLst/>
                <a:ahLst/>
                <a:cxnLst/>
                <a:rect l="l" t="t" r="r" b="b"/>
                <a:pathLst>
                  <a:path w="9961" h="8524" extrusionOk="0">
                    <a:moveTo>
                      <a:pt x="4320" y="1"/>
                    </a:moveTo>
                    <a:cubicBezTo>
                      <a:pt x="2144" y="1"/>
                      <a:pt x="50" y="1680"/>
                      <a:pt x="22" y="4234"/>
                    </a:cubicBezTo>
                    <a:cubicBezTo>
                      <a:pt x="1" y="6578"/>
                      <a:pt x="1905" y="8524"/>
                      <a:pt x="4269" y="8524"/>
                    </a:cubicBezTo>
                    <a:cubicBezTo>
                      <a:pt x="8056" y="8524"/>
                      <a:pt x="9960" y="3962"/>
                      <a:pt x="7303" y="1263"/>
                    </a:cubicBezTo>
                    <a:cubicBezTo>
                      <a:pt x="6438" y="392"/>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5" name="Google Shape;25;p2"/>
            <p:cNvGrpSpPr/>
            <p:nvPr/>
          </p:nvGrpSpPr>
          <p:grpSpPr>
            <a:xfrm>
              <a:off x="-22076" y="2755636"/>
              <a:ext cx="229726" cy="695027"/>
              <a:chOff x="466156" y="2807915"/>
              <a:chExt cx="229726" cy="695027"/>
            </a:xfrm>
          </p:grpSpPr>
          <p:sp>
            <p:nvSpPr>
              <p:cNvPr id="26" name="Google Shape;26;p2"/>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 name="Google Shape;27;p2"/>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 name="Google Shape;28;p2"/>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 name="Google Shape;29;p2"/>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0" name="Google Shape;30;p2"/>
            <p:cNvGrpSpPr/>
            <p:nvPr/>
          </p:nvGrpSpPr>
          <p:grpSpPr>
            <a:xfrm>
              <a:off x="-260478" y="1099130"/>
              <a:ext cx="468121" cy="478779"/>
              <a:chOff x="226372" y="1293347"/>
              <a:chExt cx="456614" cy="467010"/>
            </a:xfrm>
          </p:grpSpPr>
          <p:sp>
            <p:nvSpPr>
              <p:cNvPr id="31" name="Google Shape;31;p2"/>
              <p:cNvSpPr/>
              <p:nvPr/>
            </p:nvSpPr>
            <p:spPr>
              <a:xfrm>
                <a:off x="226372" y="1293347"/>
                <a:ext cx="456614" cy="467010"/>
              </a:xfrm>
              <a:custGeom>
                <a:avLst/>
                <a:gdLst/>
                <a:ahLst/>
                <a:cxnLst/>
                <a:rect l="l" t="t" r="r" b="b"/>
                <a:pathLst>
                  <a:path w="24816" h="25381" extrusionOk="0">
                    <a:moveTo>
                      <a:pt x="0" y="0"/>
                    </a:moveTo>
                    <a:lnTo>
                      <a:pt x="0" y="25380"/>
                    </a:lnTo>
                    <a:lnTo>
                      <a:pt x="24815" y="25380"/>
                    </a:lnTo>
                    <a:lnTo>
                      <a:pt x="24815"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2" name="Google Shape;32;p2"/>
              <p:cNvSpPr/>
              <p:nvPr/>
            </p:nvSpPr>
            <p:spPr>
              <a:xfrm>
                <a:off x="469286" y="1574385"/>
                <a:ext cx="182510" cy="156179"/>
              </a:xfrm>
              <a:custGeom>
                <a:avLst/>
                <a:gdLst/>
                <a:ahLst/>
                <a:cxnLst/>
                <a:rect l="l" t="t" r="r" b="b"/>
                <a:pathLst>
                  <a:path w="9919" h="8488" extrusionOk="0">
                    <a:moveTo>
                      <a:pt x="5671" y="0"/>
                    </a:moveTo>
                    <a:cubicBezTo>
                      <a:pt x="1905" y="0"/>
                      <a:pt x="1" y="4541"/>
                      <a:pt x="2658" y="7219"/>
                    </a:cubicBezTo>
                    <a:cubicBezTo>
                      <a:pt x="3520" y="8095"/>
                      <a:pt x="4588" y="8487"/>
                      <a:pt x="5637" y="8487"/>
                    </a:cubicBezTo>
                    <a:cubicBezTo>
                      <a:pt x="7794" y="8487"/>
                      <a:pt x="9870" y="6824"/>
                      <a:pt x="9898" y="4290"/>
                    </a:cubicBezTo>
                    <a:cubicBezTo>
                      <a:pt x="9919" y="1925"/>
                      <a:pt x="8015" y="21"/>
                      <a:pt x="56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 name="Google Shape;33;p2"/>
              <p:cNvSpPr/>
              <p:nvPr/>
            </p:nvSpPr>
            <p:spPr>
              <a:xfrm>
                <a:off x="231763" y="1574385"/>
                <a:ext cx="182491" cy="156179"/>
              </a:xfrm>
              <a:custGeom>
                <a:avLst/>
                <a:gdLst/>
                <a:ahLst/>
                <a:cxnLst/>
                <a:rect l="l" t="t" r="r" b="b"/>
                <a:pathLst>
                  <a:path w="9918" h="8488" extrusionOk="0">
                    <a:moveTo>
                      <a:pt x="5670" y="0"/>
                    </a:moveTo>
                    <a:cubicBezTo>
                      <a:pt x="1904" y="0"/>
                      <a:pt x="0" y="4541"/>
                      <a:pt x="2636" y="7219"/>
                    </a:cubicBezTo>
                    <a:cubicBezTo>
                      <a:pt x="3505" y="8095"/>
                      <a:pt x="4578" y="8487"/>
                      <a:pt x="5629" y="8487"/>
                    </a:cubicBezTo>
                    <a:cubicBezTo>
                      <a:pt x="7793" y="8487"/>
                      <a:pt x="9869" y="6824"/>
                      <a:pt x="9897" y="4290"/>
                    </a:cubicBezTo>
                    <a:cubicBezTo>
                      <a:pt x="9918" y="1946"/>
                      <a:pt x="8014" y="21"/>
                      <a:pt x="56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 name="Google Shape;34;p2"/>
              <p:cNvSpPr/>
              <p:nvPr/>
            </p:nvSpPr>
            <p:spPr>
              <a:xfrm>
                <a:off x="469286" y="1338390"/>
                <a:ext cx="182510" cy="155793"/>
              </a:xfrm>
              <a:custGeom>
                <a:avLst/>
                <a:gdLst/>
                <a:ahLst/>
                <a:cxnLst/>
                <a:rect l="l" t="t" r="r" b="b"/>
                <a:pathLst>
                  <a:path w="9919" h="8467" extrusionOk="0">
                    <a:moveTo>
                      <a:pt x="5671" y="0"/>
                    </a:moveTo>
                    <a:cubicBezTo>
                      <a:pt x="1905" y="0"/>
                      <a:pt x="1" y="4540"/>
                      <a:pt x="2658" y="7198"/>
                    </a:cubicBezTo>
                    <a:cubicBezTo>
                      <a:pt x="3520" y="8074"/>
                      <a:pt x="4588" y="8466"/>
                      <a:pt x="5637" y="8466"/>
                    </a:cubicBezTo>
                    <a:cubicBezTo>
                      <a:pt x="7794" y="8466"/>
                      <a:pt x="9870" y="6803"/>
                      <a:pt x="9898" y="4268"/>
                    </a:cubicBezTo>
                    <a:cubicBezTo>
                      <a:pt x="9919" y="1925"/>
                      <a:pt x="8015" y="0"/>
                      <a:pt x="56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 name="Google Shape;35;p2"/>
              <p:cNvSpPr/>
              <p:nvPr/>
            </p:nvSpPr>
            <p:spPr>
              <a:xfrm>
                <a:off x="231874" y="1338371"/>
                <a:ext cx="182381" cy="155811"/>
              </a:xfrm>
              <a:custGeom>
                <a:avLst/>
                <a:gdLst/>
                <a:ahLst/>
                <a:cxnLst/>
                <a:rect l="l" t="t" r="r" b="b"/>
                <a:pathLst>
                  <a:path w="9912" h="8468" extrusionOk="0">
                    <a:moveTo>
                      <a:pt x="5638" y="1"/>
                    </a:moveTo>
                    <a:cubicBezTo>
                      <a:pt x="1889" y="1"/>
                      <a:pt x="0" y="4527"/>
                      <a:pt x="2630" y="7199"/>
                    </a:cubicBezTo>
                    <a:cubicBezTo>
                      <a:pt x="3499" y="8075"/>
                      <a:pt x="4572" y="8467"/>
                      <a:pt x="5623" y="8467"/>
                    </a:cubicBezTo>
                    <a:cubicBezTo>
                      <a:pt x="7787" y="8467"/>
                      <a:pt x="9863" y="6804"/>
                      <a:pt x="9891" y="4269"/>
                    </a:cubicBezTo>
                    <a:cubicBezTo>
                      <a:pt x="9912" y="1926"/>
                      <a:pt x="8008" y="1"/>
                      <a:pt x="5664" y="1"/>
                    </a:cubicBezTo>
                    <a:cubicBezTo>
                      <a:pt x="5656" y="1"/>
                      <a:pt x="5647" y="1"/>
                      <a:pt x="5638"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6" name="Google Shape;36;p2"/>
            <p:cNvGrpSpPr/>
            <p:nvPr/>
          </p:nvGrpSpPr>
          <p:grpSpPr>
            <a:xfrm>
              <a:off x="-24820" y="609783"/>
              <a:ext cx="232496" cy="478233"/>
              <a:chOff x="1791550" y="3336545"/>
              <a:chExt cx="221024" cy="464755"/>
            </a:xfrm>
          </p:grpSpPr>
          <p:sp>
            <p:nvSpPr>
              <p:cNvPr id="37" name="Google Shape;37;p2"/>
              <p:cNvSpPr/>
              <p:nvPr/>
            </p:nvSpPr>
            <p:spPr>
              <a:xfrm>
                <a:off x="1791550" y="3336545"/>
                <a:ext cx="221024" cy="464755"/>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8" name="Google Shape;38;p2"/>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 name="Google Shape;39;p2"/>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40" name="Google Shape;40;p2"/>
            <p:cNvGrpSpPr/>
            <p:nvPr/>
          </p:nvGrpSpPr>
          <p:grpSpPr>
            <a:xfrm rot="10800000">
              <a:off x="708474" y="4182471"/>
              <a:ext cx="219463" cy="219462"/>
              <a:chOff x="7759356" y="714196"/>
              <a:chExt cx="233273" cy="233669"/>
            </a:xfrm>
          </p:grpSpPr>
          <p:sp>
            <p:nvSpPr>
              <p:cNvPr id="41" name="Google Shape;41;p2"/>
              <p:cNvSpPr/>
              <p:nvPr/>
            </p:nvSpPr>
            <p:spPr>
              <a:xfrm rot="10800000">
                <a:off x="7759356" y="714196"/>
                <a:ext cx="233273" cy="233669"/>
              </a:xfrm>
              <a:custGeom>
                <a:avLst/>
                <a:gdLst/>
                <a:ahLst/>
                <a:cxnLst/>
                <a:rect l="l" t="t" r="r" b="b"/>
                <a:pathLst>
                  <a:path w="12367" h="12388" extrusionOk="0">
                    <a:moveTo>
                      <a:pt x="0" y="1"/>
                    </a:moveTo>
                    <a:lnTo>
                      <a:pt x="0" y="12387"/>
                    </a:lnTo>
                    <a:lnTo>
                      <a:pt x="12366" y="12387"/>
                    </a:lnTo>
                    <a:lnTo>
                      <a:pt x="12366"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42" name="Google Shape;42;p2"/>
              <p:cNvSpPr/>
              <p:nvPr/>
            </p:nvSpPr>
            <p:spPr>
              <a:xfrm rot="10800000">
                <a:off x="7775539" y="755240"/>
                <a:ext cx="175648" cy="150447"/>
              </a:xfrm>
              <a:custGeom>
                <a:avLst/>
                <a:gdLst/>
                <a:ahLst/>
                <a:cxnLst/>
                <a:rect l="l" t="t" r="r" b="b"/>
                <a:pathLst>
                  <a:path w="9312" h="7976" extrusionOk="0">
                    <a:moveTo>
                      <a:pt x="4019" y="1"/>
                    </a:moveTo>
                    <a:cubicBezTo>
                      <a:pt x="1985" y="1"/>
                      <a:pt x="28" y="1576"/>
                      <a:pt x="0" y="3958"/>
                    </a:cubicBezTo>
                    <a:cubicBezTo>
                      <a:pt x="0" y="6176"/>
                      <a:pt x="1779" y="7975"/>
                      <a:pt x="3997" y="7975"/>
                    </a:cubicBezTo>
                    <a:cubicBezTo>
                      <a:pt x="7533" y="7975"/>
                      <a:pt x="9311" y="3707"/>
                      <a:pt x="6821" y="1196"/>
                    </a:cubicBezTo>
                    <a:cubicBezTo>
                      <a:pt x="6009" y="370"/>
                      <a:pt x="5005" y="1"/>
                      <a:pt x="401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43" name="Google Shape;43;p2"/>
            <p:cNvGrpSpPr/>
            <p:nvPr/>
          </p:nvGrpSpPr>
          <p:grpSpPr>
            <a:xfrm rot="10800000">
              <a:off x="1181719" y="3266902"/>
              <a:ext cx="218784" cy="651124"/>
              <a:chOff x="7305872" y="1180727"/>
              <a:chExt cx="233669" cy="695423"/>
            </a:xfrm>
          </p:grpSpPr>
          <p:grpSp>
            <p:nvGrpSpPr>
              <p:cNvPr id="44" name="Google Shape;44;p2"/>
              <p:cNvGrpSpPr/>
              <p:nvPr/>
            </p:nvGrpSpPr>
            <p:grpSpPr>
              <a:xfrm>
                <a:off x="7305872" y="1180727"/>
                <a:ext cx="233669" cy="695423"/>
                <a:chOff x="7305872" y="1180727"/>
                <a:chExt cx="233669" cy="695423"/>
              </a:xfrm>
            </p:grpSpPr>
            <p:sp>
              <p:nvSpPr>
                <p:cNvPr id="45" name="Google Shape;45;p2"/>
                <p:cNvSpPr/>
                <p:nvPr/>
              </p:nvSpPr>
              <p:spPr>
                <a:xfrm rot="10800000">
                  <a:off x="7305872" y="1180727"/>
                  <a:ext cx="233669" cy="695423"/>
                </a:xfrm>
                <a:custGeom>
                  <a:avLst/>
                  <a:gdLst/>
                  <a:ahLst/>
                  <a:cxnLst/>
                  <a:rect l="l" t="t" r="r" b="b"/>
                  <a:pathLst>
                    <a:path w="12388" h="36868" extrusionOk="0">
                      <a:moveTo>
                        <a:pt x="1" y="0"/>
                      </a:moveTo>
                      <a:lnTo>
                        <a:pt x="1" y="36868"/>
                      </a:lnTo>
                      <a:lnTo>
                        <a:pt x="12387" y="36868"/>
                      </a:lnTo>
                      <a:lnTo>
                        <a:pt x="12387" y="0"/>
                      </a:lnTo>
                      <a:close/>
                    </a:path>
                  </a:pathLst>
                </a:custGeom>
                <a:solidFill>
                  <a:srgbClr val="FCB400"/>
                </a:solidFill>
                <a:ln>
                  <a:noFill/>
                </a:ln>
              </p:spPr>
              <p:txBody>
                <a:bodyPr spcFirstLastPara="1" wrap="square" lIns="91425" tIns="91425" rIns="91425" bIns="91425" anchor="ctr" anchorCtr="0">
                  <a:noAutofit/>
                </a:bodyPr>
                <a:lstStyle/>
                <a:p>
                  <a:endParaRPr sz="1400"/>
                </a:p>
              </p:txBody>
            </p:sp>
            <p:sp>
              <p:nvSpPr>
                <p:cNvPr id="46" name="Google Shape;46;p2"/>
                <p:cNvSpPr/>
                <p:nvPr/>
              </p:nvSpPr>
              <p:spPr>
                <a:xfrm rot="10800000">
                  <a:off x="7315340" y="1685109"/>
                  <a:ext cx="187889" cy="160878"/>
                </a:xfrm>
                <a:custGeom>
                  <a:avLst/>
                  <a:gdLst/>
                  <a:ahLst/>
                  <a:cxnLst/>
                  <a:rect l="l" t="t" r="r" b="b"/>
                  <a:pathLst>
                    <a:path w="9961" h="8529" extrusionOk="0">
                      <a:moveTo>
                        <a:pt x="4308" y="0"/>
                      </a:moveTo>
                      <a:cubicBezTo>
                        <a:pt x="2136" y="0"/>
                        <a:pt x="50" y="1668"/>
                        <a:pt x="21" y="4218"/>
                      </a:cubicBezTo>
                      <a:cubicBezTo>
                        <a:pt x="1" y="6582"/>
                        <a:pt x="1905" y="8507"/>
                        <a:pt x="4269" y="8528"/>
                      </a:cubicBezTo>
                      <a:cubicBezTo>
                        <a:pt x="8056" y="8528"/>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7" name="Google Shape;47;p2"/>
                <p:cNvSpPr/>
                <p:nvPr/>
              </p:nvSpPr>
              <p:spPr>
                <a:xfrm rot="10800000">
                  <a:off x="7315340" y="1447115"/>
                  <a:ext cx="187889" cy="161067"/>
                </a:xfrm>
                <a:custGeom>
                  <a:avLst/>
                  <a:gdLst/>
                  <a:ahLst/>
                  <a:cxnLst/>
                  <a:rect l="l" t="t" r="r" b="b"/>
                  <a:pathLst>
                    <a:path w="9961" h="8539" extrusionOk="0">
                      <a:moveTo>
                        <a:pt x="4307" y="1"/>
                      </a:moveTo>
                      <a:cubicBezTo>
                        <a:pt x="2136" y="1"/>
                        <a:pt x="50" y="1678"/>
                        <a:pt x="21" y="4228"/>
                      </a:cubicBezTo>
                      <a:cubicBezTo>
                        <a:pt x="1" y="6592"/>
                        <a:pt x="1905" y="8517"/>
                        <a:pt x="4269" y="8538"/>
                      </a:cubicBezTo>
                      <a:cubicBezTo>
                        <a:pt x="8056" y="8517"/>
                        <a:pt x="9960" y="3956"/>
                        <a:pt x="7303" y="1278"/>
                      </a:cubicBezTo>
                      <a:cubicBezTo>
                        <a:pt x="6435"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sp>
            <p:nvSpPr>
              <p:cNvPr id="48" name="Google Shape;48;p2"/>
              <p:cNvSpPr/>
              <p:nvPr/>
            </p:nvSpPr>
            <p:spPr>
              <a:xfrm rot="10800000">
                <a:off x="7315340" y="1209517"/>
                <a:ext cx="187889" cy="160784"/>
              </a:xfrm>
              <a:custGeom>
                <a:avLst/>
                <a:gdLst/>
                <a:ahLst/>
                <a:cxnLst/>
                <a:rect l="l" t="t" r="r" b="b"/>
                <a:pathLst>
                  <a:path w="9961" h="8524" extrusionOk="0">
                    <a:moveTo>
                      <a:pt x="4320" y="0"/>
                    </a:moveTo>
                    <a:cubicBezTo>
                      <a:pt x="2144" y="0"/>
                      <a:pt x="50" y="1679"/>
                      <a:pt x="21" y="4234"/>
                    </a:cubicBezTo>
                    <a:cubicBezTo>
                      <a:pt x="1" y="6577"/>
                      <a:pt x="1905" y="8523"/>
                      <a:pt x="4269" y="8523"/>
                    </a:cubicBezTo>
                    <a:cubicBezTo>
                      <a:pt x="8056" y="8523"/>
                      <a:pt x="9960" y="3962"/>
                      <a:pt x="7303" y="1263"/>
                    </a:cubicBezTo>
                    <a:cubicBezTo>
                      <a:pt x="6438" y="391"/>
                      <a:pt x="5369" y="0"/>
                      <a:pt x="43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49" name="Google Shape;49;p2"/>
            <p:cNvGrpSpPr/>
            <p:nvPr/>
          </p:nvGrpSpPr>
          <p:grpSpPr>
            <a:xfrm rot="10800000">
              <a:off x="1181392" y="3929592"/>
              <a:ext cx="921584" cy="469676"/>
              <a:chOff x="6617957" y="714202"/>
              <a:chExt cx="921584" cy="469676"/>
            </a:xfrm>
          </p:grpSpPr>
          <p:sp>
            <p:nvSpPr>
              <p:cNvPr id="50" name="Google Shape;50;p2"/>
              <p:cNvSpPr/>
              <p:nvPr/>
            </p:nvSpPr>
            <p:spPr>
              <a:xfrm rot="10800000">
                <a:off x="6617957" y="714202"/>
                <a:ext cx="921584" cy="469676"/>
              </a:xfrm>
              <a:custGeom>
                <a:avLst/>
                <a:gdLst/>
                <a:ahLst/>
                <a:cxnLst/>
                <a:rect l="l" t="t" r="r" b="b"/>
                <a:pathLst>
                  <a:path w="48858" h="24900" extrusionOk="0">
                    <a:moveTo>
                      <a:pt x="1" y="0"/>
                    </a:moveTo>
                    <a:lnTo>
                      <a:pt x="1" y="24899"/>
                    </a:lnTo>
                    <a:lnTo>
                      <a:pt x="48857" y="24899"/>
                    </a:lnTo>
                    <a:lnTo>
                      <a:pt x="488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51" name="Google Shape;51;p2"/>
              <p:cNvSpPr/>
              <p:nvPr/>
            </p:nvSpPr>
            <p:spPr>
              <a:xfrm rot="10800000">
                <a:off x="7098266" y="755240"/>
                <a:ext cx="185909" cy="159332"/>
              </a:xfrm>
              <a:custGeom>
                <a:avLst/>
                <a:gdLst/>
                <a:ahLst/>
                <a:cxnLst/>
                <a:rect l="l" t="t" r="r" b="b"/>
                <a:pathLst>
                  <a:path w="9856" h="8447" extrusionOk="0">
                    <a:moveTo>
                      <a:pt x="4253" y="1"/>
                    </a:moveTo>
                    <a:cubicBezTo>
                      <a:pt x="2104" y="1"/>
                      <a:pt x="35" y="1658"/>
                      <a:pt x="21" y="4178"/>
                    </a:cubicBezTo>
                    <a:cubicBezTo>
                      <a:pt x="0" y="6521"/>
                      <a:pt x="1883" y="8425"/>
                      <a:pt x="4227" y="8446"/>
                    </a:cubicBezTo>
                    <a:cubicBezTo>
                      <a:pt x="7972" y="8446"/>
                      <a:pt x="9855" y="3927"/>
                      <a:pt x="7219" y="1270"/>
                    </a:cubicBezTo>
                    <a:cubicBezTo>
                      <a:pt x="6363" y="393"/>
                      <a:pt x="5298"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2" name="Google Shape;52;p2"/>
              <p:cNvSpPr/>
              <p:nvPr/>
            </p:nvSpPr>
            <p:spPr>
              <a:xfrm rot="10800000">
                <a:off x="7333109" y="996384"/>
                <a:ext cx="185909" cy="159143"/>
              </a:xfrm>
              <a:custGeom>
                <a:avLst/>
                <a:gdLst/>
                <a:ahLst/>
                <a:cxnLst/>
                <a:rect l="l" t="t" r="r" b="b"/>
                <a:pathLst>
                  <a:path w="9856" h="8437" extrusionOk="0">
                    <a:moveTo>
                      <a:pt x="4247" y="0"/>
                    </a:moveTo>
                    <a:cubicBezTo>
                      <a:pt x="2097" y="0"/>
                      <a:pt x="36" y="1654"/>
                      <a:pt x="22" y="4189"/>
                    </a:cubicBezTo>
                    <a:cubicBezTo>
                      <a:pt x="1" y="6511"/>
                      <a:pt x="1884" y="8415"/>
                      <a:pt x="4227" y="8436"/>
                    </a:cubicBezTo>
                    <a:cubicBezTo>
                      <a:pt x="7973" y="8436"/>
                      <a:pt x="9856" y="3917"/>
                      <a:pt x="7219" y="1259"/>
                    </a:cubicBezTo>
                    <a:cubicBezTo>
                      <a:pt x="6357" y="390"/>
                      <a:pt x="5292" y="0"/>
                      <a:pt x="424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3" name="Google Shape;53;p2"/>
              <p:cNvSpPr/>
              <p:nvPr/>
            </p:nvSpPr>
            <p:spPr>
              <a:xfrm rot="10800000">
                <a:off x="7098266" y="996384"/>
                <a:ext cx="185909" cy="159332"/>
              </a:xfrm>
              <a:custGeom>
                <a:avLst/>
                <a:gdLst/>
                <a:ahLst/>
                <a:cxnLst/>
                <a:rect l="l" t="t" r="r" b="b"/>
                <a:pathLst>
                  <a:path w="9856" h="8447" extrusionOk="0">
                    <a:moveTo>
                      <a:pt x="4246" y="1"/>
                    </a:moveTo>
                    <a:cubicBezTo>
                      <a:pt x="2096" y="1"/>
                      <a:pt x="35" y="1664"/>
                      <a:pt x="21" y="4199"/>
                    </a:cubicBezTo>
                    <a:cubicBezTo>
                      <a:pt x="0" y="6521"/>
                      <a:pt x="1883" y="8425"/>
                      <a:pt x="4227" y="8446"/>
                    </a:cubicBezTo>
                    <a:cubicBezTo>
                      <a:pt x="7972" y="8446"/>
                      <a:pt x="9855" y="3927"/>
                      <a:pt x="7219" y="1269"/>
                    </a:cubicBezTo>
                    <a:cubicBezTo>
                      <a:pt x="6357" y="393"/>
                      <a:pt x="5291"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4" name="Google Shape;54;p2"/>
              <p:cNvSpPr/>
              <p:nvPr/>
            </p:nvSpPr>
            <p:spPr>
              <a:xfrm rot="10800000">
                <a:off x="6863441" y="996384"/>
                <a:ext cx="185909" cy="159332"/>
              </a:xfrm>
              <a:custGeom>
                <a:avLst/>
                <a:gdLst/>
                <a:ahLst/>
                <a:cxnLst/>
                <a:rect l="l" t="t" r="r" b="b"/>
                <a:pathLst>
                  <a:path w="9856" h="8447" extrusionOk="0">
                    <a:moveTo>
                      <a:pt x="4246" y="1"/>
                    </a:moveTo>
                    <a:cubicBezTo>
                      <a:pt x="2095" y="1"/>
                      <a:pt x="29" y="1664"/>
                      <a:pt x="1" y="4199"/>
                    </a:cubicBezTo>
                    <a:cubicBezTo>
                      <a:pt x="1" y="6521"/>
                      <a:pt x="1884" y="8425"/>
                      <a:pt x="4227" y="8446"/>
                    </a:cubicBezTo>
                    <a:cubicBezTo>
                      <a:pt x="7973" y="8446"/>
                      <a:pt x="9856" y="3927"/>
                      <a:pt x="7219" y="1269"/>
                    </a:cubicBezTo>
                    <a:cubicBezTo>
                      <a:pt x="6357" y="393"/>
                      <a:pt x="5292"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5" name="Google Shape;55;p2"/>
              <p:cNvSpPr/>
              <p:nvPr/>
            </p:nvSpPr>
            <p:spPr>
              <a:xfrm rot="10800000">
                <a:off x="6636105" y="996384"/>
                <a:ext cx="185909" cy="159445"/>
              </a:xfrm>
              <a:custGeom>
                <a:avLst/>
                <a:gdLst/>
                <a:ahLst/>
                <a:cxnLst/>
                <a:rect l="l" t="t" r="r" b="b"/>
                <a:pathLst>
                  <a:path w="9856" h="8453" extrusionOk="0">
                    <a:moveTo>
                      <a:pt x="4259" y="1"/>
                    </a:moveTo>
                    <a:cubicBezTo>
                      <a:pt x="2103" y="1"/>
                      <a:pt x="29" y="1665"/>
                      <a:pt x="1" y="4205"/>
                    </a:cubicBezTo>
                    <a:cubicBezTo>
                      <a:pt x="1" y="6527"/>
                      <a:pt x="1884" y="8431"/>
                      <a:pt x="4227" y="8452"/>
                    </a:cubicBezTo>
                    <a:cubicBezTo>
                      <a:pt x="7973" y="8452"/>
                      <a:pt x="9856" y="3933"/>
                      <a:pt x="7219" y="1254"/>
                    </a:cubicBezTo>
                    <a:cubicBezTo>
                      <a:pt x="6361" y="389"/>
                      <a:pt x="5300" y="1"/>
                      <a:pt x="425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6" name="Google Shape;56;p2"/>
              <p:cNvSpPr/>
              <p:nvPr/>
            </p:nvSpPr>
            <p:spPr>
              <a:xfrm rot="10800000">
                <a:off x="7333109" y="755240"/>
                <a:ext cx="185909" cy="159162"/>
              </a:xfrm>
              <a:custGeom>
                <a:avLst/>
                <a:gdLst/>
                <a:ahLst/>
                <a:cxnLst/>
                <a:rect l="l" t="t" r="r" b="b"/>
                <a:pathLst>
                  <a:path w="9856" h="8438" extrusionOk="0">
                    <a:moveTo>
                      <a:pt x="4244" y="1"/>
                    </a:moveTo>
                    <a:cubicBezTo>
                      <a:pt x="2095" y="1"/>
                      <a:pt x="36" y="1649"/>
                      <a:pt x="22" y="4169"/>
                    </a:cubicBezTo>
                    <a:cubicBezTo>
                      <a:pt x="1" y="6512"/>
                      <a:pt x="1884" y="8416"/>
                      <a:pt x="4227" y="8437"/>
                    </a:cubicBezTo>
                    <a:cubicBezTo>
                      <a:pt x="7973" y="8437"/>
                      <a:pt x="9856" y="3918"/>
                      <a:pt x="7219" y="1261"/>
                    </a:cubicBezTo>
                    <a:cubicBezTo>
                      <a:pt x="6356" y="391"/>
                      <a:pt x="5290" y="1"/>
                      <a:pt x="42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7" name="Google Shape;57;p2"/>
              <p:cNvSpPr/>
              <p:nvPr/>
            </p:nvSpPr>
            <p:spPr>
              <a:xfrm rot="10800000">
                <a:off x="6863441"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8" name="Google Shape;58;p2"/>
              <p:cNvSpPr/>
              <p:nvPr/>
            </p:nvSpPr>
            <p:spPr>
              <a:xfrm rot="10800000">
                <a:off x="6636105"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59" name="Google Shape;59;p2"/>
            <p:cNvGrpSpPr/>
            <p:nvPr/>
          </p:nvGrpSpPr>
          <p:grpSpPr>
            <a:xfrm rot="10800000">
              <a:off x="940500" y="3704833"/>
              <a:ext cx="229330" cy="695045"/>
              <a:chOff x="7539527" y="714208"/>
              <a:chExt cx="229330" cy="695045"/>
            </a:xfrm>
          </p:grpSpPr>
          <p:sp>
            <p:nvSpPr>
              <p:cNvPr id="60" name="Google Shape;60;p2"/>
              <p:cNvSpPr/>
              <p:nvPr/>
            </p:nvSpPr>
            <p:spPr>
              <a:xfrm rot="10800000">
                <a:off x="7539527" y="714208"/>
                <a:ext cx="229330" cy="695045"/>
              </a:xfrm>
              <a:custGeom>
                <a:avLst/>
                <a:gdLst/>
                <a:ahLst/>
                <a:cxnLst/>
                <a:rect l="l" t="t" r="r" b="b"/>
                <a:pathLst>
                  <a:path w="12158" h="36848" extrusionOk="0">
                    <a:moveTo>
                      <a:pt x="1" y="1"/>
                    </a:moveTo>
                    <a:lnTo>
                      <a:pt x="1" y="36847"/>
                    </a:lnTo>
                    <a:lnTo>
                      <a:pt x="12158" y="36847"/>
                    </a:lnTo>
                    <a:lnTo>
                      <a:pt x="12158"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61" name="Google Shape;61;p2"/>
              <p:cNvSpPr/>
              <p:nvPr/>
            </p:nvSpPr>
            <p:spPr>
              <a:xfrm rot="10800000">
                <a:off x="7546638" y="1218213"/>
                <a:ext cx="187871" cy="161048"/>
              </a:xfrm>
              <a:custGeom>
                <a:avLst/>
                <a:gdLst/>
                <a:ahLst/>
                <a:cxnLst/>
                <a:rect l="l" t="t" r="r" b="b"/>
                <a:pathLst>
                  <a:path w="9960" h="8538" extrusionOk="0">
                    <a:moveTo>
                      <a:pt x="4286" y="1"/>
                    </a:moveTo>
                    <a:cubicBezTo>
                      <a:pt x="2115" y="1"/>
                      <a:pt x="28" y="1678"/>
                      <a:pt x="0" y="4228"/>
                    </a:cubicBezTo>
                    <a:cubicBezTo>
                      <a:pt x="0" y="6592"/>
                      <a:pt x="1904" y="8517"/>
                      <a:pt x="4269" y="8538"/>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2" name="Google Shape;62;p2"/>
              <p:cNvSpPr/>
              <p:nvPr/>
            </p:nvSpPr>
            <p:spPr>
              <a:xfrm rot="10800000">
                <a:off x="7546638" y="980615"/>
                <a:ext cx="187871" cy="160652"/>
              </a:xfrm>
              <a:custGeom>
                <a:avLst/>
                <a:gdLst/>
                <a:ahLst/>
                <a:cxnLst/>
                <a:rect l="l" t="t" r="r" b="b"/>
                <a:pathLst>
                  <a:path w="9960" h="8517" extrusionOk="0">
                    <a:moveTo>
                      <a:pt x="4286" y="1"/>
                    </a:moveTo>
                    <a:cubicBezTo>
                      <a:pt x="2115" y="1"/>
                      <a:pt x="28" y="1678"/>
                      <a:pt x="0" y="4228"/>
                    </a:cubicBezTo>
                    <a:cubicBezTo>
                      <a:pt x="0" y="6592"/>
                      <a:pt x="1904" y="8517"/>
                      <a:pt x="4269" y="8517"/>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3" name="Google Shape;63;p2"/>
              <p:cNvSpPr/>
              <p:nvPr/>
            </p:nvSpPr>
            <p:spPr>
              <a:xfrm rot="10800000">
                <a:off x="7546638" y="742621"/>
                <a:ext cx="187871" cy="160765"/>
              </a:xfrm>
              <a:custGeom>
                <a:avLst/>
                <a:gdLst/>
                <a:ahLst/>
                <a:cxnLst/>
                <a:rect l="l" t="t" r="r" b="b"/>
                <a:pathLst>
                  <a:path w="9960" h="8523" extrusionOk="0">
                    <a:moveTo>
                      <a:pt x="4299" y="0"/>
                    </a:moveTo>
                    <a:cubicBezTo>
                      <a:pt x="2123" y="0"/>
                      <a:pt x="29" y="1679"/>
                      <a:pt x="0" y="4234"/>
                    </a:cubicBezTo>
                    <a:cubicBezTo>
                      <a:pt x="0" y="6577"/>
                      <a:pt x="1904" y="8523"/>
                      <a:pt x="4269" y="8523"/>
                    </a:cubicBezTo>
                    <a:cubicBezTo>
                      <a:pt x="8056" y="8523"/>
                      <a:pt x="9960" y="3962"/>
                      <a:pt x="7282" y="1262"/>
                    </a:cubicBezTo>
                    <a:cubicBezTo>
                      <a:pt x="6417" y="391"/>
                      <a:pt x="5348" y="0"/>
                      <a:pt x="429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64" name="Google Shape;64;p2"/>
            <p:cNvGrpSpPr/>
            <p:nvPr/>
          </p:nvGrpSpPr>
          <p:grpSpPr>
            <a:xfrm rot="10800000">
              <a:off x="2603353" y="4652901"/>
              <a:ext cx="485860" cy="489821"/>
              <a:chOff x="5669934" y="-176"/>
              <a:chExt cx="485860" cy="489821"/>
            </a:xfrm>
          </p:grpSpPr>
          <p:sp>
            <p:nvSpPr>
              <p:cNvPr id="65" name="Google Shape;65;p2"/>
              <p:cNvSpPr/>
              <p:nvPr/>
            </p:nvSpPr>
            <p:spPr>
              <a:xfrm rot="10800000">
                <a:off x="5669934" y="-176"/>
                <a:ext cx="485860" cy="489821"/>
              </a:xfrm>
              <a:custGeom>
                <a:avLst/>
                <a:gdLst/>
                <a:ahLst/>
                <a:cxnLst/>
                <a:rect l="l" t="t" r="r" b="b"/>
                <a:pathLst>
                  <a:path w="25758" h="25968" extrusionOk="0">
                    <a:moveTo>
                      <a:pt x="1" y="1"/>
                    </a:moveTo>
                    <a:lnTo>
                      <a:pt x="1" y="25967"/>
                    </a:lnTo>
                    <a:lnTo>
                      <a:pt x="25758" y="25967"/>
                    </a:lnTo>
                    <a:lnTo>
                      <a:pt x="2575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6" name="Google Shape;66;p2"/>
              <p:cNvSpPr/>
              <p:nvPr/>
            </p:nvSpPr>
            <p:spPr>
              <a:xfrm rot="10800000">
                <a:off x="5928443" y="285967"/>
                <a:ext cx="193793" cy="166103"/>
              </a:xfrm>
              <a:custGeom>
                <a:avLst/>
                <a:gdLst/>
                <a:ahLst/>
                <a:cxnLst/>
                <a:rect l="l" t="t" r="r" b="b"/>
                <a:pathLst>
                  <a:path w="10274" h="8806" extrusionOk="0">
                    <a:moveTo>
                      <a:pt x="4441" y="0"/>
                    </a:moveTo>
                    <a:cubicBezTo>
                      <a:pt x="2193" y="0"/>
                      <a:pt x="28" y="1734"/>
                      <a:pt x="0" y="4370"/>
                    </a:cubicBezTo>
                    <a:cubicBezTo>
                      <a:pt x="0" y="6797"/>
                      <a:pt x="1967" y="8785"/>
                      <a:pt x="4394" y="8806"/>
                    </a:cubicBezTo>
                    <a:cubicBezTo>
                      <a:pt x="8307" y="8806"/>
                      <a:pt x="10274" y="4098"/>
                      <a:pt x="7533" y="1315"/>
                    </a:cubicBezTo>
                    <a:cubicBezTo>
                      <a:pt x="6638" y="407"/>
                      <a:pt x="5530" y="0"/>
                      <a:pt x="44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7" name="Google Shape;67;p2"/>
              <p:cNvSpPr/>
              <p:nvPr/>
            </p:nvSpPr>
            <p:spPr>
              <a:xfrm rot="10800000">
                <a:off x="5675850" y="285967"/>
                <a:ext cx="193793" cy="166103"/>
              </a:xfrm>
              <a:custGeom>
                <a:avLst/>
                <a:gdLst/>
                <a:ahLst/>
                <a:cxnLst/>
                <a:rect l="l" t="t" r="r" b="b"/>
                <a:pathLst>
                  <a:path w="10274" h="8806" extrusionOk="0">
                    <a:moveTo>
                      <a:pt x="4447" y="0"/>
                    </a:moveTo>
                    <a:cubicBezTo>
                      <a:pt x="2205" y="0"/>
                      <a:pt x="50" y="1734"/>
                      <a:pt x="21" y="4370"/>
                    </a:cubicBezTo>
                    <a:cubicBezTo>
                      <a:pt x="0" y="6797"/>
                      <a:pt x="1967" y="8785"/>
                      <a:pt x="4415" y="8806"/>
                    </a:cubicBezTo>
                    <a:cubicBezTo>
                      <a:pt x="8307" y="8806"/>
                      <a:pt x="10274" y="4098"/>
                      <a:pt x="7533" y="1315"/>
                    </a:cubicBezTo>
                    <a:cubicBezTo>
                      <a:pt x="6638" y="407"/>
                      <a:pt x="5532" y="0"/>
                      <a:pt x="444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8" name="Google Shape;68;p2"/>
              <p:cNvSpPr/>
              <p:nvPr/>
            </p:nvSpPr>
            <p:spPr>
              <a:xfrm rot="10800000">
                <a:off x="5675850" y="34165"/>
                <a:ext cx="193793" cy="166197"/>
              </a:xfrm>
              <a:custGeom>
                <a:avLst/>
                <a:gdLst/>
                <a:ahLst/>
                <a:cxnLst/>
                <a:rect l="l" t="t" r="r" b="b"/>
                <a:pathLst>
                  <a:path w="10274" h="8811" extrusionOk="0">
                    <a:moveTo>
                      <a:pt x="4434" y="0"/>
                    </a:moveTo>
                    <a:cubicBezTo>
                      <a:pt x="2197" y="0"/>
                      <a:pt x="49" y="1723"/>
                      <a:pt x="21" y="4354"/>
                    </a:cubicBezTo>
                    <a:cubicBezTo>
                      <a:pt x="0" y="6802"/>
                      <a:pt x="1967" y="8790"/>
                      <a:pt x="4415" y="8811"/>
                    </a:cubicBezTo>
                    <a:cubicBezTo>
                      <a:pt x="8307" y="8790"/>
                      <a:pt x="10274" y="4082"/>
                      <a:pt x="7533" y="1320"/>
                    </a:cubicBezTo>
                    <a:cubicBezTo>
                      <a:pt x="6635" y="409"/>
                      <a:pt x="5524" y="0"/>
                      <a:pt x="44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 name="Google Shape;69;p2"/>
              <p:cNvSpPr/>
              <p:nvPr/>
            </p:nvSpPr>
            <p:spPr>
              <a:xfrm rot="10800000">
                <a:off x="5928443" y="34165"/>
                <a:ext cx="193793" cy="166197"/>
              </a:xfrm>
              <a:custGeom>
                <a:avLst/>
                <a:gdLst/>
                <a:ahLst/>
                <a:cxnLst/>
                <a:rect l="l" t="t" r="r" b="b"/>
                <a:pathLst>
                  <a:path w="10274" h="8811" extrusionOk="0">
                    <a:moveTo>
                      <a:pt x="4429" y="0"/>
                    </a:moveTo>
                    <a:cubicBezTo>
                      <a:pt x="2186" y="0"/>
                      <a:pt x="28" y="1723"/>
                      <a:pt x="0" y="4354"/>
                    </a:cubicBezTo>
                    <a:cubicBezTo>
                      <a:pt x="0" y="6802"/>
                      <a:pt x="1967" y="8790"/>
                      <a:pt x="4394" y="8811"/>
                    </a:cubicBezTo>
                    <a:cubicBezTo>
                      <a:pt x="8307" y="8790"/>
                      <a:pt x="10274" y="4082"/>
                      <a:pt x="7533" y="1320"/>
                    </a:cubicBezTo>
                    <a:cubicBezTo>
                      <a:pt x="6635" y="409"/>
                      <a:pt x="5522" y="0"/>
                      <a:pt x="442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70" name="Google Shape;70;p2"/>
            <p:cNvGrpSpPr/>
            <p:nvPr/>
          </p:nvGrpSpPr>
          <p:grpSpPr>
            <a:xfrm rot="10800000">
              <a:off x="3102816" y="4652903"/>
              <a:ext cx="473241" cy="490595"/>
              <a:chOff x="5196700" y="-176"/>
              <a:chExt cx="473241" cy="490595"/>
            </a:xfrm>
          </p:grpSpPr>
          <p:sp>
            <p:nvSpPr>
              <p:cNvPr id="71" name="Google Shape;71;p2"/>
              <p:cNvSpPr/>
              <p:nvPr/>
            </p:nvSpPr>
            <p:spPr>
              <a:xfrm rot="10800000">
                <a:off x="5196700" y="-176"/>
                <a:ext cx="473241" cy="490595"/>
              </a:xfrm>
              <a:custGeom>
                <a:avLst/>
                <a:gdLst/>
                <a:ahLst/>
                <a:cxnLst/>
                <a:rect l="l" t="t" r="r" b="b"/>
                <a:pathLst>
                  <a:path w="25089" h="26009" extrusionOk="0">
                    <a:moveTo>
                      <a:pt x="1" y="0"/>
                    </a:moveTo>
                    <a:lnTo>
                      <a:pt x="1" y="26008"/>
                    </a:lnTo>
                    <a:lnTo>
                      <a:pt x="25088" y="26008"/>
                    </a:lnTo>
                    <a:lnTo>
                      <a:pt x="25088"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72" name="Google Shape;72;p2"/>
              <p:cNvSpPr/>
              <p:nvPr/>
            </p:nvSpPr>
            <p:spPr>
              <a:xfrm rot="10800000">
                <a:off x="5450476" y="286363"/>
                <a:ext cx="193812" cy="166122"/>
              </a:xfrm>
              <a:custGeom>
                <a:avLst/>
                <a:gdLst/>
                <a:ahLst/>
                <a:cxnLst/>
                <a:rect l="l" t="t" r="r" b="b"/>
                <a:pathLst>
                  <a:path w="10275" h="8807" extrusionOk="0">
                    <a:moveTo>
                      <a:pt x="4444" y="0"/>
                    </a:moveTo>
                    <a:cubicBezTo>
                      <a:pt x="2203" y="0"/>
                      <a:pt x="50" y="1729"/>
                      <a:pt x="22" y="4350"/>
                    </a:cubicBezTo>
                    <a:cubicBezTo>
                      <a:pt x="1" y="6798"/>
                      <a:pt x="1968" y="8786"/>
                      <a:pt x="4416" y="8807"/>
                    </a:cubicBezTo>
                    <a:cubicBezTo>
                      <a:pt x="8307" y="8807"/>
                      <a:pt x="10274"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73" name="Google Shape;73;p2"/>
              <p:cNvSpPr/>
              <p:nvPr/>
            </p:nvSpPr>
            <p:spPr>
              <a:xfrm rot="10800000">
                <a:off x="5197486" y="286363"/>
                <a:ext cx="194208" cy="166122"/>
              </a:xfrm>
              <a:custGeom>
                <a:avLst/>
                <a:gdLst/>
                <a:ahLst/>
                <a:cxnLst/>
                <a:rect l="l" t="t" r="r" b="b"/>
                <a:pathLst>
                  <a:path w="10296" h="8807" extrusionOk="0">
                    <a:moveTo>
                      <a:pt x="4444" y="0"/>
                    </a:moveTo>
                    <a:cubicBezTo>
                      <a:pt x="2203" y="0"/>
                      <a:pt x="50" y="1729"/>
                      <a:pt x="22" y="4350"/>
                    </a:cubicBezTo>
                    <a:cubicBezTo>
                      <a:pt x="1" y="6798"/>
                      <a:pt x="1968" y="8786"/>
                      <a:pt x="4416" y="8807"/>
                    </a:cubicBezTo>
                    <a:cubicBezTo>
                      <a:pt x="8328" y="8807"/>
                      <a:pt x="10295"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74" name="Google Shape;74;p2"/>
              <p:cNvSpPr/>
              <p:nvPr/>
            </p:nvSpPr>
            <p:spPr>
              <a:xfrm rot="10800000">
                <a:off x="5197486" y="34957"/>
                <a:ext cx="194208" cy="166122"/>
              </a:xfrm>
              <a:custGeom>
                <a:avLst/>
                <a:gdLst/>
                <a:ahLst/>
                <a:cxnLst/>
                <a:rect l="l" t="t" r="r" b="b"/>
                <a:pathLst>
                  <a:path w="10296" h="8807" extrusionOk="0">
                    <a:moveTo>
                      <a:pt x="4444" y="1"/>
                    </a:moveTo>
                    <a:cubicBezTo>
                      <a:pt x="2203" y="1"/>
                      <a:pt x="50" y="1730"/>
                      <a:pt x="22" y="4350"/>
                    </a:cubicBezTo>
                    <a:cubicBezTo>
                      <a:pt x="1" y="6798"/>
                      <a:pt x="1968" y="8786"/>
                      <a:pt x="4416" y="8807"/>
                    </a:cubicBezTo>
                    <a:cubicBezTo>
                      <a:pt x="8328" y="8807"/>
                      <a:pt x="10295"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75" name="Google Shape;75;p2"/>
              <p:cNvSpPr/>
              <p:nvPr/>
            </p:nvSpPr>
            <p:spPr>
              <a:xfrm rot="10800000">
                <a:off x="5450476" y="34957"/>
                <a:ext cx="193812" cy="166122"/>
              </a:xfrm>
              <a:custGeom>
                <a:avLst/>
                <a:gdLst/>
                <a:ahLst/>
                <a:cxnLst/>
                <a:rect l="l" t="t" r="r" b="b"/>
                <a:pathLst>
                  <a:path w="10275" h="8807" extrusionOk="0">
                    <a:moveTo>
                      <a:pt x="4444" y="1"/>
                    </a:moveTo>
                    <a:cubicBezTo>
                      <a:pt x="2203" y="1"/>
                      <a:pt x="50" y="1730"/>
                      <a:pt x="22" y="4350"/>
                    </a:cubicBezTo>
                    <a:cubicBezTo>
                      <a:pt x="1" y="6798"/>
                      <a:pt x="1968" y="8786"/>
                      <a:pt x="4416" y="8807"/>
                    </a:cubicBezTo>
                    <a:cubicBezTo>
                      <a:pt x="8307" y="8807"/>
                      <a:pt x="10274"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76" name="Google Shape;76;p2"/>
            <p:cNvGrpSpPr/>
            <p:nvPr/>
          </p:nvGrpSpPr>
          <p:grpSpPr>
            <a:xfrm rot="10800000">
              <a:off x="1169072" y="4891253"/>
              <a:ext cx="932284" cy="251833"/>
              <a:chOff x="6611261" y="-182"/>
              <a:chExt cx="934995" cy="251833"/>
            </a:xfrm>
          </p:grpSpPr>
          <p:sp>
            <p:nvSpPr>
              <p:cNvPr id="77" name="Google Shape;77;p2"/>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78" name="Google Shape;78;p2"/>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9" name="Google Shape;79;p2"/>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80" name="Google Shape;80;p2"/>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81" name="Google Shape;81;p2"/>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82" name="Google Shape;82;p2"/>
            <p:cNvGrpSpPr/>
            <p:nvPr/>
          </p:nvGrpSpPr>
          <p:grpSpPr>
            <a:xfrm rot="10800000">
              <a:off x="1625995" y="4410428"/>
              <a:ext cx="474807" cy="469683"/>
              <a:chOff x="6615985" y="244929"/>
              <a:chExt cx="474807" cy="468092"/>
            </a:xfrm>
          </p:grpSpPr>
          <p:sp>
            <p:nvSpPr>
              <p:cNvPr id="83" name="Google Shape;83;p2"/>
              <p:cNvSpPr/>
              <p:nvPr/>
            </p:nvSpPr>
            <p:spPr>
              <a:xfrm rot="10800000">
                <a:off x="6615985" y="244929"/>
                <a:ext cx="474807" cy="468092"/>
              </a:xfrm>
              <a:custGeom>
                <a:avLst/>
                <a:gdLst/>
                <a:ahLst/>
                <a:cxnLst/>
                <a:rect l="l" t="t" r="r" b="b"/>
                <a:pathLst>
                  <a:path w="25172" h="24816" extrusionOk="0">
                    <a:moveTo>
                      <a:pt x="1" y="0"/>
                    </a:moveTo>
                    <a:lnTo>
                      <a:pt x="1" y="24816"/>
                    </a:lnTo>
                    <a:lnTo>
                      <a:pt x="25172" y="24816"/>
                    </a:lnTo>
                    <a:lnTo>
                      <a:pt x="25172"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84" name="Google Shape;84;p2"/>
              <p:cNvSpPr/>
              <p:nvPr/>
            </p:nvSpPr>
            <p:spPr>
              <a:xfrm rot="10800000">
                <a:off x="6868572" y="520019"/>
                <a:ext cx="189455" cy="162387"/>
              </a:xfrm>
              <a:custGeom>
                <a:avLst/>
                <a:gdLst/>
                <a:ahLst/>
                <a:cxnLst/>
                <a:rect l="l" t="t" r="r" b="b"/>
                <a:pathLst>
                  <a:path w="10044" h="8609" extrusionOk="0">
                    <a:moveTo>
                      <a:pt x="4334" y="0"/>
                    </a:moveTo>
                    <a:cubicBezTo>
                      <a:pt x="2138" y="0"/>
                      <a:pt x="35" y="1692"/>
                      <a:pt x="21" y="4257"/>
                    </a:cubicBezTo>
                    <a:cubicBezTo>
                      <a:pt x="0" y="6642"/>
                      <a:pt x="1925" y="8588"/>
                      <a:pt x="4311" y="8609"/>
                    </a:cubicBezTo>
                    <a:cubicBezTo>
                      <a:pt x="8119" y="8609"/>
                      <a:pt x="10044" y="3985"/>
                      <a:pt x="7365" y="1286"/>
                    </a:cubicBezTo>
                    <a:cubicBezTo>
                      <a:pt x="6484" y="398"/>
                      <a:pt x="5398" y="0"/>
                      <a:pt x="43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5" name="Google Shape;85;p2"/>
              <p:cNvSpPr/>
              <p:nvPr/>
            </p:nvSpPr>
            <p:spPr>
              <a:xfrm rot="10800000">
                <a:off x="6621505" y="520019"/>
                <a:ext cx="189455" cy="162387"/>
              </a:xfrm>
              <a:custGeom>
                <a:avLst/>
                <a:gdLst/>
                <a:ahLst/>
                <a:cxnLst/>
                <a:rect l="l" t="t" r="r" b="b"/>
                <a:pathLst>
                  <a:path w="10044" h="8609" extrusionOk="0">
                    <a:moveTo>
                      <a:pt x="4333" y="0"/>
                    </a:moveTo>
                    <a:cubicBezTo>
                      <a:pt x="2136" y="0"/>
                      <a:pt x="29" y="1692"/>
                      <a:pt x="1" y="4257"/>
                    </a:cubicBezTo>
                    <a:cubicBezTo>
                      <a:pt x="1" y="6642"/>
                      <a:pt x="1926" y="8588"/>
                      <a:pt x="4311" y="8609"/>
                    </a:cubicBezTo>
                    <a:cubicBezTo>
                      <a:pt x="8119" y="8609"/>
                      <a:pt x="10044" y="3985"/>
                      <a:pt x="7366" y="1286"/>
                    </a:cubicBezTo>
                    <a:cubicBezTo>
                      <a:pt x="6485" y="398"/>
                      <a:pt x="5398" y="0"/>
                      <a:pt x="433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6" name="Google Shape;86;p2"/>
              <p:cNvSpPr/>
              <p:nvPr/>
            </p:nvSpPr>
            <p:spPr>
              <a:xfrm rot="10800000">
                <a:off x="6621505" y="274517"/>
                <a:ext cx="189455" cy="162387"/>
              </a:xfrm>
              <a:custGeom>
                <a:avLst/>
                <a:gdLst/>
                <a:ahLst/>
                <a:cxnLst/>
                <a:rect l="l" t="t" r="r" b="b"/>
                <a:pathLst>
                  <a:path w="10044" h="8609" extrusionOk="0">
                    <a:moveTo>
                      <a:pt x="4336" y="0"/>
                    </a:moveTo>
                    <a:cubicBezTo>
                      <a:pt x="2138" y="0"/>
                      <a:pt x="29" y="1697"/>
                      <a:pt x="1" y="4277"/>
                    </a:cubicBezTo>
                    <a:cubicBezTo>
                      <a:pt x="1" y="6662"/>
                      <a:pt x="1926" y="8608"/>
                      <a:pt x="4311" y="8608"/>
                    </a:cubicBezTo>
                    <a:cubicBezTo>
                      <a:pt x="8119" y="8608"/>
                      <a:pt x="10044" y="4005"/>
                      <a:pt x="7366" y="1285"/>
                    </a:cubicBezTo>
                    <a:cubicBezTo>
                      <a:pt x="6485" y="398"/>
                      <a:pt x="5400" y="0"/>
                      <a:pt x="433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87" name="Google Shape;87;p2"/>
              <p:cNvSpPr/>
              <p:nvPr/>
            </p:nvSpPr>
            <p:spPr>
              <a:xfrm rot="10800000">
                <a:off x="6868572" y="274517"/>
                <a:ext cx="189455" cy="162218"/>
              </a:xfrm>
              <a:custGeom>
                <a:avLst/>
                <a:gdLst/>
                <a:ahLst/>
                <a:cxnLst/>
                <a:rect l="l" t="t" r="r" b="b"/>
                <a:pathLst>
                  <a:path w="10044" h="8600" extrusionOk="0">
                    <a:moveTo>
                      <a:pt x="4337" y="1"/>
                    </a:moveTo>
                    <a:cubicBezTo>
                      <a:pt x="2140" y="1"/>
                      <a:pt x="35" y="1688"/>
                      <a:pt x="21" y="4268"/>
                    </a:cubicBezTo>
                    <a:cubicBezTo>
                      <a:pt x="0" y="6653"/>
                      <a:pt x="1925" y="8599"/>
                      <a:pt x="4311" y="8599"/>
                    </a:cubicBezTo>
                    <a:cubicBezTo>
                      <a:pt x="8119" y="8599"/>
                      <a:pt x="10044" y="3996"/>
                      <a:pt x="7365" y="1276"/>
                    </a:cubicBezTo>
                    <a:cubicBezTo>
                      <a:pt x="6485" y="396"/>
                      <a:pt x="5400" y="1"/>
                      <a:pt x="433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88" name="Google Shape;88;p2"/>
            <p:cNvGrpSpPr/>
            <p:nvPr/>
          </p:nvGrpSpPr>
          <p:grpSpPr>
            <a:xfrm rot="10800000">
              <a:off x="465816" y="2262531"/>
              <a:ext cx="229330" cy="233669"/>
              <a:chOff x="7992219" y="2560523"/>
              <a:chExt cx="229330" cy="233669"/>
            </a:xfrm>
          </p:grpSpPr>
          <p:sp>
            <p:nvSpPr>
              <p:cNvPr id="89" name="Google Shape;89;p2"/>
              <p:cNvSpPr/>
              <p:nvPr/>
            </p:nvSpPr>
            <p:spPr>
              <a:xfrm rot="10800000">
                <a:off x="7992219" y="2560523"/>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0" name="Google Shape;90;p2"/>
              <p:cNvSpPr/>
              <p:nvPr/>
            </p:nvSpPr>
            <p:spPr>
              <a:xfrm rot="10800000">
                <a:off x="8004459" y="260117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91" name="Google Shape;91;p2"/>
            <p:cNvGrpSpPr/>
            <p:nvPr/>
          </p:nvGrpSpPr>
          <p:grpSpPr>
            <a:xfrm rot="10800000">
              <a:off x="1180955" y="3022606"/>
              <a:ext cx="233669" cy="233669"/>
              <a:chOff x="7305872" y="1876137"/>
              <a:chExt cx="233669" cy="233669"/>
            </a:xfrm>
          </p:grpSpPr>
          <p:sp>
            <p:nvSpPr>
              <p:cNvPr id="92" name="Google Shape;92;p2"/>
              <p:cNvSpPr/>
              <p:nvPr/>
            </p:nvSpPr>
            <p:spPr>
              <a:xfrm rot="10800000">
                <a:off x="7305872" y="1876137"/>
                <a:ext cx="233669" cy="233669"/>
              </a:xfrm>
              <a:custGeom>
                <a:avLst/>
                <a:gdLst/>
                <a:ahLst/>
                <a:cxnLst/>
                <a:rect l="l" t="t" r="r" b="b"/>
                <a:pathLst>
                  <a:path w="12388" h="12388" extrusionOk="0">
                    <a:moveTo>
                      <a:pt x="1" y="1"/>
                    </a:moveTo>
                    <a:lnTo>
                      <a:pt x="1" y="12387"/>
                    </a:lnTo>
                    <a:lnTo>
                      <a:pt x="12387" y="12387"/>
                    </a:lnTo>
                    <a:lnTo>
                      <a:pt x="1238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93" name="Google Shape;93;p2"/>
              <p:cNvSpPr/>
              <p:nvPr/>
            </p:nvSpPr>
            <p:spPr>
              <a:xfrm rot="10800000">
                <a:off x="7322451" y="1917180"/>
                <a:ext cx="175648" cy="150278"/>
              </a:xfrm>
              <a:custGeom>
                <a:avLst/>
                <a:gdLst/>
                <a:ahLst/>
                <a:cxnLst/>
                <a:rect l="l" t="t" r="r" b="b"/>
                <a:pathLst>
                  <a:path w="9312" h="7967" extrusionOk="0">
                    <a:moveTo>
                      <a:pt x="4025" y="1"/>
                    </a:moveTo>
                    <a:cubicBezTo>
                      <a:pt x="1997" y="1"/>
                      <a:pt x="50" y="1566"/>
                      <a:pt x="21" y="3949"/>
                    </a:cubicBezTo>
                    <a:cubicBezTo>
                      <a:pt x="1" y="6167"/>
                      <a:pt x="1779" y="7966"/>
                      <a:pt x="3997" y="7966"/>
                    </a:cubicBezTo>
                    <a:cubicBezTo>
                      <a:pt x="7533" y="7966"/>
                      <a:pt x="9312" y="3698"/>
                      <a:pt x="6822" y="1187"/>
                    </a:cubicBezTo>
                    <a:cubicBezTo>
                      <a:pt x="6009" y="368"/>
                      <a:pt x="5008" y="1"/>
                      <a:pt x="402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94" name="Google Shape;94;p2"/>
            <p:cNvGrpSpPr/>
            <p:nvPr/>
          </p:nvGrpSpPr>
          <p:grpSpPr>
            <a:xfrm rot="10800000">
              <a:off x="940101" y="2737899"/>
              <a:ext cx="234838" cy="233669"/>
              <a:chOff x="7539527" y="2110189"/>
              <a:chExt cx="234838" cy="233669"/>
            </a:xfrm>
          </p:grpSpPr>
          <p:sp>
            <p:nvSpPr>
              <p:cNvPr id="95" name="Google Shape;95;p2"/>
              <p:cNvSpPr/>
              <p:nvPr/>
            </p:nvSpPr>
            <p:spPr>
              <a:xfrm rot="10800000">
                <a:off x="7539527" y="2110189"/>
                <a:ext cx="234838" cy="233669"/>
              </a:xfrm>
              <a:custGeom>
                <a:avLst/>
                <a:gdLst/>
                <a:ahLst/>
                <a:cxnLst/>
                <a:rect l="l" t="t" r="r" b="b"/>
                <a:pathLst>
                  <a:path w="12450" h="12388" extrusionOk="0">
                    <a:moveTo>
                      <a:pt x="0" y="1"/>
                    </a:moveTo>
                    <a:lnTo>
                      <a:pt x="0" y="12388"/>
                    </a:lnTo>
                    <a:lnTo>
                      <a:pt x="12450" y="12388"/>
                    </a:lnTo>
                    <a:lnTo>
                      <a:pt x="12450"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96" name="Google Shape;96;p2"/>
              <p:cNvSpPr/>
              <p:nvPr/>
            </p:nvSpPr>
            <p:spPr>
              <a:xfrm rot="10800000">
                <a:off x="7557295" y="2151232"/>
                <a:ext cx="175629" cy="150259"/>
              </a:xfrm>
              <a:custGeom>
                <a:avLst/>
                <a:gdLst/>
                <a:ahLst/>
                <a:cxnLst/>
                <a:rect l="l" t="t" r="r" b="b"/>
                <a:pathLst>
                  <a:path w="9311" h="7966" extrusionOk="0">
                    <a:moveTo>
                      <a:pt x="4020" y="0"/>
                    </a:moveTo>
                    <a:cubicBezTo>
                      <a:pt x="1985" y="0"/>
                      <a:pt x="28" y="1566"/>
                      <a:pt x="0" y="3948"/>
                    </a:cubicBezTo>
                    <a:cubicBezTo>
                      <a:pt x="0" y="6145"/>
                      <a:pt x="1779" y="7966"/>
                      <a:pt x="3996" y="7966"/>
                    </a:cubicBezTo>
                    <a:cubicBezTo>
                      <a:pt x="7533" y="7966"/>
                      <a:pt x="9311" y="3697"/>
                      <a:pt x="6821" y="1186"/>
                    </a:cubicBezTo>
                    <a:cubicBezTo>
                      <a:pt x="6009" y="367"/>
                      <a:pt x="5005" y="0"/>
                      <a:pt x="402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97" name="Google Shape;97;p2"/>
            <p:cNvGrpSpPr/>
            <p:nvPr/>
          </p:nvGrpSpPr>
          <p:grpSpPr>
            <a:xfrm rot="10800000">
              <a:off x="1625560" y="3461929"/>
              <a:ext cx="233273" cy="233669"/>
              <a:chOff x="6853181" y="1415540"/>
              <a:chExt cx="233273" cy="233669"/>
            </a:xfrm>
          </p:grpSpPr>
          <p:sp>
            <p:nvSpPr>
              <p:cNvPr id="98" name="Google Shape;98;p2"/>
              <p:cNvSpPr/>
              <p:nvPr/>
            </p:nvSpPr>
            <p:spPr>
              <a:xfrm rot="10800000">
                <a:off x="6853181" y="1415540"/>
                <a:ext cx="233273" cy="233669"/>
              </a:xfrm>
              <a:custGeom>
                <a:avLst/>
                <a:gdLst/>
                <a:ahLst/>
                <a:cxnLst/>
                <a:rect l="l" t="t" r="r" b="b"/>
                <a:pathLst>
                  <a:path w="12367" h="12388" extrusionOk="0">
                    <a:moveTo>
                      <a:pt x="1" y="0"/>
                    </a:moveTo>
                    <a:lnTo>
                      <a:pt x="1" y="12387"/>
                    </a:lnTo>
                    <a:lnTo>
                      <a:pt x="12367" y="12387"/>
                    </a:lnTo>
                    <a:lnTo>
                      <a:pt x="1236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9" name="Google Shape;99;p2"/>
              <p:cNvSpPr/>
              <p:nvPr/>
            </p:nvSpPr>
            <p:spPr>
              <a:xfrm rot="10800000">
                <a:off x="6869760" y="1456584"/>
                <a:ext cx="175648" cy="150542"/>
              </a:xfrm>
              <a:custGeom>
                <a:avLst/>
                <a:gdLst/>
                <a:ahLst/>
                <a:cxnLst/>
                <a:rect l="l" t="t" r="r" b="b"/>
                <a:pathLst>
                  <a:path w="9312" h="7981" extrusionOk="0">
                    <a:moveTo>
                      <a:pt x="4016" y="1"/>
                    </a:moveTo>
                    <a:cubicBezTo>
                      <a:pt x="1991" y="1"/>
                      <a:pt x="50" y="1570"/>
                      <a:pt x="22" y="3963"/>
                    </a:cubicBezTo>
                    <a:cubicBezTo>
                      <a:pt x="1" y="6160"/>
                      <a:pt x="1779" y="7959"/>
                      <a:pt x="3997" y="7980"/>
                    </a:cubicBezTo>
                    <a:cubicBezTo>
                      <a:pt x="7533" y="7980"/>
                      <a:pt x="9312" y="3712"/>
                      <a:pt x="6822" y="1201"/>
                    </a:cubicBezTo>
                    <a:cubicBezTo>
                      <a:pt x="6007" y="372"/>
                      <a:pt x="5002" y="1"/>
                      <a:pt x="401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00" name="Google Shape;100;p2"/>
            <p:cNvGrpSpPr/>
            <p:nvPr/>
          </p:nvGrpSpPr>
          <p:grpSpPr>
            <a:xfrm rot="10800000">
              <a:off x="2357215" y="4164117"/>
              <a:ext cx="232876" cy="237215"/>
              <a:chOff x="6155780" y="729984"/>
              <a:chExt cx="232876" cy="237215"/>
            </a:xfrm>
          </p:grpSpPr>
          <p:sp>
            <p:nvSpPr>
              <p:cNvPr id="101" name="Google Shape;101;p2"/>
              <p:cNvSpPr/>
              <p:nvPr/>
            </p:nvSpPr>
            <p:spPr>
              <a:xfrm rot="10800000">
                <a:off x="6155780" y="729984"/>
                <a:ext cx="232876" cy="237215"/>
              </a:xfrm>
              <a:custGeom>
                <a:avLst/>
                <a:gdLst/>
                <a:ahLst/>
                <a:cxnLst/>
                <a:rect l="l" t="t" r="r" b="b"/>
                <a:pathLst>
                  <a:path w="12346" h="12576" extrusionOk="0">
                    <a:moveTo>
                      <a:pt x="1" y="0"/>
                    </a:moveTo>
                    <a:lnTo>
                      <a:pt x="1" y="12575"/>
                    </a:lnTo>
                    <a:lnTo>
                      <a:pt x="12346" y="12575"/>
                    </a:lnTo>
                    <a:lnTo>
                      <a:pt x="12346"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2" name="Google Shape;102;p2"/>
              <p:cNvSpPr/>
              <p:nvPr/>
            </p:nvSpPr>
            <p:spPr>
              <a:xfrm rot="10800000">
                <a:off x="6168002" y="771424"/>
                <a:ext cx="178420" cy="152956"/>
              </a:xfrm>
              <a:custGeom>
                <a:avLst/>
                <a:gdLst/>
                <a:ahLst/>
                <a:cxnLst/>
                <a:rect l="l" t="t" r="r" b="b"/>
                <a:pathLst>
                  <a:path w="9459" h="8109" extrusionOk="0">
                    <a:moveTo>
                      <a:pt x="4086" y="0"/>
                    </a:moveTo>
                    <a:cubicBezTo>
                      <a:pt x="2019" y="0"/>
                      <a:pt x="36" y="1595"/>
                      <a:pt x="22" y="4007"/>
                    </a:cubicBezTo>
                    <a:cubicBezTo>
                      <a:pt x="1" y="6267"/>
                      <a:pt x="1800" y="8088"/>
                      <a:pt x="4060" y="8108"/>
                    </a:cubicBezTo>
                    <a:cubicBezTo>
                      <a:pt x="7638" y="8108"/>
                      <a:pt x="9458" y="3777"/>
                      <a:pt x="6926" y="1204"/>
                    </a:cubicBezTo>
                    <a:cubicBezTo>
                      <a:pt x="6102" y="372"/>
                      <a:pt x="5084" y="0"/>
                      <a:pt x="408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3" name="Google Shape;103;p2"/>
            <p:cNvGrpSpPr/>
            <p:nvPr/>
          </p:nvGrpSpPr>
          <p:grpSpPr>
            <a:xfrm rot="10800000">
              <a:off x="708058" y="2505931"/>
              <a:ext cx="219446" cy="466649"/>
              <a:chOff x="7772786" y="2109798"/>
              <a:chExt cx="219446" cy="450738"/>
            </a:xfrm>
          </p:grpSpPr>
          <p:sp>
            <p:nvSpPr>
              <p:cNvPr id="104" name="Google Shape;104;p2"/>
              <p:cNvSpPr/>
              <p:nvPr/>
            </p:nvSpPr>
            <p:spPr>
              <a:xfrm rot="10800000">
                <a:off x="7772786" y="2109798"/>
                <a:ext cx="219446" cy="450738"/>
              </a:xfrm>
              <a:custGeom>
                <a:avLst/>
                <a:gdLst/>
                <a:ahLst/>
                <a:cxnLst/>
                <a:rect l="l" t="t" r="r" b="b"/>
                <a:pathLst>
                  <a:path w="11634" h="23896" extrusionOk="0">
                    <a:moveTo>
                      <a:pt x="0" y="1"/>
                    </a:moveTo>
                    <a:lnTo>
                      <a:pt x="0" y="23896"/>
                    </a:lnTo>
                    <a:lnTo>
                      <a:pt x="11634" y="23896"/>
                    </a:lnTo>
                    <a:lnTo>
                      <a:pt x="1163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05" name="Google Shape;105;p2"/>
              <p:cNvSpPr/>
              <p:nvPr/>
            </p:nvSpPr>
            <p:spPr>
              <a:xfrm rot="10800000">
                <a:off x="7809492" y="2162286"/>
                <a:ext cx="146033" cy="147618"/>
              </a:xfrm>
              <a:custGeom>
                <a:avLst/>
                <a:gdLst/>
                <a:ahLst/>
                <a:cxnLst/>
                <a:rect l="l" t="t" r="r" b="b"/>
                <a:pathLst>
                  <a:path w="7742" h="7826" extrusionOk="0">
                    <a:moveTo>
                      <a:pt x="3871" y="0"/>
                    </a:moveTo>
                    <a:cubicBezTo>
                      <a:pt x="1737" y="0"/>
                      <a:pt x="0" y="1737"/>
                      <a:pt x="0" y="3913"/>
                    </a:cubicBezTo>
                    <a:cubicBezTo>
                      <a:pt x="0" y="6068"/>
                      <a:pt x="1737" y="7826"/>
                      <a:pt x="3871" y="7826"/>
                    </a:cubicBezTo>
                    <a:cubicBezTo>
                      <a:pt x="6005" y="7826"/>
                      <a:pt x="7742" y="6068"/>
                      <a:pt x="7742" y="3913"/>
                    </a:cubicBezTo>
                    <a:cubicBezTo>
                      <a:pt x="7742" y="1737"/>
                      <a:pt x="6005" y="0"/>
                      <a:pt x="38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6" name="Google Shape;106;p2"/>
              <p:cNvSpPr/>
              <p:nvPr/>
            </p:nvSpPr>
            <p:spPr>
              <a:xfrm rot="10800000">
                <a:off x="7785008" y="2369496"/>
                <a:ext cx="170913" cy="146543"/>
              </a:xfrm>
              <a:custGeom>
                <a:avLst/>
                <a:gdLst/>
                <a:ahLst/>
                <a:cxnLst/>
                <a:rect l="l" t="t" r="r" b="b"/>
                <a:pathLst>
                  <a:path w="9061" h="7769" extrusionOk="0">
                    <a:moveTo>
                      <a:pt x="3926" y="0"/>
                    </a:moveTo>
                    <a:cubicBezTo>
                      <a:pt x="1948" y="0"/>
                      <a:pt x="49" y="1524"/>
                      <a:pt x="21" y="3835"/>
                    </a:cubicBezTo>
                    <a:cubicBezTo>
                      <a:pt x="0" y="5990"/>
                      <a:pt x="1737" y="7748"/>
                      <a:pt x="3892" y="7769"/>
                    </a:cubicBezTo>
                    <a:cubicBezTo>
                      <a:pt x="7344" y="7769"/>
                      <a:pt x="9060" y="3605"/>
                      <a:pt x="6654" y="1157"/>
                    </a:cubicBezTo>
                    <a:cubicBezTo>
                      <a:pt x="5862" y="358"/>
                      <a:pt x="4884" y="0"/>
                      <a:pt x="39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07" name="Google Shape;107;p2"/>
            <p:cNvGrpSpPr/>
            <p:nvPr/>
          </p:nvGrpSpPr>
          <p:grpSpPr>
            <a:xfrm>
              <a:off x="1413698" y="3267280"/>
              <a:ext cx="197797" cy="427664"/>
              <a:chOff x="1792512" y="3300681"/>
              <a:chExt cx="213650" cy="461641"/>
            </a:xfrm>
          </p:grpSpPr>
          <p:sp>
            <p:nvSpPr>
              <p:cNvPr id="108" name="Google Shape;108;p2"/>
              <p:cNvSpPr/>
              <p:nvPr/>
            </p:nvSpPr>
            <p:spPr>
              <a:xfrm>
                <a:off x="1792512" y="3300681"/>
                <a:ext cx="213650" cy="461641"/>
              </a:xfrm>
              <a:custGeom>
                <a:avLst/>
                <a:gdLst/>
                <a:ahLst/>
                <a:cxnLst/>
                <a:rect l="l" t="t" r="r" b="b"/>
                <a:pathLst>
                  <a:path w="11613" h="24419" extrusionOk="0">
                    <a:moveTo>
                      <a:pt x="0" y="0"/>
                    </a:moveTo>
                    <a:lnTo>
                      <a:pt x="0" y="24418"/>
                    </a:lnTo>
                    <a:lnTo>
                      <a:pt x="11613" y="24418"/>
                    </a:lnTo>
                    <a:lnTo>
                      <a:pt x="11613"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9" name="Google Shape;109;p2"/>
              <p:cNvSpPr/>
              <p:nvPr/>
            </p:nvSpPr>
            <p:spPr>
              <a:xfrm>
                <a:off x="1804059" y="3366889"/>
                <a:ext cx="166704" cy="142968"/>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0" name="Google Shape;110;p2"/>
              <p:cNvSpPr/>
              <p:nvPr/>
            </p:nvSpPr>
            <p:spPr>
              <a:xfrm>
                <a:off x="1804059" y="3569783"/>
                <a:ext cx="166704" cy="142563"/>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11" name="Google Shape;111;p2"/>
            <p:cNvGrpSpPr/>
            <p:nvPr/>
          </p:nvGrpSpPr>
          <p:grpSpPr>
            <a:xfrm rot="10800000">
              <a:off x="2114622" y="4653289"/>
              <a:ext cx="229311" cy="489821"/>
              <a:chOff x="6388643" y="-176"/>
              <a:chExt cx="229311" cy="489821"/>
            </a:xfrm>
          </p:grpSpPr>
          <p:sp>
            <p:nvSpPr>
              <p:cNvPr id="112" name="Google Shape;112;p2"/>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13" name="Google Shape;113;p2"/>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4" name="Google Shape;114;p2"/>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15" name="Google Shape;115;p2"/>
            <p:cNvGrpSpPr/>
            <p:nvPr/>
          </p:nvGrpSpPr>
          <p:grpSpPr>
            <a:xfrm rot="10800000">
              <a:off x="-22673" y="4665135"/>
              <a:ext cx="474807" cy="477976"/>
              <a:chOff x="8210487" y="-177"/>
              <a:chExt cx="474807" cy="477976"/>
            </a:xfrm>
          </p:grpSpPr>
          <p:sp>
            <p:nvSpPr>
              <p:cNvPr id="116" name="Google Shape;116;p2"/>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17" name="Google Shape;117;p2"/>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8" name="Google Shape;118;p2"/>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9" name="Google Shape;119;p2"/>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0" name="Google Shape;120;p2"/>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21" name="Google Shape;121;p2"/>
            <p:cNvGrpSpPr/>
            <p:nvPr/>
          </p:nvGrpSpPr>
          <p:grpSpPr>
            <a:xfrm rot="10800000">
              <a:off x="1413445" y="3705299"/>
              <a:ext cx="630960" cy="213918"/>
              <a:chOff x="6617951" y="1183865"/>
              <a:chExt cx="688896" cy="231688"/>
            </a:xfrm>
          </p:grpSpPr>
          <p:sp>
            <p:nvSpPr>
              <p:cNvPr id="122" name="Google Shape;122;p2"/>
              <p:cNvSpPr/>
              <p:nvPr/>
            </p:nvSpPr>
            <p:spPr>
              <a:xfrm rot="10800000">
                <a:off x="6617951" y="1183865"/>
                <a:ext cx="687934" cy="231688"/>
              </a:xfrm>
              <a:custGeom>
                <a:avLst/>
                <a:gdLst/>
                <a:ahLst/>
                <a:cxnLst/>
                <a:rect l="l" t="t" r="r" b="b"/>
                <a:pathLst>
                  <a:path w="36471" h="12283" extrusionOk="0">
                    <a:moveTo>
                      <a:pt x="0" y="0"/>
                    </a:moveTo>
                    <a:lnTo>
                      <a:pt x="0" y="12282"/>
                    </a:lnTo>
                    <a:lnTo>
                      <a:pt x="36470" y="12282"/>
                    </a:lnTo>
                    <a:lnTo>
                      <a:pt x="36470"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23" name="Google Shape;123;p2"/>
              <p:cNvSpPr/>
              <p:nvPr/>
            </p:nvSpPr>
            <p:spPr>
              <a:xfrm rot="10800000">
                <a:off x="7116827" y="1218590"/>
                <a:ext cx="190021" cy="162595"/>
              </a:xfrm>
              <a:custGeom>
                <a:avLst/>
                <a:gdLst/>
                <a:ahLst/>
                <a:cxnLst/>
                <a:rect l="l" t="t" r="r" b="b"/>
                <a:pathLst>
                  <a:path w="10074" h="8620" extrusionOk="0">
                    <a:moveTo>
                      <a:pt x="5718" y="1"/>
                    </a:moveTo>
                    <a:cubicBezTo>
                      <a:pt x="4660" y="1"/>
                      <a:pt x="3582" y="394"/>
                      <a:pt x="2709" y="1275"/>
                    </a:cubicBezTo>
                    <a:cubicBezTo>
                      <a:pt x="1" y="4004"/>
                      <a:pt x="1938" y="8619"/>
                      <a:pt x="5754" y="8619"/>
                    </a:cubicBezTo>
                    <a:cubicBezTo>
                      <a:pt x="5771" y="8619"/>
                      <a:pt x="5788" y="8619"/>
                      <a:pt x="5805" y="8619"/>
                    </a:cubicBezTo>
                    <a:cubicBezTo>
                      <a:pt x="8170" y="8598"/>
                      <a:pt x="10074" y="6673"/>
                      <a:pt x="10053" y="4309"/>
                    </a:cubicBezTo>
                    <a:cubicBezTo>
                      <a:pt x="10053" y="1719"/>
                      <a:pt x="7928" y="1"/>
                      <a:pt x="571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 name="Google Shape;124;p2"/>
              <p:cNvSpPr/>
              <p:nvPr/>
            </p:nvSpPr>
            <p:spPr>
              <a:xfrm rot="10800000">
                <a:off x="6887114" y="1218590"/>
                <a:ext cx="190021" cy="162595"/>
              </a:xfrm>
              <a:custGeom>
                <a:avLst/>
                <a:gdLst/>
                <a:ahLst/>
                <a:cxnLst/>
                <a:rect l="l" t="t" r="r" b="b"/>
                <a:pathLst>
                  <a:path w="10074" h="8620" extrusionOk="0">
                    <a:moveTo>
                      <a:pt x="5711" y="1"/>
                    </a:moveTo>
                    <a:cubicBezTo>
                      <a:pt x="4650" y="1"/>
                      <a:pt x="3568" y="394"/>
                      <a:pt x="2687" y="1275"/>
                    </a:cubicBezTo>
                    <a:cubicBezTo>
                      <a:pt x="0" y="4004"/>
                      <a:pt x="1937" y="8619"/>
                      <a:pt x="5753" y="8619"/>
                    </a:cubicBezTo>
                    <a:cubicBezTo>
                      <a:pt x="5770" y="8619"/>
                      <a:pt x="5788" y="8619"/>
                      <a:pt x="5805" y="8619"/>
                    </a:cubicBezTo>
                    <a:cubicBezTo>
                      <a:pt x="8148" y="8598"/>
                      <a:pt x="10073" y="6673"/>
                      <a:pt x="10052" y="4309"/>
                    </a:cubicBezTo>
                    <a:cubicBezTo>
                      <a:pt x="10052" y="1719"/>
                      <a:pt x="7928" y="1"/>
                      <a:pt x="571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 name="Google Shape;125;p2"/>
              <p:cNvSpPr/>
              <p:nvPr/>
            </p:nvSpPr>
            <p:spPr>
              <a:xfrm rot="10800000">
                <a:off x="6657816" y="1218590"/>
                <a:ext cx="190021" cy="162595"/>
              </a:xfrm>
              <a:custGeom>
                <a:avLst/>
                <a:gdLst/>
                <a:ahLst/>
                <a:cxnLst/>
                <a:rect l="l" t="t" r="r" b="b"/>
                <a:pathLst>
                  <a:path w="10074" h="8620" extrusionOk="0">
                    <a:moveTo>
                      <a:pt x="5712" y="1"/>
                    </a:moveTo>
                    <a:cubicBezTo>
                      <a:pt x="4651" y="1"/>
                      <a:pt x="3568" y="394"/>
                      <a:pt x="2688" y="1275"/>
                    </a:cubicBezTo>
                    <a:cubicBezTo>
                      <a:pt x="1" y="4004"/>
                      <a:pt x="1938" y="8619"/>
                      <a:pt x="5754" y="8619"/>
                    </a:cubicBezTo>
                    <a:cubicBezTo>
                      <a:pt x="5771" y="8619"/>
                      <a:pt x="5788" y="8619"/>
                      <a:pt x="5806" y="8619"/>
                    </a:cubicBezTo>
                    <a:cubicBezTo>
                      <a:pt x="8149" y="8598"/>
                      <a:pt x="10074" y="6673"/>
                      <a:pt x="10053" y="4309"/>
                    </a:cubicBezTo>
                    <a:cubicBezTo>
                      <a:pt x="10053" y="1719"/>
                      <a:pt x="7929"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26" name="Google Shape;126;p2"/>
            <p:cNvGrpSpPr/>
            <p:nvPr/>
          </p:nvGrpSpPr>
          <p:grpSpPr>
            <a:xfrm rot="10800000">
              <a:off x="2114542" y="3947368"/>
              <a:ext cx="229311" cy="695027"/>
              <a:chOff x="6388643" y="489644"/>
              <a:chExt cx="229311" cy="695027"/>
            </a:xfrm>
          </p:grpSpPr>
          <p:sp>
            <p:nvSpPr>
              <p:cNvPr id="127" name="Google Shape;127;p2"/>
              <p:cNvSpPr/>
              <p:nvPr/>
            </p:nvSpPr>
            <p:spPr>
              <a:xfrm rot="10800000">
                <a:off x="6388643" y="489644"/>
                <a:ext cx="229311" cy="6950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28" name="Google Shape;128;p2"/>
              <p:cNvSpPr/>
              <p:nvPr/>
            </p:nvSpPr>
            <p:spPr>
              <a:xfrm rot="10800000">
                <a:off x="6396131" y="994026"/>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9" name="Google Shape;129;p2"/>
              <p:cNvSpPr/>
              <p:nvPr/>
            </p:nvSpPr>
            <p:spPr>
              <a:xfrm rot="10800000">
                <a:off x="6396131" y="756032"/>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30" name="Google Shape;130;p2"/>
              <p:cNvSpPr/>
              <p:nvPr/>
            </p:nvSpPr>
            <p:spPr>
              <a:xfrm rot="10800000">
                <a:off x="6396131" y="518038"/>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31" name="Google Shape;131;p2"/>
            <p:cNvGrpSpPr/>
            <p:nvPr/>
          </p:nvGrpSpPr>
          <p:grpSpPr>
            <a:xfrm rot="10800000">
              <a:off x="221091" y="2018886"/>
              <a:ext cx="231699" cy="476286"/>
              <a:chOff x="8219555" y="2552230"/>
              <a:chExt cx="226180" cy="464942"/>
            </a:xfrm>
          </p:grpSpPr>
          <p:sp>
            <p:nvSpPr>
              <p:cNvPr id="132" name="Google Shape;132;p2"/>
              <p:cNvSpPr/>
              <p:nvPr/>
            </p:nvSpPr>
            <p:spPr>
              <a:xfrm rot="10800000">
                <a:off x="8219555" y="2552230"/>
                <a:ext cx="226180" cy="464942"/>
              </a:xfrm>
              <a:custGeom>
                <a:avLst/>
                <a:gdLst/>
                <a:ahLst/>
                <a:cxnLst/>
                <a:rect l="l" t="t" r="r" b="b"/>
                <a:pathLst>
                  <a:path w="11991" h="24649" extrusionOk="0">
                    <a:moveTo>
                      <a:pt x="1" y="0"/>
                    </a:moveTo>
                    <a:lnTo>
                      <a:pt x="1" y="24648"/>
                    </a:lnTo>
                    <a:lnTo>
                      <a:pt x="11990" y="24648"/>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33" name="Google Shape;133;p2"/>
              <p:cNvSpPr/>
              <p:nvPr/>
            </p:nvSpPr>
            <p:spPr>
              <a:xfrm rot="10800000">
                <a:off x="8256657" y="2835475"/>
                <a:ext cx="185513" cy="159049"/>
              </a:xfrm>
              <a:custGeom>
                <a:avLst/>
                <a:gdLst/>
                <a:ahLst/>
                <a:cxnLst/>
                <a:rect l="l" t="t" r="r" b="b"/>
                <a:pathLst>
                  <a:path w="9835" h="8432" extrusionOk="0">
                    <a:moveTo>
                      <a:pt x="5608" y="0"/>
                    </a:moveTo>
                    <a:cubicBezTo>
                      <a:pt x="1883" y="0"/>
                      <a:pt x="0" y="4499"/>
                      <a:pt x="2616" y="7177"/>
                    </a:cubicBezTo>
                    <a:cubicBezTo>
                      <a:pt x="3475" y="8043"/>
                      <a:pt x="4537" y="8432"/>
                      <a:pt x="5579" y="8432"/>
                    </a:cubicBezTo>
                    <a:cubicBezTo>
                      <a:pt x="7734" y="8432"/>
                      <a:pt x="9806" y="6772"/>
                      <a:pt x="9834" y="4248"/>
                    </a:cubicBezTo>
                    <a:cubicBezTo>
                      <a:pt x="9834" y="1925"/>
                      <a:pt x="7951"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34" name="Google Shape;134;p2"/>
              <p:cNvSpPr/>
              <p:nvPr/>
            </p:nvSpPr>
            <p:spPr>
              <a:xfrm rot="10800000">
                <a:off x="8256657" y="2597774"/>
                <a:ext cx="185513" cy="159067"/>
              </a:xfrm>
              <a:custGeom>
                <a:avLst/>
                <a:gdLst/>
                <a:ahLst/>
                <a:cxnLst/>
                <a:rect l="l" t="t" r="r" b="b"/>
                <a:pathLst>
                  <a:path w="9835" h="8433" extrusionOk="0">
                    <a:moveTo>
                      <a:pt x="5608" y="1"/>
                    </a:moveTo>
                    <a:cubicBezTo>
                      <a:pt x="1883" y="1"/>
                      <a:pt x="0" y="4499"/>
                      <a:pt x="2616" y="7178"/>
                    </a:cubicBezTo>
                    <a:cubicBezTo>
                      <a:pt x="3475" y="8044"/>
                      <a:pt x="4537" y="8432"/>
                      <a:pt x="5579" y="8432"/>
                    </a:cubicBezTo>
                    <a:cubicBezTo>
                      <a:pt x="7734" y="8432"/>
                      <a:pt x="9806" y="6773"/>
                      <a:pt x="9834" y="4248"/>
                    </a:cubicBezTo>
                    <a:cubicBezTo>
                      <a:pt x="9834" y="1905"/>
                      <a:pt x="7951" y="1"/>
                      <a:pt x="56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35" name="Google Shape;135;p2"/>
            <p:cNvGrpSpPr/>
            <p:nvPr/>
          </p:nvGrpSpPr>
          <p:grpSpPr>
            <a:xfrm rot="10800000">
              <a:off x="465651" y="4891276"/>
              <a:ext cx="704106" cy="251833"/>
              <a:chOff x="7536387" y="-182"/>
              <a:chExt cx="674108" cy="251833"/>
            </a:xfrm>
          </p:grpSpPr>
          <p:sp>
            <p:nvSpPr>
              <p:cNvPr id="136" name="Google Shape;136;p2"/>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37" name="Google Shape;137;p2"/>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8" name="Google Shape;138;p2"/>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39" name="Google Shape;139;p2"/>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40" name="Google Shape;140;p2"/>
            <p:cNvGrpSpPr/>
            <p:nvPr/>
          </p:nvGrpSpPr>
          <p:grpSpPr>
            <a:xfrm rot="10800000">
              <a:off x="2357215" y="4412937"/>
              <a:ext cx="232876" cy="730167"/>
              <a:chOff x="6155780" y="-170"/>
              <a:chExt cx="232876" cy="730167"/>
            </a:xfrm>
          </p:grpSpPr>
          <p:sp>
            <p:nvSpPr>
              <p:cNvPr id="141" name="Google Shape;141;p2"/>
              <p:cNvSpPr/>
              <p:nvPr/>
            </p:nvSpPr>
            <p:spPr>
              <a:xfrm rot="10800000">
                <a:off x="6155780" y="-170"/>
                <a:ext cx="232876" cy="730167"/>
              </a:xfrm>
              <a:custGeom>
                <a:avLst/>
                <a:gdLst/>
                <a:ahLst/>
                <a:cxnLst/>
                <a:rect l="l" t="t" r="r" b="b"/>
                <a:pathLst>
                  <a:path w="12346" h="38710" extrusionOk="0">
                    <a:moveTo>
                      <a:pt x="1" y="0"/>
                    </a:moveTo>
                    <a:lnTo>
                      <a:pt x="1" y="38709"/>
                    </a:lnTo>
                    <a:lnTo>
                      <a:pt x="12346" y="38709"/>
                    </a:lnTo>
                    <a:lnTo>
                      <a:pt x="12346"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42" name="Google Shape;142;p2"/>
              <p:cNvSpPr/>
              <p:nvPr/>
            </p:nvSpPr>
            <p:spPr>
              <a:xfrm rot="10800000">
                <a:off x="6163268" y="523961"/>
                <a:ext cx="190643" cy="163425"/>
              </a:xfrm>
              <a:custGeom>
                <a:avLst/>
                <a:gdLst/>
                <a:ahLst/>
                <a:cxnLst/>
                <a:rect l="l" t="t" r="r" b="b"/>
                <a:pathLst>
                  <a:path w="10107" h="8664" extrusionOk="0">
                    <a:moveTo>
                      <a:pt x="4363" y="0"/>
                    </a:moveTo>
                    <a:cubicBezTo>
                      <a:pt x="2161" y="0"/>
                      <a:pt x="49" y="1700"/>
                      <a:pt x="21" y="4291"/>
                    </a:cubicBezTo>
                    <a:cubicBezTo>
                      <a:pt x="0" y="6676"/>
                      <a:pt x="1925" y="8643"/>
                      <a:pt x="4331" y="8664"/>
                    </a:cubicBezTo>
                    <a:cubicBezTo>
                      <a:pt x="8160" y="8664"/>
                      <a:pt x="10106" y="4039"/>
                      <a:pt x="7407" y="1298"/>
                    </a:cubicBezTo>
                    <a:cubicBezTo>
                      <a:pt x="6524" y="402"/>
                      <a:pt x="5433" y="0"/>
                      <a:pt x="436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43" name="Google Shape;143;p2"/>
              <p:cNvSpPr/>
              <p:nvPr/>
            </p:nvSpPr>
            <p:spPr>
              <a:xfrm rot="10800000">
                <a:off x="6163268" y="282421"/>
                <a:ext cx="190643" cy="163425"/>
              </a:xfrm>
              <a:custGeom>
                <a:avLst/>
                <a:gdLst/>
                <a:ahLst/>
                <a:cxnLst/>
                <a:rect l="l" t="t" r="r" b="b"/>
                <a:pathLst>
                  <a:path w="10107" h="8664" extrusionOk="0">
                    <a:moveTo>
                      <a:pt x="4358" y="0"/>
                    </a:moveTo>
                    <a:cubicBezTo>
                      <a:pt x="2152" y="0"/>
                      <a:pt x="35" y="1700"/>
                      <a:pt x="21" y="4291"/>
                    </a:cubicBezTo>
                    <a:cubicBezTo>
                      <a:pt x="0" y="6697"/>
                      <a:pt x="1925" y="8643"/>
                      <a:pt x="4331" y="8664"/>
                    </a:cubicBezTo>
                    <a:cubicBezTo>
                      <a:pt x="8181" y="8664"/>
                      <a:pt x="10106" y="4019"/>
                      <a:pt x="7407" y="1299"/>
                    </a:cubicBezTo>
                    <a:cubicBezTo>
                      <a:pt x="6524" y="402"/>
                      <a:pt x="5431" y="0"/>
                      <a:pt x="435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44" name="Google Shape;144;p2"/>
              <p:cNvSpPr/>
              <p:nvPr/>
            </p:nvSpPr>
            <p:spPr>
              <a:xfrm rot="10800000">
                <a:off x="6163268" y="40861"/>
                <a:ext cx="190643" cy="163444"/>
              </a:xfrm>
              <a:custGeom>
                <a:avLst/>
                <a:gdLst/>
                <a:ahLst/>
                <a:cxnLst/>
                <a:rect l="l" t="t" r="r" b="b"/>
                <a:pathLst>
                  <a:path w="10107" h="8665" extrusionOk="0">
                    <a:moveTo>
                      <a:pt x="4358" y="1"/>
                    </a:moveTo>
                    <a:cubicBezTo>
                      <a:pt x="2152" y="1"/>
                      <a:pt x="35" y="1701"/>
                      <a:pt x="21" y="4291"/>
                    </a:cubicBezTo>
                    <a:cubicBezTo>
                      <a:pt x="0" y="6676"/>
                      <a:pt x="1925" y="8643"/>
                      <a:pt x="4331" y="8664"/>
                    </a:cubicBezTo>
                    <a:cubicBezTo>
                      <a:pt x="8181" y="8664"/>
                      <a:pt x="10106" y="4019"/>
                      <a:pt x="7407" y="1299"/>
                    </a:cubicBezTo>
                    <a:cubicBezTo>
                      <a:pt x="6524" y="402"/>
                      <a:pt x="5431" y="1"/>
                      <a:pt x="435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45" name="Google Shape;145;p2"/>
            <p:cNvGrpSpPr/>
            <p:nvPr/>
          </p:nvGrpSpPr>
          <p:grpSpPr>
            <a:xfrm rot="10800000">
              <a:off x="465806" y="4182051"/>
              <a:ext cx="229330" cy="698195"/>
              <a:chOff x="7981165" y="243746"/>
              <a:chExt cx="229330" cy="698195"/>
            </a:xfrm>
          </p:grpSpPr>
          <p:sp>
            <p:nvSpPr>
              <p:cNvPr id="146" name="Google Shape;146;p2"/>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47" name="Google Shape;147;p2"/>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48" name="Google Shape;148;p2"/>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49" name="Google Shape;149;p2"/>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50" name="Google Shape;150;p2"/>
            <p:cNvGrpSpPr/>
            <p:nvPr/>
          </p:nvGrpSpPr>
          <p:grpSpPr>
            <a:xfrm rot="10800000">
              <a:off x="466105" y="3461203"/>
              <a:ext cx="704358" cy="233273"/>
              <a:chOff x="7539142" y="1408052"/>
              <a:chExt cx="700157" cy="233273"/>
            </a:xfrm>
          </p:grpSpPr>
          <p:sp>
            <p:nvSpPr>
              <p:cNvPr id="151" name="Google Shape;151;p2"/>
              <p:cNvSpPr/>
              <p:nvPr/>
            </p:nvSpPr>
            <p:spPr>
              <a:xfrm rot="10800000">
                <a:off x="7539142" y="1408052"/>
                <a:ext cx="700157" cy="233273"/>
              </a:xfrm>
              <a:custGeom>
                <a:avLst/>
                <a:gdLst/>
                <a:ahLst/>
                <a:cxnLst/>
                <a:rect l="l" t="t" r="r" b="b"/>
                <a:pathLst>
                  <a:path w="37119" h="12367" extrusionOk="0">
                    <a:moveTo>
                      <a:pt x="0" y="1"/>
                    </a:moveTo>
                    <a:lnTo>
                      <a:pt x="0" y="12367"/>
                    </a:lnTo>
                    <a:lnTo>
                      <a:pt x="37119" y="12367"/>
                    </a:lnTo>
                    <a:lnTo>
                      <a:pt x="37119"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2" name="Google Shape;152;p2"/>
              <p:cNvSpPr/>
              <p:nvPr/>
            </p:nvSpPr>
            <p:spPr>
              <a:xfrm rot="10800000">
                <a:off x="8035244" y="1442777"/>
                <a:ext cx="190021" cy="162463"/>
              </a:xfrm>
              <a:custGeom>
                <a:avLst/>
                <a:gdLst/>
                <a:ahLst/>
                <a:cxnLst/>
                <a:rect l="l" t="t" r="r" b="b"/>
                <a:pathLst>
                  <a:path w="10074" h="8613" extrusionOk="0">
                    <a:moveTo>
                      <a:pt x="5724" y="0"/>
                    </a:moveTo>
                    <a:cubicBezTo>
                      <a:pt x="4659" y="0"/>
                      <a:pt x="3571" y="398"/>
                      <a:pt x="2687" y="1289"/>
                    </a:cubicBezTo>
                    <a:cubicBezTo>
                      <a:pt x="0" y="3997"/>
                      <a:pt x="1938" y="8613"/>
                      <a:pt x="5753" y="8613"/>
                    </a:cubicBezTo>
                    <a:cubicBezTo>
                      <a:pt x="5771" y="8613"/>
                      <a:pt x="5788" y="8613"/>
                      <a:pt x="5805" y="8612"/>
                    </a:cubicBezTo>
                    <a:cubicBezTo>
                      <a:pt x="8169" y="8591"/>
                      <a:pt x="10074" y="6667"/>
                      <a:pt x="10053" y="4302"/>
                    </a:cubicBezTo>
                    <a:cubicBezTo>
                      <a:pt x="10053" y="1717"/>
                      <a:pt x="7936" y="0"/>
                      <a:pt x="572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3" name="Google Shape;153;p2"/>
              <p:cNvSpPr/>
              <p:nvPr/>
            </p:nvSpPr>
            <p:spPr>
              <a:xfrm rot="10800000">
                <a:off x="7800023" y="1442777"/>
                <a:ext cx="190021" cy="162463"/>
              </a:xfrm>
              <a:custGeom>
                <a:avLst/>
                <a:gdLst/>
                <a:ahLst/>
                <a:cxnLst/>
                <a:rect l="l" t="t" r="r" b="b"/>
                <a:pathLst>
                  <a:path w="10074" h="8613" extrusionOk="0">
                    <a:moveTo>
                      <a:pt x="5731" y="0"/>
                    </a:moveTo>
                    <a:cubicBezTo>
                      <a:pt x="4669" y="0"/>
                      <a:pt x="3586" y="398"/>
                      <a:pt x="2709" y="1289"/>
                    </a:cubicBezTo>
                    <a:cubicBezTo>
                      <a:pt x="1" y="3997"/>
                      <a:pt x="1938" y="8613"/>
                      <a:pt x="5754" y="8613"/>
                    </a:cubicBezTo>
                    <a:cubicBezTo>
                      <a:pt x="5771" y="8613"/>
                      <a:pt x="5788" y="8613"/>
                      <a:pt x="5806" y="8612"/>
                    </a:cubicBezTo>
                    <a:cubicBezTo>
                      <a:pt x="8170" y="8591"/>
                      <a:pt x="10074" y="6667"/>
                      <a:pt x="10053" y="4302"/>
                    </a:cubicBezTo>
                    <a:cubicBezTo>
                      <a:pt x="10053" y="1717"/>
                      <a:pt x="7937" y="0"/>
                      <a:pt x="573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4" name="Google Shape;154;p2"/>
              <p:cNvSpPr/>
              <p:nvPr/>
            </p:nvSpPr>
            <p:spPr>
              <a:xfrm rot="10800000">
                <a:off x="7564388" y="1442777"/>
                <a:ext cx="190021" cy="162463"/>
              </a:xfrm>
              <a:custGeom>
                <a:avLst/>
                <a:gdLst/>
                <a:ahLst/>
                <a:cxnLst/>
                <a:rect l="l" t="t" r="r" b="b"/>
                <a:pathLst>
                  <a:path w="10074" h="8613" extrusionOk="0">
                    <a:moveTo>
                      <a:pt x="5714" y="0"/>
                    </a:moveTo>
                    <a:cubicBezTo>
                      <a:pt x="4649" y="0"/>
                      <a:pt x="3565" y="398"/>
                      <a:pt x="2687" y="1289"/>
                    </a:cubicBezTo>
                    <a:cubicBezTo>
                      <a:pt x="0" y="3997"/>
                      <a:pt x="1938" y="8613"/>
                      <a:pt x="5753" y="8613"/>
                    </a:cubicBezTo>
                    <a:cubicBezTo>
                      <a:pt x="5771" y="8613"/>
                      <a:pt x="5788" y="8613"/>
                      <a:pt x="5805" y="8612"/>
                    </a:cubicBezTo>
                    <a:cubicBezTo>
                      <a:pt x="8169" y="8591"/>
                      <a:pt x="10073" y="6667"/>
                      <a:pt x="10052" y="4302"/>
                    </a:cubicBezTo>
                    <a:cubicBezTo>
                      <a:pt x="10052" y="1717"/>
                      <a:pt x="7926" y="0"/>
                      <a:pt x="571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55" name="Google Shape;155;p2"/>
            <p:cNvGrpSpPr/>
            <p:nvPr/>
          </p:nvGrpSpPr>
          <p:grpSpPr>
            <a:xfrm rot="10800000">
              <a:off x="2603377" y="4412055"/>
              <a:ext cx="972318" cy="228651"/>
              <a:chOff x="5196711" y="489236"/>
              <a:chExt cx="959083" cy="240761"/>
            </a:xfrm>
          </p:grpSpPr>
          <p:sp>
            <p:nvSpPr>
              <p:cNvPr id="156" name="Google Shape;156;p2"/>
              <p:cNvSpPr/>
              <p:nvPr/>
            </p:nvSpPr>
            <p:spPr>
              <a:xfrm rot="10800000">
                <a:off x="5196711" y="489236"/>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57" name="Google Shape;157;p2"/>
              <p:cNvSpPr/>
              <p:nvPr/>
            </p:nvSpPr>
            <p:spPr>
              <a:xfrm rot="10800000">
                <a:off x="5955285" y="529884"/>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8" name="Google Shape;158;p2"/>
              <p:cNvSpPr/>
              <p:nvPr/>
            </p:nvSpPr>
            <p:spPr>
              <a:xfrm rot="10800000">
                <a:off x="5233005" y="529884"/>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9" name="Google Shape;159;p2"/>
              <p:cNvSpPr/>
              <p:nvPr/>
            </p:nvSpPr>
            <p:spPr>
              <a:xfrm rot="10800000">
                <a:off x="5720838" y="529884"/>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60" name="Google Shape;160;p2"/>
              <p:cNvSpPr/>
              <p:nvPr/>
            </p:nvSpPr>
            <p:spPr>
              <a:xfrm rot="10800000">
                <a:off x="5485994" y="529884"/>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61" name="Google Shape;161;p2"/>
            <p:cNvGrpSpPr/>
            <p:nvPr/>
          </p:nvGrpSpPr>
          <p:grpSpPr>
            <a:xfrm rot="10800000">
              <a:off x="-450258" y="3461187"/>
              <a:ext cx="903023" cy="233273"/>
              <a:chOff x="8239320" y="1408052"/>
              <a:chExt cx="903023" cy="233273"/>
            </a:xfrm>
          </p:grpSpPr>
          <p:sp>
            <p:nvSpPr>
              <p:cNvPr id="162" name="Google Shape;162;p2"/>
              <p:cNvSpPr/>
              <p:nvPr/>
            </p:nvSpPr>
            <p:spPr>
              <a:xfrm rot="10800000">
                <a:off x="8239320" y="14080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63" name="Google Shape;163;p2"/>
              <p:cNvSpPr/>
              <p:nvPr/>
            </p:nvSpPr>
            <p:spPr>
              <a:xfrm rot="10800000">
                <a:off x="8946173" y="144277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4" name="Google Shape;164;p2"/>
              <p:cNvSpPr/>
              <p:nvPr/>
            </p:nvSpPr>
            <p:spPr>
              <a:xfrm rot="10800000">
                <a:off x="8290214" y="144277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5" name="Google Shape;165;p2"/>
              <p:cNvSpPr/>
              <p:nvPr/>
            </p:nvSpPr>
            <p:spPr>
              <a:xfrm rot="10800000">
                <a:off x="8736587" y="144277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6" name="Google Shape;166;p2"/>
              <p:cNvSpPr/>
              <p:nvPr/>
            </p:nvSpPr>
            <p:spPr>
              <a:xfrm rot="10800000">
                <a:off x="8507289" y="144277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67" name="Google Shape;167;p2"/>
            <p:cNvGrpSpPr/>
            <p:nvPr/>
          </p:nvGrpSpPr>
          <p:grpSpPr>
            <a:xfrm rot="10800000" flipH="1">
              <a:off x="220418" y="2505770"/>
              <a:ext cx="475471" cy="465959"/>
              <a:chOff x="-5926" y="2110986"/>
              <a:chExt cx="455869" cy="449550"/>
            </a:xfrm>
          </p:grpSpPr>
          <p:sp>
            <p:nvSpPr>
              <p:cNvPr id="168" name="Google Shape;168;p2"/>
              <p:cNvSpPr/>
              <p:nvPr/>
            </p:nvSpPr>
            <p:spPr>
              <a:xfrm rot="10800000" flipH="1">
                <a:off x="-5926" y="2110986"/>
                <a:ext cx="455869" cy="449550"/>
              </a:xfrm>
              <a:custGeom>
                <a:avLst/>
                <a:gdLst/>
                <a:ahLst/>
                <a:cxnLst/>
                <a:rect l="l" t="t" r="r" b="b"/>
                <a:pathLst>
                  <a:path w="24168" h="23833" extrusionOk="0">
                    <a:moveTo>
                      <a:pt x="0" y="1"/>
                    </a:moveTo>
                    <a:lnTo>
                      <a:pt x="0" y="23833"/>
                    </a:lnTo>
                    <a:lnTo>
                      <a:pt x="24167" y="23833"/>
                    </a:lnTo>
                    <a:lnTo>
                      <a:pt x="2416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69" name="Google Shape;169;p2"/>
              <p:cNvSpPr/>
              <p:nvPr/>
            </p:nvSpPr>
            <p:spPr>
              <a:xfrm rot="10800000" flipH="1">
                <a:off x="25679" y="2375023"/>
                <a:ext cx="182363" cy="155899"/>
              </a:xfrm>
              <a:custGeom>
                <a:avLst/>
                <a:gdLst/>
                <a:ahLst/>
                <a:cxnLst/>
                <a:rect l="l" t="t" r="r" b="b"/>
                <a:pathLst>
                  <a:path w="9668" h="8265" extrusionOk="0">
                    <a:moveTo>
                      <a:pt x="4180" y="1"/>
                    </a:moveTo>
                    <a:cubicBezTo>
                      <a:pt x="2075" y="1"/>
                      <a:pt x="50" y="1633"/>
                      <a:pt x="21" y="4101"/>
                    </a:cubicBezTo>
                    <a:cubicBezTo>
                      <a:pt x="0" y="6382"/>
                      <a:pt x="1863" y="8244"/>
                      <a:pt x="4143" y="8265"/>
                    </a:cubicBezTo>
                    <a:cubicBezTo>
                      <a:pt x="7826" y="8265"/>
                      <a:pt x="9667" y="3850"/>
                      <a:pt x="7073" y="1235"/>
                    </a:cubicBezTo>
                    <a:cubicBezTo>
                      <a:pt x="6234" y="382"/>
                      <a:pt x="5198" y="1"/>
                      <a:pt x="418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0" name="Google Shape;170;p2"/>
              <p:cNvSpPr/>
              <p:nvPr/>
            </p:nvSpPr>
            <p:spPr>
              <a:xfrm rot="10800000" flipH="1">
                <a:off x="263277" y="2375023"/>
                <a:ext cx="181967" cy="155974"/>
              </a:xfrm>
              <a:custGeom>
                <a:avLst/>
                <a:gdLst/>
                <a:ahLst/>
                <a:cxnLst/>
                <a:rect l="l" t="t" r="r" b="b"/>
                <a:pathLst>
                  <a:path w="9647" h="8269" extrusionOk="0">
                    <a:moveTo>
                      <a:pt x="4156" y="0"/>
                    </a:moveTo>
                    <a:cubicBezTo>
                      <a:pt x="2048" y="0"/>
                      <a:pt x="29" y="1626"/>
                      <a:pt x="0" y="4105"/>
                    </a:cubicBezTo>
                    <a:cubicBezTo>
                      <a:pt x="0" y="6386"/>
                      <a:pt x="1842" y="8248"/>
                      <a:pt x="4122" y="8269"/>
                    </a:cubicBezTo>
                    <a:cubicBezTo>
                      <a:pt x="7805" y="8269"/>
                      <a:pt x="9646" y="3854"/>
                      <a:pt x="7073" y="1239"/>
                    </a:cubicBezTo>
                    <a:cubicBezTo>
                      <a:pt x="6225" y="384"/>
                      <a:pt x="5180" y="0"/>
                      <a:pt x="415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1" name="Google Shape;171;p2"/>
              <p:cNvSpPr/>
              <p:nvPr/>
            </p:nvSpPr>
            <p:spPr>
              <a:xfrm rot="10800000" flipH="1">
                <a:off x="263277" y="2138990"/>
                <a:ext cx="181967" cy="155993"/>
              </a:xfrm>
              <a:custGeom>
                <a:avLst/>
                <a:gdLst/>
                <a:ahLst/>
                <a:cxnLst/>
                <a:rect l="l" t="t" r="r" b="b"/>
                <a:pathLst>
                  <a:path w="9647" h="8270" extrusionOk="0">
                    <a:moveTo>
                      <a:pt x="4156" y="1"/>
                    </a:moveTo>
                    <a:cubicBezTo>
                      <a:pt x="2048" y="1"/>
                      <a:pt x="29" y="1626"/>
                      <a:pt x="0" y="4105"/>
                    </a:cubicBezTo>
                    <a:cubicBezTo>
                      <a:pt x="0" y="6386"/>
                      <a:pt x="1842" y="8248"/>
                      <a:pt x="4122" y="8269"/>
                    </a:cubicBezTo>
                    <a:cubicBezTo>
                      <a:pt x="7805" y="8269"/>
                      <a:pt x="9646" y="3854"/>
                      <a:pt x="7073" y="1239"/>
                    </a:cubicBezTo>
                    <a:cubicBezTo>
                      <a:pt x="6225" y="384"/>
                      <a:pt x="5180" y="1"/>
                      <a:pt x="415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2" name="Google Shape;172;p2"/>
              <p:cNvSpPr/>
              <p:nvPr/>
            </p:nvSpPr>
            <p:spPr>
              <a:xfrm rot="10800000" flipH="1">
                <a:off x="25679" y="2138990"/>
                <a:ext cx="182363" cy="155993"/>
              </a:xfrm>
              <a:custGeom>
                <a:avLst/>
                <a:gdLst/>
                <a:ahLst/>
                <a:cxnLst/>
                <a:rect l="l" t="t" r="r" b="b"/>
                <a:pathLst>
                  <a:path w="9668" h="8270" extrusionOk="0">
                    <a:moveTo>
                      <a:pt x="4171" y="1"/>
                    </a:moveTo>
                    <a:cubicBezTo>
                      <a:pt x="2069" y="1"/>
                      <a:pt x="49" y="1626"/>
                      <a:pt x="21" y="4105"/>
                    </a:cubicBezTo>
                    <a:cubicBezTo>
                      <a:pt x="0" y="6386"/>
                      <a:pt x="1863" y="8248"/>
                      <a:pt x="4143" y="8269"/>
                    </a:cubicBezTo>
                    <a:cubicBezTo>
                      <a:pt x="7826" y="8269"/>
                      <a:pt x="9667" y="3833"/>
                      <a:pt x="7073" y="1239"/>
                    </a:cubicBezTo>
                    <a:cubicBezTo>
                      <a:pt x="6231" y="384"/>
                      <a:pt x="5191" y="1"/>
                      <a:pt x="417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3" name="Google Shape;173;p2"/>
            <p:cNvGrpSpPr/>
            <p:nvPr/>
          </p:nvGrpSpPr>
          <p:grpSpPr>
            <a:xfrm rot="10800000">
              <a:off x="221246" y="2982035"/>
              <a:ext cx="946891" cy="469676"/>
              <a:chOff x="7539147" y="1641317"/>
              <a:chExt cx="908550" cy="469676"/>
            </a:xfrm>
          </p:grpSpPr>
          <p:sp>
            <p:nvSpPr>
              <p:cNvPr id="174" name="Google Shape;174;p2"/>
              <p:cNvSpPr/>
              <p:nvPr/>
            </p:nvSpPr>
            <p:spPr>
              <a:xfrm rot="10800000">
                <a:off x="7539147" y="1641317"/>
                <a:ext cx="908550" cy="469676"/>
              </a:xfrm>
              <a:custGeom>
                <a:avLst/>
                <a:gdLst/>
                <a:ahLst/>
                <a:cxnLst/>
                <a:rect l="l" t="t" r="r" b="b"/>
                <a:pathLst>
                  <a:path w="48167" h="24900" extrusionOk="0">
                    <a:moveTo>
                      <a:pt x="0" y="1"/>
                    </a:moveTo>
                    <a:lnTo>
                      <a:pt x="0" y="24900"/>
                    </a:lnTo>
                    <a:lnTo>
                      <a:pt x="48167" y="24900"/>
                    </a:lnTo>
                    <a:lnTo>
                      <a:pt x="4816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75" name="Google Shape;175;p2"/>
              <p:cNvSpPr/>
              <p:nvPr/>
            </p:nvSpPr>
            <p:spPr>
              <a:xfrm rot="10800000">
                <a:off x="8241265" y="1923500"/>
                <a:ext cx="186305" cy="159313"/>
              </a:xfrm>
              <a:custGeom>
                <a:avLst/>
                <a:gdLst/>
                <a:ahLst/>
                <a:cxnLst/>
                <a:rect l="l" t="t" r="r" b="b"/>
                <a:pathLst>
                  <a:path w="9877" h="8446" extrusionOk="0">
                    <a:moveTo>
                      <a:pt x="4267" y="0"/>
                    </a:moveTo>
                    <a:cubicBezTo>
                      <a:pt x="2115" y="0"/>
                      <a:pt x="50" y="1663"/>
                      <a:pt x="21" y="4198"/>
                    </a:cubicBezTo>
                    <a:cubicBezTo>
                      <a:pt x="0" y="6541"/>
                      <a:pt x="1884" y="8445"/>
                      <a:pt x="4227" y="8445"/>
                    </a:cubicBezTo>
                    <a:cubicBezTo>
                      <a:pt x="7993" y="8445"/>
                      <a:pt x="9876" y="3926"/>
                      <a:pt x="7240" y="1269"/>
                    </a:cubicBezTo>
                    <a:cubicBezTo>
                      <a:pt x="6378" y="393"/>
                      <a:pt x="5312" y="0"/>
                      <a:pt x="426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76" name="Google Shape;176;p2"/>
              <p:cNvSpPr/>
              <p:nvPr/>
            </p:nvSpPr>
            <p:spPr>
              <a:xfrm rot="10800000">
                <a:off x="8006818" y="1923500"/>
                <a:ext cx="185928" cy="159049"/>
              </a:xfrm>
              <a:custGeom>
                <a:avLst/>
                <a:gdLst/>
                <a:ahLst/>
                <a:cxnLst/>
                <a:rect l="l" t="t" r="r" b="b"/>
                <a:pathLst>
                  <a:path w="9857" h="8432" extrusionOk="0">
                    <a:moveTo>
                      <a:pt x="4271" y="0"/>
                    </a:moveTo>
                    <a:cubicBezTo>
                      <a:pt x="2122" y="0"/>
                      <a:pt x="50" y="1660"/>
                      <a:pt x="22" y="4184"/>
                    </a:cubicBezTo>
                    <a:cubicBezTo>
                      <a:pt x="1" y="6506"/>
                      <a:pt x="1884" y="8431"/>
                      <a:pt x="4228" y="8431"/>
                    </a:cubicBezTo>
                    <a:cubicBezTo>
                      <a:pt x="7973" y="8431"/>
                      <a:pt x="9856" y="3912"/>
                      <a:pt x="7220" y="1255"/>
                    </a:cubicBezTo>
                    <a:cubicBezTo>
                      <a:pt x="6367" y="388"/>
                      <a:pt x="5310" y="0"/>
                      <a:pt x="42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77" name="Google Shape;177;p2"/>
              <p:cNvSpPr/>
              <p:nvPr/>
            </p:nvSpPr>
            <p:spPr>
              <a:xfrm rot="10800000">
                <a:off x="7771993" y="1923500"/>
                <a:ext cx="185909" cy="159049"/>
              </a:xfrm>
              <a:custGeom>
                <a:avLst/>
                <a:gdLst/>
                <a:ahLst/>
                <a:cxnLst/>
                <a:rect l="l" t="t" r="r" b="b"/>
                <a:pathLst>
                  <a:path w="9856" h="8432" extrusionOk="0">
                    <a:moveTo>
                      <a:pt x="4270" y="0"/>
                    </a:moveTo>
                    <a:cubicBezTo>
                      <a:pt x="2122" y="0"/>
                      <a:pt x="50" y="1660"/>
                      <a:pt x="21" y="4184"/>
                    </a:cubicBezTo>
                    <a:cubicBezTo>
                      <a:pt x="1" y="6527"/>
                      <a:pt x="1884" y="8431"/>
                      <a:pt x="4227" y="8431"/>
                    </a:cubicBezTo>
                    <a:cubicBezTo>
                      <a:pt x="7972" y="8431"/>
                      <a:pt x="9856" y="3912"/>
                      <a:pt x="7219" y="1255"/>
                    </a:cubicBezTo>
                    <a:cubicBezTo>
                      <a:pt x="6367" y="388"/>
                      <a:pt x="5309" y="0"/>
                      <a:pt x="42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78" name="Google Shape;178;p2"/>
              <p:cNvSpPr/>
              <p:nvPr/>
            </p:nvSpPr>
            <p:spPr>
              <a:xfrm rot="10800000">
                <a:off x="7544657" y="1923500"/>
                <a:ext cx="185909" cy="159049"/>
              </a:xfrm>
              <a:custGeom>
                <a:avLst/>
                <a:gdLst/>
                <a:ahLst/>
                <a:cxnLst/>
                <a:rect l="l" t="t" r="r" b="b"/>
                <a:pathLst>
                  <a:path w="9856" h="8432" extrusionOk="0">
                    <a:moveTo>
                      <a:pt x="4256" y="0"/>
                    </a:moveTo>
                    <a:cubicBezTo>
                      <a:pt x="2103" y="0"/>
                      <a:pt x="36" y="1660"/>
                      <a:pt x="21" y="4184"/>
                    </a:cubicBezTo>
                    <a:cubicBezTo>
                      <a:pt x="1" y="6506"/>
                      <a:pt x="1884" y="8431"/>
                      <a:pt x="4227" y="8431"/>
                    </a:cubicBezTo>
                    <a:cubicBezTo>
                      <a:pt x="7972" y="8431"/>
                      <a:pt x="9856" y="3912"/>
                      <a:pt x="7219" y="1255"/>
                    </a:cubicBezTo>
                    <a:cubicBezTo>
                      <a:pt x="6360" y="388"/>
                      <a:pt x="5298" y="0"/>
                      <a:pt x="425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79" name="Google Shape;179;p2"/>
              <p:cNvSpPr/>
              <p:nvPr/>
            </p:nvSpPr>
            <p:spPr>
              <a:xfrm rot="10800000">
                <a:off x="8268106" y="1682355"/>
                <a:ext cx="159067" cy="160652"/>
              </a:xfrm>
              <a:custGeom>
                <a:avLst/>
                <a:gdLst/>
                <a:ahLst/>
                <a:cxnLst/>
                <a:rect l="l" t="t" r="r" b="b"/>
                <a:pathLst>
                  <a:path w="8433" h="8517" extrusionOk="0">
                    <a:moveTo>
                      <a:pt x="4206" y="1"/>
                    </a:moveTo>
                    <a:cubicBezTo>
                      <a:pt x="1883" y="1"/>
                      <a:pt x="0" y="1905"/>
                      <a:pt x="0" y="4248"/>
                    </a:cubicBezTo>
                    <a:cubicBezTo>
                      <a:pt x="0" y="6613"/>
                      <a:pt x="1883" y="8517"/>
                      <a:pt x="4206" y="8517"/>
                    </a:cubicBezTo>
                    <a:cubicBezTo>
                      <a:pt x="6549" y="8517"/>
                      <a:pt x="8433" y="6613"/>
                      <a:pt x="8433" y="4248"/>
                    </a:cubicBezTo>
                    <a:cubicBezTo>
                      <a:pt x="8433" y="1905"/>
                      <a:pt x="6549" y="1"/>
                      <a:pt x="420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0" name="Google Shape;180;p2"/>
              <p:cNvSpPr/>
              <p:nvPr/>
            </p:nvSpPr>
            <p:spPr>
              <a:xfrm rot="10800000">
                <a:off x="8006818" y="1681959"/>
                <a:ext cx="185928" cy="159445"/>
              </a:xfrm>
              <a:custGeom>
                <a:avLst/>
                <a:gdLst/>
                <a:ahLst/>
                <a:cxnLst/>
                <a:rect l="l" t="t" r="r" b="b"/>
                <a:pathLst>
                  <a:path w="9857" h="8453" extrusionOk="0">
                    <a:moveTo>
                      <a:pt x="4277" y="1"/>
                    </a:moveTo>
                    <a:cubicBezTo>
                      <a:pt x="2122" y="1"/>
                      <a:pt x="50" y="1660"/>
                      <a:pt x="22" y="4184"/>
                    </a:cubicBezTo>
                    <a:cubicBezTo>
                      <a:pt x="1" y="6528"/>
                      <a:pt x="1884" y="8432"/>
                      <a:pt x="4228" y="8453"/>
                    </a:cubicBezTo>
                    <a:cubicBezTo>
                      <a:pt x="7973" y="8432"/>
                      <a:pt x="9856" y="3933"/>
                      <a:pt x="7241"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1" name="Google Shape;181;p2"/>
              <p:cNvSpPr/>
              <p:nvPr/>
            </p:nvSpPr>
            <p:spPr>
              <a:xfrm rot="10800000">
                <a:off x="7771993" y="1681959"/>
                <a:ext cx="185909" cy="159445"/>
              </a:xfrm>
              <a:custGeom>
                <a:avLst/>
                <a:gdLst/>
                <a:ahLst/>
                <a:cxnLst/>
                <a:rect l="l" t="t" r="r" b="b"/>
                <a:pathLst>
                  <a:path w="9856" h="8453" extrusionOk="0">
                    <a:moveTo>
                      <a:pt x="4277" y="1"/>
                    </a:moveTo>
                    <a:cubicBezTo>
                      <a:pt x="2122" y="1"/>
                      <a:pt x="50" y="1660"/>
                      <a:pt x="21" y="4184"/>
                    </a:cubicBezTo>
                    <a:cubicBezTo>
                      <a:pt x="1" y="6528"/>
                      <a:pt x="1884" y="8432"/>
                      <a:pt x="4227" y="8453"/>
                    </a:cubicBezTo>
                    <a:cubicBezTo>
                      <a:pt x="7972" y="8432"/>
                      <a:pt x="9856" y="3933"/>
                      <a:pt x="7240"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2" name="Google Shape;182;p2"/>
              <p:cNvSpPr/>
              <p:nvPr/>
            </p:nvSpPr>
            <p:spPr>
              <a:xfrm rot="10800000">
                <a:off x="7544657" y="1681959"/>
                <a:ext cx="185909" cy="159445"/>
              </a:xfrm>
              <a:custGeom>
                <a:avLst/>
                <a:gdLst/>
                <a:ahLst/>
                <a:cxnLst/>
                <a:rect l="l" t="t" r="r" b="b"/>
                <a:pathLst>
                  <a:path w="9856" h="8453" extrusionOk="0">
                    <a:moveTo>
                      <a:pt x="4270" y="1"/>
                    </a:moveTo>
                    <a:cubicBezTo>
                      <a:pt x="2122" y="1"/>
                      <a:pt x="50" y="1660"/>
                      <a:pt x="21" y="4184"/>
                    </a:cubicBezTo>
                    <a:cubicBezTo>
                      <a:pt x="1" y="6528"/>
                      <a:pt x="1884" y="8432"/>
                      <a:pt x="4227" y="8453"/>
                    </a:cubicBezTo>
                    <a:cubicBezTo>
                      <a:pt x="7972" y="8432"/>
                      <a:pt x="9856" y="3933"/>
                      <a:pt x="7219" y="1255"/>
                    </a:cubicBezTo>
                    <a:cubicBezTo>
                      <a:pt x="6367" y="389"/>
                      <a:pt x="5309" y="1"/>
                      <a:pt x="427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3" name="Google Shape;183;p2"/>
            <p:cNvGrpSpPr/>
            <p:nvPr/>
          </p:nvGrpSpPr>
          <p:grpSpPr>
            <a:xfrm rot="10800000">
              <a:off x="-25400" y="3704975"/>
              <a:ext cx="952877" cy="469676"/>
              <a:chOff x="7768817" y="938383"/>
              <a:chExt cx="952877" cy="469676"/>
            </a:xfrm>
          </p:grpSpPr>
          <p:sp>
            <p:nvSpPr>
              <p:cNvPr id="184" name="Google Shape;184;p2"/>
              <p:cNvSpPr/>
              <p:nvPr/>
            </p:nvSpPr>
            <p:spPr>
              <a:xfrm rot="10800000">
                <a:off x="7768817" y="938383"/>
                <a:ext cx="952877" cy="469676"/>
              </a:xfrm>
              <a:custGeom>
                <a:avLst/>
                <a:gdLst/>
                <a:ahLst/>
                <a:cxnLst/>
                <a:rect l="l" t="t" r="r" b="b"/>
                <a:pathLst>
                  <a:path w="48878" h="24900" extrusionOk="0">
                    <a:moveTo>
                      <a:pt x="0" y="1"/>
                    </a:moveTo>
                    <a:lnTo>
                      <a:pt x="0" y="24900"/>
                    </a:lnTo>
                    <a:lnTo>
                      <a:pt x="48878" y="24900"/>
                    </a:lnTo>
                    <a:lnTo>
                      <a:pt x="4887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85" name="Google Shape;185;p2"/>
              <p:cNvSpPr/>
              <p:nvPr/>
            </p:nvSpPr>
            <p:spPr>
              <a:xfrm rot="10800000">
                <a:off x="8486364" y="1220571"/>
                <a:ext cx="186305" cy="159313"/>
              </a:xfrm>
              <a:custGeom>
                <a:avLst/>
                <a:gdLst/>
                <a:ahLst/>
                <a:cxnLst/>
                <a:rect l="l" t="t" r="r" b="b"/>
                <a:pathLst>
                  <a:path w="9877" h="8446" extrusionOk="0">
                    <a:moveTo>
                      <a:pt x="4267" y="0"/>
                    </a:moveTo>
                    <a:cubicBezTo>
                      <a:pt x="2116" y="0"/>
                      <a:pt x="50" y="1663"/>
                      <a:pt x="22" y="4198"/>
                    </a:cubicBezTo>
                    <a:cubicBezTo>
                      <a:pt x="1" y="6520"/>
                      <a:pt x="1905" y="8445"/>
                      <a:pt x="4248" y="8445"/>
                    </a:cubicBezTo>
                    <a:cubicBezTo>
                      <a:pt x="7993" y="8445"/>
                      <a:pt x="9877" y="3926"/>
                      <a:pt x="7240" y="1269"/>
                    </a:cubicBezTo>
                    <a:cubicBezTo>
                      <a:pt x="6378" y="393"/>
                      <a:pt x="5313" y="0"/>
                      <a:pt x="426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86" name="Google Shape;186;p2"/>
              <p:cNvSpPr/>
              <p:nvPr/>
            </p:nvSpPr>
            <p:spPr>
              <a:xfrm rot="10800000">
                <a:off x="8262178" y="1220571"/>
                <a:ext cx="185909" cy="159143"/>
              </a:xfrm>
              <a:custGeom>
                <a:avLst/>
                <a:gdLst/>
                <a:ahLst/>
                <a:cxnLst/>
                <a:rect l="l" t="t" r="r" b="b"/>
                <a:pathLst>
                  <a:path w="9856" h="8437" extrusionOk="0">
                    <a:moveTo>
                      <a:pt x="4246" y="1"/>
                    </a:moveTo>
                    <a:cubicBezTo>
                      <a:pt x="2094" y="1"/>
                      <a:pt x="28" y="1654"/>
                      <a:pt x="0" y="4189"/>
                    </a:cubicBezTo>
                    <a:cubicBezTo>
                      <a:pt x="0" y="6511"/>
                      <a:pt x="1883" y="8436"/>
                      <a:pt x="4227" y="8436"/>
                    </a:cubicBezTo>
                    <a:cubicBezTo>
                      <a:pt x="7972" y="8436"/>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87" name="Google Shape;187;p2"/>
              <p:cNvSpPr/>
              <p:nvPr/>
            </p:nvSpPr>
            <p:spPr>
              <a:xfrm rot="10800000">
                <a:off x="8010773" y="1220571"/>
                <a:ext cx="185909" cy="159143"/>
              </a:xfrm>
              <a:custGeom>
                <a:avLst/>
                <a:gdLst/>
                <a:ahLst/>
                <a:cxnLst/>
                <a:rect l="l" t="t" r="r" b="b"/>
                <a:pathLst>
                  <a:path w="9856" h="8437" extrusionOk="0">
                    <a:moveTo>
                      <a:pt x="4261" y="1"/>
                    </a:moveTo>
                    <a:cubicBezTo>
                      <a:pt x="2116" y="1"/>
                      <a:pt x="50" y="1654"/>
                      <a:pt x="21" y="4189"/>
                    </a:cubicBezTo>
                    <a:cubicBezTo>
                      <a:pt x="1" y="6511"/>
                      <a:pt x="1884" y="8436"/>
                      <a:pt x="4227" y="8436"/>
                    </a:cubicBezTo>
                    <a:cubicBezTo>
                      <a:pt x="7972" y="8436"/>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88" name="Google Shape;188;p2"/>
              <p:cNvSpPr/>
              <p:nvPr/>
            </p:nvSpPr>
            <p:spPr>
              <a:xfrm rot="10800000">
                <a:off x="7783437" y="1220571"/>
                <a:ext cx="185909" cy="159313"/>
              </a:xfrm>
              <a:custGeom>
                <a:avLst/>
                <a:gdLst/>
                <a:ahLst/>
                <a:cxnLst/>
                <a:rect l="l" t="t" r="r" b="b"/>
                <a:pathLst>
                  <a:path w="9856" h="8446" extrusionOk="0">
                    <a:moveTo>
                      <a:pt x="4247" y="0"/>
                    </a:moveTo>
                    <a:cubicBezTo>
                      <a:pt x="2097" y="0"/>
                      <a:pt x="36" y="1663"/>
                      <a:pt x="21" y="4198"/>
                    </a:cubicBezTo>
                    <a:cubicBezTo>
                      <a:pt x="1" y="6520"/>
                      <a:pt x="1884" y="8445"/>
                      <a:pt x="4227" y="8445"/>
                    </a:cubicBezTo>
                    <a:cubicBezTo>
                      <a:pt x="7972" y="8445"/>
                      <a:pt x="9856" y="3926"/>
                      <a:pt x="7219" y="1269"/>
                    </a:cubicBezTo>
                    <a:cubicBezTo>
                      <a:pt x="6357" y="393"/>
                      <a:pt x="5291" y="0"/>
                      <a:pt x="424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89" name="Google Shape;189;p2"/>
              <p:cNvSpPr/>
              <p:nvPr/>
            </p:nvSpPr>
            <p:spPr>
              <a:xfrm rot="10800000">
                <a:off x="8486364" y="979426"/>
                <a:ext cx="186305" cy="159313"/>
              </a:xfrm>
              <a:custGeom>
                <a:avLst/>
                <a:gdLst/>
                <a:ahLst/>
                <a:cxnLst/>
                <a:rect l="l" t="t" r="r" b="b"/>
                <a:pathLst>
                  <a:path w="9877" h="8446" extrusionOk="0">
                    <a:moveTo>
                      <a:pt x="4267" y="1"/>
                    </a:moveTo>
                    <a:cubicBezTo>
                      <a:pt x="2116" y="1"/>
                      <a:pt x="50" y="1664"/>
                      <a:pt x="22" y="4198"/>
                    </a:cubicBezTo>
                    <a:cubicBezTo>
                      <a:pt x="1" y="6521"/>
                      <a:pt x="1905" y="8446"/>
                      <a:pt x="4248" y="8446"/>
                    </a:cubicBezTo>
                    <a:cubicBezTo>
                      <a:pt x="7993" y="8446"/>
                      <a:pt x="9877" y="3926"/>
                      <a:pt x="7240" y="1269"/>
                    </a:cubicBezTo>
                    <a:cubicBezTo>
                      <a:pt x="6378" y="393"/>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90" name="Google Shape;190;p2"/>
              <p:cNvSpPr/>
              <p:nvPr/>
            </p:nvSpPr>
            <p:spPr>
              <a:xfrm rot="10800000">
                <a:off x="8262178" y="979426"/>
                <a:ext cx="185909" cy="159143"/>
              </a:xfrm>
              <a:custGeom>
                <a:avLst/>
                <a:gdLst/>
                <a:ahLst/>
                <a:cxnLst/>
                <a:rect l="l" t="t" r="r" b="b"/>
                <a:pathLst>
                  <a:path w="9856" h="8437" extrusionOk="0">
                    <a:moveTo>
                      <a:pt x="4246" y="1"/>
                    </a:moveTo>
                    <a:cubicBezTo>
                      <a:pt x="2094" y="1"/>
                      <a:pt x="28" y="1654"/>
                      <a:pt x="0" y="4189"/>
                    </a:cubicBezTo>
                    <a:cubicBezTo>
                      <a:pt x="0" y="6512"/>
                      <a:pt x="1883" y="8437"/>
                      <a:pt x="4227" y="8437"/>
                    </a:cubicBezTo>
                    <a:cubicBezTo>
                      <a:pt x="7972" y="8437"/>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91" name="Google Shape;191;p2"/>
              <p:cNvSpPr/>
              <p:nvPr/>
            </p:nvSpPr>
            <p:spPr>
              <a:xfrm rot="10800000">
                <a:off x="8010773" y="979426"/>
                <a:ext cx="185909" cy="159143"/>
              </a:xfrm>
              <a:custGeom>
                <a:avLst/>
                <a:gdLst/>
                <a:ahLst/>
                <a:cxnLst/>
                <a:rect l="l" t="t" r="r" b="b"/>
                <a:pathLst>
                  <a:path w="9856" h="8437" extrusionOk="0">
                    <a:moveTo>
                      <a:pt x="4261" y="1"/>
                    </a:moveTo>
                    <a:cubicBezTo>
                      <a:pt x="2116" y="1"/>
                      <a:pt x="50" y="1654"/>
                      <a:pt x="21" y="4189"/>
                    </a:cubicBezTo>
                    <a:cubicBezTo>
                      <a:pt x="1" y="6512"/>
                      <a:pt x="1884" y="8437"/>
                      <a:pt x="4227" y="8437"/>
                    </a:cubicBezTo>
                    <a:cubicBezTo>
                      <a:pt x="7972" y="8437"/>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92" name="Google Shape;192;p2"/>
              <p:cNvSpPr/>
              <p:nvPr/>
            </p:nvSpPr>
            <p:spPr>
              <a:xfrm rot="10800000">
                <a:off x="7783437" y="979426"/>
                <a:ext cx="185909" cy="159313"/>
              </a:xfrm>
              <a:custGeom>
                <a:avLst/>
                <a:gdLst/>
                <a:ahLst/>
                <a:cxnLst/>
                <a:rect l="l" t="t" r="r" b="b"/>
                <a:pathLst>
                  <a:path w="9856" h="8446" extrusionOk="0">
                    <a:moveTo>
                      <a:pt x="4247" y="1"/>
                    </a:moveTo>
                    <a:cubicBezTo>
                      <a:pt x="2097" y="1"/>
                      <a:pt x="36" y="1664"/>
                      <a:pt x="21" y="4198"/>
                    </a:cubicBezTo>
                    <a:cubicBezTo>
                      <a:pt x="1" y="6521"/>
                      <a:pt x="1884" y="8446"/>
                      <a:pt x="4227" y="8446"/>
                    </a:cubicBezTo>
                    <a:cubicBezTo>
                      <a:pt x="7972" y="8446"/>
                      <a:pt x="9856" y="3926"/>
                      <a:pt x="7219" y="1269"/>
                    </a:cubicBezTo>
                    <a:cubicBezTo>
                      <a:pt x="6357" y="393"/>
                      <a:pt x="5291" y="1"/>
                      <a:pt x="424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93" name="Google Shape;193;p2"/>
            <p:cNvGrpSpPr/>
            <p:nvPr/>
          </p:nvGrpSpPr>
          <p:grpSpPr>
            <a:xfrm rot="10800000">
              <a:off x="708979" y="4409768"/>
              <a:ext cx="902627" cy="470072"/>
              <a:chOff x="7078551" y="244136"/>
              <a:chExt cx="902627" cy="470072"/>
            </a:xfrm>
          </p:grpSpPr>
          <p:sp>
            <p:nvSpPr>
              <p:cNvPr id="194" name="Google Shape;194;p2"/>
              <p:cNvSpPr/>
              <p:nvPr/>
            </p:nvSpPr>
            <p:spPr>
              <a:xfrm rot="10800000">
                <a:off x="7078551" y="244136"/>
                <a:ext cx="902627" cy="470072"/>
              </a:xfrm>
              <a:custGeom>
                <a:avLst/>
                <a:gdLst/>
                <a:ahLst/>
                <a:cxnLst/>
                <a:rect l="l" t="t" r="r" b="b"/>
                <a:pathLst>
                  <a:path w="47853" h="24921" extrusionOk="0">
                    <a:moveTo>
                      <a:pt x="0" y="0"/>
                    </a:moveTo>
                    <a:lnTo>
                      <a:pt x="0" y="24920"/>
                    </a:lnTo>
                    <a:lnTo>
                      <a:pt x="47852" y="24920"/>
                    </a:lnTo>
                    <a:lnTo>
                      <a:pt x="47852"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95" name="Google Shape;195;p2"/>
              <p:cNvSpPr/>
              <p:nvPr/>
            </p:nvSpPr>
            <p:spPr>
              <a:xfrm rot="10800000">
                <a:off x="7762524" y="526319"/>
                <a:ext cx="186305" cy="159332"/>
              </a:xfrm>
              <a:custGeom>
                <a:avLst/>
                <a:gdLst/>
                <a:ahLst/>
                <a:cxnLst/>
                <a:rect l="l" t="t" r="r" b="b"/>
                <a:pathLst>
                  <a:path w="9877" h="8447" extrusionOk="0">
                    <a:moveTo>
                      <a:pt x="4267" y="1"/>
                    </a:moveTo>
                    <a:cubicBezTo>
                      <a:pt x="2116" y="1"/>
                      <a:pt x="50" y="1664"/>
                      <a:pt x="22" y="4199"/>
                    </a:cubicBezTo>
                    <a:cubicBezTo>
                      <a:pt x="1" y="6521"/>
                      <a:pt x="1905" y="8446"/>
                      <a:pt x="4248" y="8446"/>
                    </a:cubicBezTo>
                    <a:cubicBezTo>
                      <a:pt x="7994" y="8446"/>
                      <a:pt x="9877" y="3927"/>
                      <a:pt x="7240" y="1269"/>
                    </a:cubicBezTo>
                    <a:cubicBezTo>
                      <a:pt x="6378" y="394"/>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96" name="Google Shape;196;p2"/>
              <p:cNvSpPr/>
              <p:nvPr/>
            </p:nvSpPr>
            <p:spPr>
              <a:xfrm rot="10800000">
                <a:off x="7542676" y="522376"/>
                <a:ext cx="185909" cy="159162"/>
              </a:xfrm>
              <a:custGeom>
                <a:avLst/>
                <a:gdLst/>
                <a:ahLst/>
                <a:cxnLst/>
                <a:rect l="l" t="t" r="r" b="b"/>
                <a:pathLst>
                  <a:path w="9856" h="8438" extrusionOk="0">
                    <a:moveTo>
                      <a:pt x="4248" y="1"/>
                    </a:moveTo>
                    <a:cubicBezTo>
                      <a:pt x="2104" y="1"/>
                      <a:pt x="49" y="1649"/>
                      <a:pt x="21" y="4169"/>
                    </a:cubicBezTo>
                    <a:cubicBezTo>
                      <a:pt x="0" y="6512"/>
                      <a:pt x="1883" y="8437"/>
                      <a:pt x="4248" y="8437"/>
                    </a:cubicBezTo>
                    <a:cubicBezTo>
                      <a:pt x="7972" y="8437"/>
                      <a:pt x="9855" y="3918"/>
                      <a:pt x="7219" y="1260"/>
                    </a:cubicBezTo>
                    <a:cubicBezTo>
                      <a:pt x="6356" y="391"/>
                      <a:pt x="5292" y="1"/>
                      <a:pt x="4248"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97" name="Google Shape;197;p2"/>
              <p:cNvSpPr/>
              <p:nvPr/>
            </p:nvSpPr>
            <p:spPr>
              <a:xfrm rot="10800000">
                <a:off x="7313378" y="522376"/>
                <a:ext cx="185909" cy="159162"/>
              </a:xfrm>
              <a:custGeom>
                <a:avLst/>
                <a:gdLst/>
                <a:ahLst/>
                <a:cxnLst/>
                <a:rect l="l" t="t" r="r" b="b"/>
                <a:pathLst>
                  <a:path w="9856" h="8438" extrusionOk="0">
                    <a:moveTo>
                      <a:pt x="4244" y="1"/>
                    </a:moveTo>
                    <a:cubicBezTo>
                      <a:pt x="2093" y="1"/>
                      <a:pt x="29" y="1649"/>
                      <a:pt x="1" y="4169"/>
                    </a:cubicBezTo>
                    <a:cubicBezTo>
                      <a:pt x="1" y="6512"/>
                      <a:pt x="1884" y="8416"/>
                      <a:pt x="4227" y="8437"/>
                    </a:cubicBezTo>
                    <a:cubicBezTo>
                      <a:pt x="7973" y="8437"/>
                      <a:pt x="9856" y="3918"/>
                      <a:pt x="7219" y="1260"/>
                    </a:cubicBezTo>
                    <a:cubicBezTo>
                      <a:pt x="6357" y="391"/>
                      <a:pt x="5290" y="1"/>
                      <a:pt x="4244"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98" name="Google Shape;198;p2"/>
              <p:cNvSpPr/>
              <p:nvPr/>
            </p:nvSpPr>
            <p:spPr>
              <a:xfrm rot="10800000">
                <a:off x="7086042" y="522376"/>
                <a:ext cx="185909" cy="159332"/>
              </a:xfrm>
              <a:custGeom>
                <a:avLst/>
                <a:gdLst/>
                <a:ahLst/>
                <a:cxnLst/>
                <a:rect l="l" t="t" r="r" b="b"/>
                <a:pathLst>
                  <a:path w="9856" h="8447" extrusionOk="0">
                    <a:moveTo>
                      <a:pt x="4243" y="0"/>
                    </a:moveTo>
                    <a:cubicBezTo>
                      <a:pt x="2093" y="0"/>
                      <a:pt x="29" y="1658"/>
                      <a:pt x="1" y="4178"/>
                    </a:cubicBezTo>
                    <a:cubicBezTo>
                      <a:pt x="1" y="6521"/>
                      <a:pt x="1884" y="8425"/>
                      <a:pt x="4227" y="8446"/>
                    </a:cubicBezTo>
                    <a:cubicBezTo>
                      <a:pt x="7973" y="8446"/>
                      <a:pt x="9856" y="3927"/>
                      <a:pt x="7219" y="1269"/>
                    </a:cubicBezTo>
                    <a:cubicBezTo>
                      <a:pt x="6357" y="393"/>
                      <a:pt x="5290" y="0"/>
                      <a:pt x="424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99" name="Google Shape;199;p2"/>
              <p:cNvSpPr/>
              <p:nvPr/>
            </p:nvSpPr>
            <p:spPr>
              <a:xfrm rot="10800000">
                <a:off x="7762524" y="285571"/>
                <a:ext cx="186305" cy="159049"/>
              </a:xfrm>
              <a:custGeom>
                <a:avLst/>
                <a:gdLst/>
                <a:ahLst/>
                <a:cxnLst/>
                <a:rect l="l" t="t" r="r" b="b"/>
                <a:pathLst>
                  <a:path w="9877" h="8432" extrusionOk="0">
                    <a:moveTo>
                      <a:pt x="4277" y="0"/>
                    </a:moveTo>
                    <a:cubicBezTo>
                      <a:pt x="2122" y="0"/>
                      <a:pt x="50" y="1660"/>
                      <a:pt x="22" y="4184"/>
                    </a:cubicBezTo>
                    <a:cubicBezTo>
                      <a:pt x="1" y="6527"/>
                      <a:pt x="1905" y="8431"/>
                      <a:pt x="4248" y="8431"/>
                    </a:cubicBezTo>
                    <a:cubicBezTo>
                      <a:pt x="7994" y="8431"/>
                      <a:pt x="9877" y="3912"/>
                      <a:pt x="7240" y="1255"/>
                    </a:cubicBezTo>
                    <a:cubicBezTo>
                      <a:pt x="6381" y="388"/>
                      <a:pt x="5319" y="0"/>
                      <a:pt x="42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00" name="Google Shape;200;p2"/>
              <p:cNvSpPr/>
              <p:nvPr/>
            </p:nvSpPr>
            <p:spPr>
              <a:xfrm rot="10800000">
                <a:off x="7542676" y="280836"/>
                <a:ext cx="185909" cy="159539"/>
              </a:xfrm>
              <a:custGeom>
                <a:avLst/>
                <a:gdLst/>
                <a:ahLst/>
                <a:cxnLst/>
                <a:rect l="l" t="t" r="r" b="b"/>
                <a:pathLst>
                  <a:path w="9856" h="8458" extrusionOk="0">
                    <a:moveTo>
                      <a:pt x="4258" y="0"/>
                    </a:moveTo>
                    <a:cubicBezTo>
                      <a:pt x="2113" y="0"/>
                      <a:pt x="49" y="1649"/>
                      <a:pt x="21" y="4168"/>
                    </a:cubicBezTo>
                    <a:cubicBezTo>
                      <a:pt x="0" y="6512"/>
                      <a:pt x="1883" y="8437"/>
                      <a:pt x="4248" y="8458"/>
                    </a:cubicBezTo>
                    <a:cubicBezTo>
                      <a:pt x="7972" y="8437"/>
                      <a:pt x="9855" y="3917"/>
                      <a:pt x="7219" y="1260"/>
                    </a:cubicBezTo>
                    <a:cubicBezTo>
                      <a:pt x="6363" y="390"/>
                      <a:pt x="5301" y="0"/>
                      <a:pt x="425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01" name="Google Shape;201;p2"/>
              <p:cNvSpPr/>
              <p:nvPr/>
            </p:nvSpPr>
            <p:spPr>
              <a:xfrm rot="10800000">
                <a:off x="7313378" y="280836"/>
                <a:ext cx="186305" cy="159539"/>
              </a:xfrm>
              <a:custGeom>
                <a:avLst/>
                <a:gdLst/>
                <a:ahLst/>
                <a:cxnLst/>
                <a:rect l="l" t="t" r="r" b="b"/>
                <a:pathLst>
                  <a:path w="9877" h="8458" extrusionOk="0">
                    <a:moveTo>
                      <a:pt x="4279" y="0"/>
                    </a:moveTo>
                    <a:cubicBezTo>
                      <a:pt x="2133" y="0"/>
                      <a:pt x="64" y="1649"/>
                      <a:pt x="22" y="4168"/>
                    </a:cubicBezTo>
                    <a:cubicBezTo>
                      <a:pt x="1" y="6512"/>
                      <a:pt x="1905" y="8437"/>
                      <a:pt x="4248" y="8458"/>
                    </a:cubicBezTo>
                    <a:cubicBezTo>
                      <a:pt x="7994" y="8437"/>
                      <a:pt x="9877" y="3938"/>
                      <a:pt x="7240" y="1260"/>
                    </a:cubicBezTo>
                    <a:cubicBezTo>
                      <a:pt x="6385" y="390"/>
                      <a:pt x="532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02" name="Google Shape;202;p2"/>
              <p:cNvSpPr/>
              <p:nvPr/>
            </p:nvSpPr>
            <p:spPr>
              <a:xfrm rot="10800000">
                <a:off x="7086042" y="280836"/>
                <a:ext cx="186305" cy="159539"/>
              </a:xfrm>
              <a:custGeom>
                <a:avLst/>
                <a:gdLst/>
                <a:ahLst/>
                <a:cxnLst/>
                <a:rect l="l" t="t" r="r" b="b"/>
                <a:pathLst>
                  <a:path w="9877" h="8458" extrusionOk="0">
                    <a:moveTo>
                      <a:pt x="4274" y="0"/>
                    </a:moveTo>
                    <a:cubicBezTo>
                      <a:pt x="2124" y="0"/>
                      <a:pt x="50" y="1649"/>
                      <a:pt x="22" y="4168"/>
                    </a:cubicBezTo>
                    <a:cubicBezTo>
                      <a:pt x="1" y="6512"/>
                      <a:pt x="1905" y="8437"/>
                      <a:pt x="4248" y="8458"/>
                    </a:cubicBezTo>
                    <a:cubicBezTo>
                      <a:pt x="7994" y="8458"/>
                      <a:pt x="9877" y="3938"/>
                      <a:pt x="7240" y="1260"/>
                    </a:cubicBezTo>
                    <a:cubicBezTo>
                      <a:pt x="6385" y="390"/>
                      <a:pt x="5320" y="0"/>
                      <a:pt x="4274"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03" name="Google Shape;203;p2"/>
            <p:cNvGrpSpPr/>
            <p:nvPr/>
          </p:nvGrpSpPr>
          <p:grpSpPr>
            <a:xfrm rot="10800000">
              <a:off x="-479839" y="4184805"/>
              <a:ext cx="933015" cy="469695"/>
              <a:chOff x="8210498" y="469492"/>
              <a:chExt cx="933015" cy="469695"/>
            </a:xfrm>
          </p:grpSpPr>
          <p:sp>
            <p:nvSpPr>
              <p:cNvPr id="204" name="Google Shape;204;p2"/>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05" name="Google Shape;205;p2"/>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6" name="Google Shape;206;p2"/>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7" name="Google Shape;207;p2"/>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8" name="Google Shape;208;p2"/>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9" name="Google Shape;209;p2"/>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0" name="Google Shape;210;p2"/>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1" name="Google Shape;211;p2"/>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2" name="Google Shape;212;p2"/>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grpSp>
        <p:nvGrpSpPr>
          <p:cNvPr id="213" name="Google Shape;213;p2"/>
          <p:cNvGrpSpPr/>
          <p:nvPr/>
        </p:nvGrpSpPr>
        <p:grpSpPr>
          <a:xfrm rot="10800000">
            <a:off x="5542554" y="2113"/>
            <a:ext cx="4055896" cy="4533715"/>
            <a:chOff x="-479839" y="609783"/>
            <a:chExt cx="4055896" cy="4533715"/>
          </a:xfrm>
        </p:grpSpPr>
        <p:grpSp>
          <p:nvGrpSpPr>
            <p:cNvPr id="214" name="Google Shape;214;p2"/>
            <p:cNvGrpSpPr/>
            <p:nvPr/>
          </p:nvGrpSpPr>
          <p:grpSpPr>
            <a:xfrm>
              <a:off x="-23401" y="1832595"/>
              <a:ext cx="231688" cy="912511"/>
              <a:chOff x="466156" y="1895400"/>
              <a:chExt cx="231688" cy="912511"/>
            </a:xfrm>
          </p:grpSpPr>
          <p:sp>
            <p:nvSpPr>
              <p:cNvPr id="215" name="Google Shape;215;p2"/>
              <p:cNvSpPr/>
              <p:nvPr/>
            </p:nvSpPr>
            <p:spPr>
              <a:xfrm>
                <a:off x="466156" y="1895400"/>
                <a:ext cx="231688" cy="912511"/>
              </a:xfrm>
              <a:custGeom>
                <a:avLst/>
                <a:gdLst/>
                <a:ahLst/>
                <a:cxnLst/>
                <a:rect l="l" t="t" r="r" b="b"/>
                <a:pathLst>
                  <a:path w="12283" h="48377" extrusionOk="0">
                    <a:moveTo>
                      <a:pt x="1" y="1"/>
                    </a:moveTo>
                    <a:lnTo>
                      <a:pt x="1" y="48376"/>
                    </a:lnTo>
                    <a:lnTo>
                      <a:pt x="12283" y="48376"/>
                    </a:lnTo>
                    <a:lnTo>
                      <a:pt x="1228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16" name="Google Shape;216;p2"/>
              <p:cNvSpPr/>
              <p:nvPr/>
            </p:nvSpPr>
            <p:spPr>
              <a:xfrm>
                <a:off x="500505" y="1931579"/>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7" name="Google Shape;217;p2"/>
              <p:cNvSpPr/>
              <p:nvPr/>
            </p:nvSpPr>
            <p:spPr>
              <a:xfrm>
                <a:off x="500505" y="2594632"/>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8" name="Google Shape;218;p2"/>
              <p:cNvSpPr/>
              <p:nvPr/>
            </p:nvSpPr>
            <p:spPr>
              <a:xfrm>
                <a:off x="500505" y="2143523"/>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9" name="Google Shape;219;p2"/>
              <p:cNvSpPr/>
              <p:nvPr/>
            </p:nvSpPr>
            <p:spPr>
              <a:xfrm>
                <a:off x="500505" y="2375331"/>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20" name="Google Shape;220;p2"/>
            <p:cNvGrpSpPr/>
            <p:nvPr/>
          </p:nvGrpSpPr>
          <p:grpSpPr>
            <a:xfrm>
              <a:off x="-25393" y="1589009"/>
              <a:ext cx="233650" cy="233669"/>
              <a:chOff x="464194" y="1672798"/>
              <a:chExt cx="233650" cy="233669"/>
            </a:xfrm>
          </p:grpSpPr>
          <p:sp>
            <p:nvSpPr>
              <p:cNvPr id="221" name="Google Shape;221;p2"/>
              <p:cNvSpPr/>
              <p:nvPr/>
            </p:nvSpPr>
            <p:spPr>
              <a:xfrm>
                <a:off x="464194" y="1672798"/>
                <a:ext cx="233650" cy="23366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22" name="Google Shape;222;p2"/>
              <p:cNvSpPr/>
              <p:nvPr/>
            </p:nvSpPr>
            <p:spPr>
              <a:xfrm>
                <a:off x="505636" y="1715164"/>
                <a:ext cx="175648" cy="150655"/>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23" name="Google Shape;223;p2"/>
            <p:cNvGrpSpPr/>
            <p:nvPr/>
          </p:nvGrpSpPr>
          <p:grpSpPr>
            <a:xfrm>
              <a:off x="221402" y="1055566"/>
              <a:ext cx="231699" cy="952148"/>
              <a:chOff x="697830" y="1196432"/>
              <a:chExt cx="226180" cy="929469"/>
            </a:xfrm>
          </p:grpSpPr>
          <p:sp>
            <p:nvSpPr>
              <p:cNvPr id="224" name="Google Shape;224;p2"/>
              <p:cNvSpPr/>
              <p:nvPr/>
            </p:nvSpPr>
            <p:spPr>
              <a:xfrm>
                <a:off x="697830" y="1196432"/>
                <a:ext cx="226180" cy="929469"/>
              </a:xfrm>
              <a:custGeom>
                <a:avLst/>
                <a:gdLst/>
                <a:ahLst/>
                <a:cxnLst/>
                <a:rect l="l" t="t" r="r" b="b"/>
                <a:pathLst>
                  <a:path w="11991" h="49276" extrusionOk="0">
                    <a:moveTo>
                      <a:pt x="1" y="0"/>
                    </a:moveTo>
                    <a:lnTo>
                      <a:pt x="1" y="49275"/>
                    </a:lnTo>
                    <a:lnTo>
                      <a:pt x="11990" y="49275"/>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5" name="Google Shape;225;p2"/>
              <p:cNvSpPr/>
              <p:nvPr/>
            </p:nvSpPr>
            <p:spPr>
              <a:xfrm>
                <a:off x="724276" y="1249965"/>
                <a:ext cx="187889" cy="160784"/>
              </a:xfrm>
              <a:custGeom>
                <a:avLst/>
                <a:gdLst/>
                <a:ahLst/>
                <a:cxnLst/>
                <a:rect l="l" t="t" r="r" b="b"/>
                <a:pathLst>
                  <a:path w="9961" h="8524" extrusionOk="0">
                    <a:moveTo>
                      <a:pt x="4320" y="1"/>
                    </a:moveTo>
                    <a:cubicBezTo>
                      <a:pt x="2144" y="1"/>
                      <a:pt x="50" y="1679"/>
                      <a:pt x="22" y="4234"/>
                    </a:cubicBezTo>
                    <a:cubicBezTo>
                      <a:pt x="1" y="6578"/>
                      <a:pt x="1905" y="8524"/>
                      <a:pt x="4269" y="8524"/>
                    </a:cubicBezTo>
                    <a:cubicBezTo>
                      <a:pt x="8056" y="8524"/>
                      <a:pt x="9960" y="3962"/>
                      <a:pt x="7303" y="1263"/>
                    </a:cubicBezTo>
                    <a:cubicBezTo>
                      <a:pt x="6438" y="391"/>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6" name="Google Shape;226;p2"/>
              <p:cNvSpPr/>
              <p:nvPr/>
            </p:nvSpPr>
            <p:spPr>
              <a:xfrm>
                <a:off x="724276" y="1913150"/>
                <a:ext cx="187889" cy="160671"/>
              </a:xfrm>
              <a:custGeom>
                <a:avLst/>
                <a:gdLst/>
                <a:ahLst/>
                <a:cxnLst/>
                <a:rect l="l" t="t" r="r" b="b"/>
                <a:pathLst>
                  <a:path w="9961" h="8518" extrusionOk="0">
                    <a:moveTo>
                      <a:pt x="4308" y="1"/>
                    </a:moveTo>
                    <a:cubicBezTo>
                      <a:pt x="2136" y="1"/>
                      <a:pt x="50" y="1678"/>
                      <a:pt x="22" y="4228"/>
                    </a:cubicBezTo>
                    <a:cubicBezTo>
                      <a:pt x="1" y="6592"/>
                      <a:pt x="1905" y="8517"/>
                      <a:pt x="4269" y="8517"/>
                    </a:cubicBezTo>
                    <a:cubicBezTo>
                      <a:pt x="8056" y="8517"/>
                      <a:pt x="9960" y="3956"/>
                      <a:pt x="7303" y="1278"/>
                    </a:cubicBezTo>
                    <a:cubicBezTo>
                      <a:pt x="6435" y="396"/>
                      <a:pt x="5361" y="1"/>
                      <a:pt x="43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7" name="Google Shape;227;p2"/>
              <p:cNvSpPr/>
              <p:nvPr/>
            </p:nvSpPr>
            <p:spPr>
              <a:xfrm>
                <a:off x="724276" y="1462042"/>
                <a:ext cx="187889" cy="161048"/>
              </a:xfrm>
              <a:custGeom>
                <a:avLst/>
                <a:gdLst/>
                <a:ahLst/>
                <a:cxnLst/>
                <a:rect l="l" t="t" r="r" b="b"/>
                <a:pathLst>
                  <a:path w="9961" h="8538" extrusionOk="0">
                    <a:moveTo>
                      <a:pt x="4308" y="0"/>
                    </a:moveTo>
                    <a:cubicBezTo>
                      <a:pt x="2136" y="0"/>
                      <a:pt x="50" y="1677"/>
                      <a:pt x="22" y="4227"/>
                    </a:cubicBezTo>
                    <a:cubicBezTo>
                      <a:pt x="1" y="6592"/>
                      <a:pt x="1905" y="8517"/>
                      <a:pt x="4269" y="8537"/>
                    </a:cubicBezTo>
                    <a:cubicBezTo>
                      <a:pt x="8056" y="8517"/>
                      <a:pt x="9960" y="3955"/>
                      <a:pt x="7303" y="1277"/>
                    </a:cubicBezTo>
                    <a:cubicBezTo>
                      <a:pt x="6435" y="395"/>
                      <a:pt x="5361" y="0"/>
                      <a:pt x="43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8" name="Google Shape;228;p2"/>
              <p:cNvSpPr/>
              <p:nvPr/>
            </p:nvSpPr>
            <p:spPr>
              <a:xfrm>
                <a:off x="724276" y="1693981"/>
                <a:ext cx="187889" cy="160784"/>
              </a:xfrm>
              <a:custGeom>
                <a:avLst/>
                <a:gdLst/>
                <a:ahLst/>
                <a:cxnLst/>
                <a:rect l="l" t="t" r="r" b="b"/>
                <a:pathLst>
                  <a:path w="9961" h="8524" extrusionOk="0">
                    <a:moveTo>
                      <a:pt x="4320" y="1"/>
                    </a:moveTo>
                    <a:cubicBezTo>
                      <a:pt x="2144" y="1"/>
                      <a:pt x="50" y="1680"/>
                      <a:pt x="22" y="4234"/>
                    </a:cubicBezTo>
                    <a:cubicBezTo>
                      <a:pt x="1" y="6578"/>
                      <a:pt x="1905" y="8524"/>
                      <a:pt x="4269" y="8524"/>
                    </a:cubicBezTo>
                    <a:cubicBezTo>
                      <a:pt x="8056" y="8524"/>
                      <a:pt x="9960" y="3962"/>
                      <a:pt x="7303" y="1263"/>
                    </a:cubicBezTo>
                    <a:cubicBezTo>
                      <a:pt x="6438" y="392"/>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29" name="Google Shape;229;p2"/>
            <p:cNvGrpSpPr/>
            <p:nvPr/>
          </p:nvGrpSpPr>
          <p:grpSpPr>
            <a:xfrm>
              <a:off x="-22076" y="2755636"/>
              <a:ext cx="229726" cy="695027"/>
              <a:chOff x="466156" y="2807915"/>
              <a:chExt cx="229726" cy="695027"/>
            </a:xfrm>
          </p:grpSpPr>
          <p:sp>
            <p:nvSpPr>
              <p:cNvPr id="230" name="Google Shape;230;p2"/>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31" name="Google Shape;231;p2"/>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2" name="Google Shape;232;p2"/>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3" name="Google Shape;233;p2"/>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34" name="Google Shape;234;p2"/>
            <p:cNvGrpSpPr/>
            <p:nvPr/>
          </p:nvGrpSpPr>
          <p:grpSpPr>
            <a:xfrm>
              <a:off x="-260478" y="1099130"/>
              <a:ext cx="468121" cy="478779"/>
              <a:chOff x="226372" y="1293347"/>
              <a:chExt cx="456614" cy="467010"/>
            </a:xfrm>
          </p:grpSpPr>
          <p:sp>
            <p:nvSpPr>
              <p:cNvPr id="235" name="Google Shape;235;p2"/>
              <p:cNvSpPr/>
              <p:nvPr/>
            </p:nvSpPr>
            <p:spPr>
              <a:xfrm>
                <a:off x="226372" y="1293347"/>
                <a:ext cx="456614" cy="467010"/>
              </a:xfrm>
              <a:custGeom>
                <a:avLst/>
                <a:gdLst/>
                <a:ahLst/>
                <a:cxnLst/>
                <a:rect l="l" t="t" r="r" b="b"/>
                <a:pathLst>
                  <a:path w="24816" h="25381" extrusionOk="0">
                    <a:moveTo>
                      <a:pt x="0" y="0"/>
                    </a:moveTo>
                    <a:lnTo>
                      <a:pt x="0" y="25380"/>
                    </a:lnTo>
                    <a:lnTo>
                      <a:pt x="24815" y="25380"/>
                    </a:lnTo>
                    <a:lnTo>
                      <a:pt x="24815"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36" name="Google Shape;236;p2"/>
              <p:cNvSpPr/>
              <p:nvPr/>
            </p:nvSpPr>
            <p:spPr>
              <a:xfrm>
                <a:off x="469286" y="1574385"/>
                <a:ext cx="182510" cy="156179"/>
              </a:xfrm>
              <a:custGeom>
                <a:avLst/>
                <a:gdLst/>
                <a:ahLst/>
                <a:cxnLst/>
                <a:rect l="l" t="t" r="r" b="b"/>
                <a:pathLst>
                  <a:path w="9919" h="8488" extrusionOk="0">
                    <a:moveTo>
                      <a:pt x="5671" y="0"/>
                    </a:moveTo>
                    <a:cubicBezTo>
                      <a:pt x="1905" y="0"/>
                      <a:pt x="1" y="4541"/>
                      <a:pt x="2658" y="7219"/>
                    </a:cubicBezTo>
                    <a:cubicBezTo>
                      <a:pt x="3520" y="8095"/>
                      <a:pt x="4588" y="8487"/>
                      <a:pt x="5637" y="8487"/>
                    </a:cubicBezTo>
                    <a:cubicBezTo>
                      <a:pt x="7794" y="8487"/>
                      <a:pt x="9870" y="6824"/>
                      <a:pt x="9898" y="4290"/>
                    </a:cubicBezTo>
                    <a:cubicBezTo>
                      <a:pt x="9919" y="1925"/>
                      <a:pt x="8015" y="21"/>
                      <a:pt x="56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7" name="Google Shape;237;p2"/>
              <p:cNvSpPr/>
              <p:nvPr/>
            </p:nvSpPr>
            <p:spPr>
              <a:xfrm>
                <a:off x="231763" y="1574385"/>
                <a:ext cx="182491" cy="156179"/>
              </a:xfrm>
              <a:custGeom>
                <a:avLst/>
                <a:gdLst/>
                <a:ahLst/>
                <a:cxnLst/>
                <a:rect l="l" t="t" r="r" b="b"/>
                <a:pathLst>
                  <a:path w="9918" h="8488" extrusionOk="0">
                    <a:moveTo>
                      <a:pt x="5670" y="0"/>
                    </a:moveTo>
                    <a:cubicBezTo>
                      <a:pt x="1904" y="0"/>
                      <a:pt x="0" y="4541"/>
                      <a:pt x="2636" y="7219"/>
                    </a:cubicBezTo>
                    <a:cubicBezTo>
                      <a:pt x="3505" y="8095"/>
                      <a:pt x="4578" y="8487"/>
                      <a:pt x="5629" y="8487"/>
                    </a:cubicBezTo>
                    <a:cubicBezTo>
                      <a:pt x="7793" y="8487"/>
                      <a:pt x="9869" y="6824"/>
                      <a:pt x="9897" y="4290"/>
                    </a:cubicBezTo>
                    <a:cubicBezTo>
                      <a:pt x="9918" y="1946"/>
                      <a:pt x="8014" y="21"/>
                      <a:pt x="56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8" name="Google Shape;238;p2"/>
              <p:cNvSpPr/>
              <p:nvPr/>
            </p:nvSpPr>
            <p:spPr>
              <a:xfrm>
                <a:off x="469286" y="1338390"/>
                <a:ext cx="182510" cy="155793"/>
              </a:xfrm>
              <a:custGeom>
                <a:avLst/>
                <a:gdLst/>
                <a:ahLst/>
                <a:cxnLst/>
                <a:rect l="l" t="t" r="r" b="b"/>
                <a:pathLst>
                  <a:path w="9919" h="8467" extrusionOk="0">
                    <a:moveTo>
                      <a:pt x="5671" y="0"/>
                    </a:moveTo>
                    <a:cubicBezTo>
                      <a:pt x="1905" y="0"/>
                      <a:pt x="1" y="4540"/>
                      <a:pt x="2658" y="7198"/>
                    </a:cubicBezTo>
                    <a:cubicBezTo>
                      <a:pt x="3520" y="8074"/>
                      <a:pt x="4588" y="8466"/>
                      <a:pt x="5637" y="8466"/>
                    </a:cubicBezTo>
                    <a:cubicBezTo>
                      <a:pt x="7794" y="8466"/>
                      <a:pt x="9870" y="6803"/>
                      <a:pt x="9898" y="4268"/>
                    </a:cubicBezTo>
                    <a:cubicBezTo>
                      <a:pt x="9919" y="1925"/>
                      <a:pt x="8015" y="0"/>
                      <a:pt x="56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39" name="Google Shape;239;p2"/>
              <p:cNvSpPr/>
              <p:nvPr/>
            </p:nvSpPr>
            <p:spPr>
              <a:xfrm>
                <a:off x="231874" y="1338371"/>
                <a:ext cx="182381" cy="155811"/>
              </a:xfrm>
              <a:custGeom>
                <a:avLst/>
                <a:gdLst/>
                <a:ahLst/>
                <a:cxnLst/>
                <a:rect l="l" t="t" r="r" b="b"/>
                <a:pathLst>
                  <a:path w="9912" h="8468" extrusionOk="0">
                    <a:moveTo>
                      <a:pt x="5638" y="1"/>
                    </a:moveTo>
                    <a:cubicBezTo>
                      <a:pt x="1889" y="1"/>
                      <a:pt x="0" y="4527"/>
                      <a:pt x="2630" y="7199"/>
                    </a:cubicBezTo>
                    <a:cubicBezTo>
                      <a:pt x="3499" y="8075"/>
                      <a:pt x="4572" y="8467"/>
                      <a:pt x="5623" y="8467"/>
                    </a:cubicBezTo>
                    <a:cubicBezTo>
                      <a:pt x="7787" y="8467"/>
                      <a:pt x="9863" y="6804"/>
                      <a:pt x="9891" y="4269"/>
                    </a:cubicBezTo>
                    <a:cubicBezTo>
                      <a:pt x="9912" y="1926"/>
                      <a:pt x="8008" y="1"/>
                      <a:pt x="5664" y="1"/>
                    </a:cubicBezTo>
                    <a:cubicBezTo>
                      <a:pt x="5656" y="1"/>
                      <a:pt x="5647" y="1"/>
                      <a:pt x="5638"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40" name="Google Shape;240;p2"/>
            <p:cNvGrpSpPr/>
            <p:nvPr/>
          </p:nvGrpSpPr>
          <p:grpSpPr>
            <a:xfrm>
              <a:off x="-24820" y="609783"/>
              <a:ext cx="232496" cy="478233"/>
              <a:chOff x="1791550" y="3336545"/>
              <a:chExt cx="221024" cy="464755"/>
            </a:xfrm>
          </p:grpSpPr>
          <p:sp>
            <p:nvSpPr>
              <p:cNvPr id="241" name="Google Shape;241;p2"/>
              <p:cNvSpPr/>
              <p:nvPr/>
            </p:nvSpPr>
            <p:spPr>
              <a:xfrm>
                <a:off x="1791550" y="3336545"/>
                <a:ext cx="221024" cy="464755"/>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42" name="Google Shape;242;p2"/>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43" name="Google Shape;243;p2"/>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44" name="Google Shape;244;p2"/>
            <p:cNvGrpSpPr/>
            <p:nvPr/>
          </p:nvGrpSpPr>
          <p:grpSpPr>
            <a:xfrm rot="10800000">
              <a:off x="708474" y="4182471"/>
              <a:ext cx="219463" cy="219462"/>
              <a:chOff x="7759356" y="714196"/>
              <a:chExt cx="233273" cy="233669"/>
            </a:xfrm>
          </p:grpSpPr>
          <p:sp>
            <p:nvSpPr>
              <p:cNvPr id="245" name="Google Shape;245;p2"/>
              <p:cNvSpPr/>
              <p:nvPr/>
            </p:nvSpPr>
            <p:spPr>
              <a:xfrm rot="10800000">
                <a:off x="7759356" y="714196"/>
                <a:ext cx="233273" cy="233669"/>
              </a:xfrm>
              <a:custGeom>
                <a:avLst/>
                <a:gdLst/>
                <a:ahLst/>
                <a:cxnLst/>
                <a:rect l="l" t="t" r="r" b="b"/>
                <a:pathLst>
                  <a:path w="12367" h="12388" extrusionOk="0">
                    <a:moveTo>
                      <a:pt x="0" y="1"/>
                    </a:moveTo>
                    <a:lnTo>
                      <a:pt x="0" y="12387"/>
                    </a:lnTo>
                    <a:lnTo>
                      <a:pt x="12366" y="12387"/>
                    </a:lnTo>
                    <a:lnTo>
                      <a:pt x="12366"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46" name="Google Shape;246;p2"/>
              <p:cNvSpPr/>
              <p:nvPr/>
            </p:nvSpPr>
            <p:spPr>
              <a:xfrm rot="10800000">
                <a:off x="7775539" y="755240"/>
                <a:ext cx="175648" cy="150447"/>
              </a:xfrm>
              <a:custGeom>
                <a:avLst/>
                <a:gdLst/>
                <a:ahLst/>
                <a:cxnLst/>
                <a:rect l="l" t="t" r="r" b="b"/>
                <a:pathLst>
                  <a:path w="9312" h="7976" extrusionOk="0">
                    <a:moveTo>
                      <a:pt x="4019" y="1"/>
                    </a:moveTo>
                    <a:cubicBezTo>
                      <a:pt x="1985" y="1"/>
                      <a:pt x="28" y="1576"/>
                      <a:pt x="0" y="3958"/>
                    </a:cubicBezTo>
                    <a:cubicBezTo>
                      <a:pt x="0" y="6176"/>
                      <a:pt x="1779" y="7975"/>
                      <a:pt x="3997" y="7975"/>
                    </a:cubicBezTo>
                    <a:cubicBezTo>
                      <a:pt x="7533" y="7975"/>
                      <a:pt x="9311" y="3707"/>
                      <a:pt x="6821" y="1196"/>
                    </a:cubicBezTo>
                    <a:cubicBezTo>
                      <a:pt x="6009" y="370"/>
                      <a:pt x="5005" y="1"/>
                      <a:pt x="401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47" name="Google Shape;247;p2"/>
            <p:cNvGrpSpPr/>
            <p:nvPr/>
          </p:nvGrpSpPr>
          <p:grpSpPr>
            <a:xfrm rot="10800000">
              <a:off x="1181719" y="3266902"/>
              <a:ext cx="218784" cy="651124"/>
              <a:chOff x="7305872" y="1180727"/>
              <a:chExt cx="233669" cy="695423"/>
            </a:xfrm>
          </p:grpSpPr>
          <p:grpSp>
            <p:nvGrpSpPr>
              <p:cNvPr id="248" name="Google Shape;248;p2"/>
              <p:cNvGrpSpPr/>
              <p:nvPr/>
            </p:nvGrpSpPr>
            <p:grpSpPr>
              <a:xfrm>
                <a:off x="7305872" y="1180727"/>
                <a:ext cx="233669" cy="695423"/>
                <a:chOff x="7305872" y="1180727"/>
                <a:chExt cx="233669" cy="695423"/>
              </a:xfrm>
            </p:grpSpPr>
            <p:sp>
              <p:nvSpPr>
                <p:cNvPr id="249" name="Google Shape;249;p2"/>
                <p:cNvSpPr/>
                <p:nvPr/>
              </p:nvSpPr>
              <p:spPr>
                <a:xfrm rot="10800000">
                  <a:off x="7305872" y="1180727"/>
                  <a:ext cx="233669" cy="695423"/>
                </a:xfrm>
                <a:custGeom>
                  <a:avLst/>
                  <a:gdLst/>
                  <a:ahLst/>
                  <a:cxnLst/>
                  <a:rect l="l" t="t" r="r" b="b"/>
                  <a:pathLst>
                    <a:path w="12388" h="36868" extrusionOk="0">
                      <a:moveTo>
                        <a:pt x="1" y="0"/>
                      </a:moveTo>
                      <a:lnTo>
                        <a:pt x="1" y="36868"/>
                      </a:lnTo>
                      <a:lnTo>
                        <a:pt x="12387" y="36868"/>
                      </a:lnTo>
                      <a:lnTo>
                        <a:pt x="12387" y="0"/>
                      </a:lnTo>
                      <a:close/>
                    </a:path>
                  </a:pathLst>
                </a:custGeom>
                <a:solidFill>
                  <a:srgbClr val="FCB400"/>
                </a:solidFill>
                <a:ln>
                  <a:noFill/>
                </a:ln>
              </p:spPr>
              <p:txBody>
                <a:bodyPr spcFirstLastPara="1" wrap="square" lIns="91425" tIns="91425" rIns="91425" bIns="91425" anchor="ctr" anchorCtr="0">
                  <a:noAutofit/>
                </a:bodyPr>
                <a:lstStyle/>
                <a:p>
                  <a:endParaRPr sz="1400"/>
                </a:p>
              </p:txBody>
            </p:sp>
            <p:sp>
              <p:nvSpPr>
                <p:cNvPr id="250" name="Google Shape;250;p2"/>
                <p:cNvSpPr/>
                <p:nvPr/>
              </p:nvSpPr>
              <p:spPr>
                <a:xfrm rot="10800000">
                  <a:off x="7315340" y="1685109"/>
                  <a:ext cx="187889" cy="160878"/>
                </a:xfrm>
                <a:custGeom>
                  <a:avLst/>
                  <a:gdLst/>
                  <a:ahLst/>
                  <a:cxnLst/>
                  <a:rect l="l" t="t" r="r" b="b"/>
                  <a:pathLst>
                    <a:path w="9961" h="8529" extrusionOk="0">
                      <a:moveTo>
                        <a:pt x="4308" y="0"/>
                      </a:moveTo>
                      <a:cubicBezTo>
                        <a:pt x="2136" y="0"/>
                        <a:pt x="50" y="1668"/>
                        <a:pt x="21" y="4218"/>
                      </a:cubicBezTo>
                      <a:cubicBezTo>
                        <a:pt x="1" y="6582"/>
                        <a:pt x="1905" y="8507"/>
                        <a:pt x="4269" y="8528"/>
                      </a:cubicBezTo>
                      <a:cubicBezTo>
                        <a:pt x="8056" y="8528"/>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51" name="Google Shape;251;p2"/>
                <p:cNvSpPr/>
                <p:nvPr/>
              </p:nvSpPr>
              <p:spPr>
                <a:xfrm rot="10800000">
                  <a:off x="7315340" y="1447115"/>
                  <a:ext cx="187889" cy="161067"/>
                </a:xfrm>
                <a:custGeom>
                  <a:avLst/>
                  <a:gdLst/>
                  <a:ahLst/>
                  <a:cxnLst/>
                  <a:rect l="l" t="t" r="r" b="b"/>
                  <a:pathLst>
                    <a:path w="9961" h="8539" extrusionOk="0">
                      <a:moveTo>
                        <a:pt x="4307" y="1"/>
                      </a:moveTo>
                      <a:cubicBezTo>
                        <a:pt x="2136" y="1"/>
                        <a:pt x="50" y="1678"/>
                        <a:pt x="21" y="4228"/>
                      </a:cubicBezTo>
                      <a:cubicBezTo>
                        <a:pt x="1" y="6592"/>
                        <a:pt x="1905" y="8517"/>
                        <a:pt x="4269" y="8538"/>
                      </a:cubicBezTo>
                      <a:cubicBezTo>
                        <a:pt x="8056" y="8517"/>
                        <a:pt x="9960" y="3956"/>
                        <a:pt x="7303" y="1278"/>
                      </a:cubicBezTo>
                      <a:cubicBezTo>
                        <a:pt x="6435"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sp>
            <p:nvSpPr>
              <p:cNvPr id="252" name="Google Shape;252;p2"/>
              <p:cNvSpPr/>
              <p:nvPr/>
            </p:nvSpPr>
            <p:spPr>
              <a:xfrm rot="10800000">
                <a:off x="7315340" y="1209517"/>
                <a:ext cx="187889" cy="160784"/>
              </a:xfrm>
              <a:custGeom>
                <a:avLst/>
                <a:gdLst/>
                <a:ahLst/>
                <a:cxnLst/>
                <a:rect l="l" t="t" r="r" b="b"/>
                <a:pathLst>
                  <a:path w="9961" h="8524" extrusionOk="0">
                    <a:moveTo>
                      <a:pt x="4320" y="0"/>
                    </a:moveTo>
                    <a:cubicBezTo>
                      <a:pt x="2144" y="0"/>
                      <a:pt x="50" y="1679"/>
                      <a:pt x="21" y="4234"/>
                    </a:cubicBezTo>
                    <a:cubicBezTo>
                      <a:pt x="1" y="6577"/>
                      <a:pt x="1905" y="8523"/>
                      <a:pt x="4269" y="8523"/>
                    </a:cubicBezTo>
                    <a:cubicBezTo>
                      <a:pt x="8056" y="8523"/>
                      <a:pt x="9960" y="3962"/>
                      <a:pt x="7303" y="1263"/>
                    </a:cubicBezTo>
                    <a:cubicBezTo>
                      <a:pt x="6438" y="391"/>
                      <a:pt x="5369" y="0"/>
                      <a:pt x="43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53" name="Google Shape;253;p2"/>
            <p:cNvGrpSpPr/>
            <p:nvPr/>
          </p:nvGrpSpPr>
          <p:grpSpPr>
            <a:xfrm rot="10800000">
              <a:off x="1181392" y="3929592"/>
              <a:ext cx="921584" cy="469676"/>
              <a:chOff x="6617957" y="714202"/>
              <a:chExt cx="921584" cy="469676"/>
            </a:xfrm>
          </p:grpSpPr>
          <p:sp>
            <p:nvSpPr>
              <p:cNvPr id="254" name="Google Shape;254;p2"/>
              <p:cNvSpPr/>
              <p:nvPr/>
            </p:nvSpPr>
            <p:spPr>
              <a:xfrm rot="10800000">
                <a:off x="6617957" y="714202"/>
                <a:ext cx="921584" cy="469676"/>
              </a:xfrm>
              <a:custGeom>
                <a:avLst/>
                <a:gdLst/>
                <a:ahLst/>
                <a:cxnLst/>
                <a:rect l="l" t="t" r="r" b="b"/>
                <a:pathLst>
                  <a:path w="48858" h="24900" extrusionOk="0">
                    <a:moveTo>
                      <a:pt x="1" y="0"/>
                    </a:moveTo>
                    <a:lnTo>
                      <a:pt x="1" y="24899"/>
                    </a:lnTo>
                    <a:lnTo>
                      <a:pt x="48857" y="24899"/>
                    </a:lnTo>
                    <a:lnTo>
                      <a:pt x="488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55" name="Google Shape;255;p2"/>
              <p:cNvSpPr/>
              <p:nvPr/>
            </p:nvSpPr>
            <p:spPr>
              <a:xfrm rot="10800000">
                <a:off x="7098266" y="755240"/>
                <a:ext cx="185909" cy="159332"/>
              </a:xfrm>
              <a:custGeom>
                <a:avLst/>
                <a:gdLst/>
                <a:ahLst/>
                <a:cxnLst/>
                <a:rect l="l" t="t" r="r" b="b"/>
                <a:pathLst>
                  <a:path w="9856" h="8447" extrusionOk="0">
                    <a:moveTo>
                      <a:pt x="4253" y="1"/>
                    </a:moveTo>
                    <a:cubicBezTo>
                      <a:pt x="2104" y="1"/>
                      <a:pt x="35" y="1658"/>
                      <a:pt x="21" y="4178"/>
                    </a:cubicBezTo>
                    <a:cubicBezTo>
                      <a:pt x="0" y="6521"/>
                      <a:pt x="1883" y="8425"/>
                      <a:pt x="4227" y="8446"/>
                    </a:cubicBezTo>
                    <a:cubicBezTo>
                      <a:pt x="7972" y="8446"/>
                      <a:pt x="9855" y="3927"/>
                      <a:pt x="7219" y="1270"/>
                    </a:cubicBezTo>
                    <a:cubicBezTo>
                      <a:pt x="6363" y="393"/>
                      <a:pt x="5298"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56" name="Google Shape;256;p2"/>
              <p:cNvSpPr/>
              <p:nvPr/>
            </p:nvSpPr>
            <p:spPr>
              <a:xfrm rot="10800000">
                <a:off x="7333109" y="996384"/>
                <a:ext cx="185909" cy="159143"/>
              </a:xfrm>
              <a:custGeom>
                <a:avLst/>
                <a:gdLst/>
                <a:ahLst/>
                <a:cxnLst/>
                <a:rect l="l" t="t" r="r" b="b"/>
                <a:pathLst>
                  <a:path w="9856" h="8437" extrusionOk="0">
                    <a:moveTo>
                      <a:pt x="4247" y="0"/>
                    </a:moveTo>
                    <a:cubicBezTo>
                      <a:pt x="2097" y="0"/>
                      <a:pt x="36" y="1654"/>
                      <a:pt x="22" y="4189"/>
                    </a:cubicBezTo>
                    <a:cubicBezTo>
                      <a:pt x="1" y="6511"/>
                      <a:pt x="1884" y="8415"/>
                      <a:pt x="4227" y="8436"/>
                    </a:cubicBezTo>
                    <a:cubicBezTo>
                      <a:pt x="7973" y="8436"/>
                      <a:pt x="9856" y="3917"/>
                      <a:pt x="7219" y="1259"/>
                    </a:cubicBezTo>
                    <a:cubicBezTo>
                      <a:pt x="6357" y="390"/>
                      <a:pt x="5292" y="0"/>
                      <a:pt x="424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57" name="Google Shape;257;p2"/>
              <p:cNvSpPr/>
              <p:nvPr/>
            </p:nvSpPr>
            <p:spPr>
              <a:xfrm rot="10800000">
                <a:off x="7098266" y="996384"/>
                <a:ext cx="185909" cy="159332"/>
              </a:xfrm>
              <a:custGeom>
                <a:avLst/>
                <a:gdLst/>
                <a:ahLst/>
                <a:cxnLst/>
                <a:rect l="l" t="t" r="r" b="b"/>
                <a:pathLst>
                  <a:path w="9856" h="8447" extrusionOk="0">
                    <a:moveTo>
                      <a:pt x="4246" y="1"/>
                    </a:moveTo>
                    <a:cubicBezTo>
                      <a:pt x="2096" y="1"/>
                      <a:pt x="35" y="1664"/>
                      <a:pt x="21" y="4199"/>
                    </a:cubicBezTo>
                    <a:cubicBezTo>
                      <a:pt x="0" y="6521"/>
                      <a:pt x="1883" y="8425"/>
                      <a:pt x="4227" y="8446"/>
                    </a:cubicBezTo>
                    <a:cubicBezTo>
                      <a:pt x="7972" y="8446"/>
                      <a:pt x="9855" y="3927"/>
                      <a:pt x="7219" y="1269"/>
                    </a:cubicBezTo>
                    <a:cubicBezTo>
                      <a:pt x="6357" y="393"/>
                      <a:pt x="5291"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58" name="Google Shape;258;p2"/>
              <p:cNvSpPr/>
              <p:nvPr/>
            </p:nvSpPr>
            <p:spPr>
              <a:xfrm rot="10800000">
                <a:off x="6863441" y="996384"/>
                <a:ext cx="185909" cy="159332"/>
              </a:xfrm>
              <a:custGeom>
                <a:avLst/>
                <a:gdLst/>
                <a:ahLst/>
                <a:cxnLst/>
                <a:rect l="l" t="t" r="r" b="b"/>
                <a:pathLst>
                  <a:path w="9856" h="8447" extrusionOk="0">
                    <a:moveTo>
                      <a:pt x="4246" y="1"/>
                    </a:moveTo>
                    <a:cubicBezTo>
                      <a:pt x="2095" y="1"/>
                      <a:pt x="29" y="1664"/>
                      <a:pt x="1" y="4199"/>
                    </a:cubicBezTo>
                    <a:cubicBezTo>
                      <a:pt x="1" y="6521"/>
                      <a:pt x="1884" y="8425"/>
                      <a:pt x="4227" y="8446"/>
                    </a:cubicBezTo>
                    <a:cubicBezTo>
                      <a:pt x="7973" y="8446"/>
                      <a:pt x="9856" y="3927"/>
                      <a:pt x="7219" y="1269"/>
                    </a:cubicBezTo>
                    <a:cubicBezTo>
                      <a:pt x="6357" y="393"/>
                      <a:pt x="5292"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59" name="Google Shape;259;p2"/>
              <p:cNvSpPr/>
              <p:nvPr/>
            </p:nvSpPr>
            <p:spPr>
              <a:xfrm rot="10800000">
                <a:off x="6636105" y="996384"/>
                <a:ext cx="185909" cy="159445"/>
              </a:xfrm>
              <a:custGeom>
                <a:avLst/>
                <a:gdLst/>
                <a:ahLst/>
                <a:cxnLst/>
                <a:rect l="l" t="t" r="r" b="b"/>
                <a:pathLst>
                  <a:path w="9856" h="8453" extrusionOk="0">
                    <a:moveTo>
                      <a:pt x="4259" y="1"/>
                    </a:moveTo>
                    <a:cubicBezTo>
                      <a:pt x="2103" y="1"/>
                      <a:pt x="29" y="1665"/>
                      <a:pt x="1" y="4205"/>
                    </a:cubicBezTo>
                    <a:cubicBezTo>
                      <a:pt x="1" y="6527"/>
                      <a:pt x="1884" y="8431"/>
                      <a:pt x="4227" y="8452"/>
                    </a:cubicBezTo>
                    <a:cubicBezTo>
                      <a:pt x="7973" y="8452"/>
                      <a:pt x="9856" y="3933"/>
                      <a:pt x="7219" y="1254"/>
                    </a:cubicBezTo>
                    <a:cubicBezTo>
                      <a:pt x="6361" y="389"/>
                      <a:pt x="5300" y="1"/>
                      <a:pt x="425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60" name="Google Shape;260;p2"/>
              <p:cNvSpPr/>
              <p:nvPr/>
            </p:nvSpPr>
            <p:spPr>
              <a:xfrm rot="10800000">
                <a:off x="7333109" y="755240"/>
                <a:ext cx="185909" cy="159162"/>
              </a:xfrm>
              <a:custGeom>
                <a:avLst/>
                <a:gdLst/>
                <a:ahLst/>
                <a:cxnLst/>
                <a:rect l="l" t="t" r="r" b="b"/>
                <a:pathLst>
                  <a:path w="9856" h="8438" extrusionOk="0">
                    <a:moveTo>
                      <a:pt x="4244" y="1"/>
                    </a:moveTo>
                    <a:cubicBezTo>
                      <a:pt x="2095" y="1"/>
                      <a:pt x="36" y="1649"/>
                      <a:pt x="22" y="4169"/>
                    </a:cubicBezTo>
                    <a:cubicBezTo>
                      <a:pt x="1" y="6512"/>
                      <a:pt x="1884" y="8416"/>
                      <a:pt x="4227" y="8437"/>
                    </a:cubicBezTo>
                    <a:cubicBezTo>
                      <a:pt x="7973" y="8437"/>
                      <a:pt x="9856" y="3918"/>
                      <a:pt x="7219" y="1261"/>
                    </a:cubicBezTo>
                    <a:cubicBezTo>
                      <a:pt x="6356" y="391"/>
                      <a:pt x="5290" y="1"/>
                      <a:pt x="42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61" name="Google Shape;261;p2"/>
              <p:cNvSpPr/>
              <p:nvPr/>
            </p:nvSpPr>
            <p:spPr>
              <a:xfrm rot="10800000">
                <a:off x="6863441"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62" name="Google Shape;262;p2"/>
              <p:cNvSpPr/>
              <p:nvPr/>
            </p:nvSpPr>
            <p:spPr>
              <a:xfrm rot="10800000">
                <a:off x="6636105"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63" name="Google Shape;263;p2"/>
            <p:cNvGrpSpPr/>
            <p:nvPr/>
          </p:nvGrpSpPr>
          <p:grpSpPr>
            <a:xfrm rot="10800000">
              <a:off x="940500" y="3704833"/>
              <a:ext cx="229330" cy="695045"/>
              <a:chOff x="7539527" y="714208"/>
              <a:chExt cx="229330" cy="695045"/>
            </a:xfrm>
          </p:grpSpPr>
          <p:sp>
            <p:nvSpPr>
              <p:cNvPr id="264" name="Google Shape;264;p2"/>
              <p:cNvSpPr/>
              <p:nvPr/>
            </p:nvSpPr>
            <p:spPr>
              <a:xfrm rot="10800000">
                <a:off x="7539527" y="714208"/>
                <a:ext cx="229330" cy="695045"/>
              </a:xfrm>
              <a:custGeom>
                <a:avLst/>
                <a:gdLst/>
                <a:ahLst/>
                <a:cxnLst/>
                <a:rect l="l" t="t" r="r" b="b"/>
                <a:pathLst>
                  <a:path w="12158" h="36848" extrusionOk="0">
                    <a:moveTo>
                      <a:pt x="1" y="1"/>
                    </a:moveTo>
                    <a:lnTo>
                      <a:pt x="1" y="36847"/>
                    </a:lnTo>
                    <a:lnTo>
                      <a:pt x="12158" y="36847"/>
                    </a:lnTo>
                    <a:lnTo>
                      <a:pt x="12158"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65" name="Google Shape;265;p2"/>
              <p:cNvSpPr/>
              <p:nvPr/>
            </p:nvSpPr>
            <p:spPr>
              <a:xfrm rot="10800000">
                <a:off x="7546638" y="1218213"/>
                <a:ext cx="187871" cy="161048"/>
              </a:xfrm>
              <a:custGeom>
                <a:avLst/>
                <a:gdLst/>
                <a:ahLst/>
                <a:cxnLst/>
                <a:rect l="l" t="t" r="r" b="b"/>
                <a:pathLst>
                  <a:path w="9960" h="8538" extrusionOk="0">
                    <a:moveTo>
                      <a:pt x="4286" y="1"/>
                    </a:moveTo>
                    <a:cubicBezTo>
                      <a:pt x="2115" y="1"/>
                      <a:pt x="28" y="1678"/>
                      <a:pt x="0" y="4228"/>
                    </a:cubicBezTo>
                    <a:cubicBezTo>
                      <a:pt x="0" y="6592"/>
                      <a:pt x="1904" y="8517"/>
                      <a:pt x="4269" y="8538"/>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66" name="Google Shape;266;p2"/>
              <p:cNvSpPr/>
              <p:nvPr/>
            </p:nvSpPr>
            <p:spPr>
              <a:xfrm rot="10800000">
                <a:off x="7546638" y="980615"/>
                <a:ext cx="187871" cy="160652"/>
              </a:xfrm>
              <a:custGeom>
                <a:avLst/>
                <a:gdLst/>
                <a:ahLst/>
                <a:cxnLst/>
                <a:rect l="l" t="t" r="r" b="b"/>
                <a:pathLst>
                  <a:path w="9960" h="8517" extrusionOk="0">
                    <a:moveTo>
                      <a:pt x="4286" y="1"/>
                    </a:moveTo>
                    <a:cubicBezTo>
                      <a:pt x="2115" y="1"/>
                      <a:pt x="28" y="1678"/>
                      <a:pt x="0" y="4228"/>
                    </a:cubicBezTo>
                    <a:cubicBezTo>
                      <a:pt x="0" y="6592"/>
                      <a:pt x="1904" y="8517"/>
                      <a:pt x="4269" y="8517"/>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67" name="Google Shape;267;p2"/>
              <p:cNvSpPr/>
              <p:nvPr/>
            </p:nvSpPr>
            <p:spPr>
              <a:xfrm rot="10800000">
                <a:off x="7546638" y="742621"/>
                <a:ext cx="187871" cy="160765"/>
              </a:xfrm>
              <a:custGeom>
                <a:avLst/>
                <a:gdLst/>
                <a:ahLst/>
                <a:cxnLst/>
                <a:rect l="l" t="t" r="r" b="b"/>
                <a:pathLst>
                  <a:path w="9960" h="8523" extrusionOk="0">
                    <a:moveTo>
                      <a:pt x="4299" y="0"/>
                    </a:moveTo>
                    <a:cubicBezTo>
                      <a:pt x="2123" y="0"/>
                      <a:pt x="29" y="1679"/>
                      <a:pt x="0" y="4234"/>
                    </a:cubicBezTo>
                    <a:cubicBezTo>
                      <a:pt x="0" y="6577"/>
                      <a:pt x="1904" y="8523"/>
                      <a:pt x="4269" y="8523"/>
                    </a:cubicBezTo>
                    <a:cubicBezTo>
                      <a:pt x="8056" y="8523"/>
                      <a:pt x="9960" y="3962"/>
                      <a:pt x="7282" y="1262"/>
                    </a:cubicBezTo>
                    <a:cubicBezTo>
                      <a:pt x="6417" y="391"/>
                      <a:pt x="5348" y="0"/>
                      <a:pt x="429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68" name="Google Shape;268;p2"/>
            <p:cNvGrpSpPr/>
            <p:nvPr/>
          </p:nvGrpSpPr>
          <p:grpSpPr>
            <a:xfrm rot="10800000">
              <a:off x="2603353" y="4652901"/>
              <a:ext cx="485860" cy="489821"/>
              <a:chOff x="5669934" y="-176"/>
              <a:chExt cx="485860" cy="489821"/>
            </a:xfrm>
          </p:grpSpPr>
          <p:sp>
            <p:nvSpPr>
              <p:cNvPr id="269" name="Google Shape;269;p2"/>
              <p:cNvSpPr/>
              <p:nvPr/>
            </p:nvSpPr>
            <p:spPr>
              <a:xfrm rot="10800000">
                <a:off x="5669934" y="-176"/>
                <a:ext cx="485860" cy="489821"/>
              </a:xfrm>
              <a:custGeom>
                <a:avLst/>
                <a:gdLst/>
                <a:ahLst/>
                <a:cxnLst/>
                <a:rect l="l" t="t" r="r" b="b"/>
                <a:pathLst>
                  <a:path w="25758" h="25968" extrusionOk="0">
                    <a:moveTo>
                      <a:pt x="1" y="1"/>
                    </a:moveTo>
                    <a:lnTo>
                      <a:pt x="1" y="25967"/>
                    </a:lnTo>
                    <a:lnTo>
                      <a:pt x="25758" y="25967"/>
                    </a:lnTo>
                    <a:lnTo>
                      <a:pt x="2575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0" name="Google Shape;270;p2"/>
              <p:cNvSpPr/>
              <p:nvPr/>
            </p:nvSpPr>
            <p:spPr>
              <a:xfrm rot="10800000">
                <a:off x="5928443" y="285967"/>
                <a:ext cx="193793" cy="166103"/>
              </a:xfrm>
              <a:custGeom>
                <a:avLst/>
                <a:gdLst/>
                <a:ahLst/>
                <a:cxnLst/>
                <a:rect l="l" t="t" r="r" b="b"/>
                <a:pathLst>
                  <a:path w="10274" h="8806" extrusionOk="0">
                    <a:moveTo>
                      <a:pt x="4441" y="0"/>
                    </a:moveTo>
                    <a:cubicBezTo>
                      <a:pt x="2193" y="0"/>
                      <a:pt x="28" y="1734"/>
                      <a:pt x="0" y="4370"/>
                    </a:cubicBezTo>
                    <a:cubicBezTo>
                      <a:pt x="0" y="6797"/>
                      <a:pt x="1967" y="8785"/>
                      <a:pt x="4394" y="8806"/>
                    </a:cubicBezTo>
                    <a:cubicBezTo>
                      <a:pt x="8307" y="8806"/>
                      <a:pt x="10274" y="4098"/>
                      <a:pt x="7533" y="1315"/>
                    </a:cubicBezTo>
                    <a:cubicBezTo>
                      <a:pt x="6638" y="407"/>
                      <a:pt x="5530" y="0"/>
                      <a:pt x="44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1" name="Google Shape;271;p2"/>
              <p:cNvSpPr/>
              <p:nvPr/>
            </p:nvSpPr>
            <p:spPr>
              <a:xfrm rot="10800000">
                <a:off x="5675850" y="285967"/>
                <a:ext cx="193793" cy="166103"/>
              </a:xfrm>
              <a:custGeom>
                <a:avLst/>
                <a:gdLst/>
                <a:ahLst/>
                <a:cxnLst/>
                <a:rect l="l" t="t" r="r" b="b"/>
                <a:pathLst>
                  <a:path w="10274" h="8806" extrusionOk="0">
                    <a:moveTo>
                      <a:pt x="4447" y="0"/>
                    </a:moveTo>
                    <a:cubicBezTo>
                      <a:pt x="2205" y="0"/>
                      <a:pt x="50" y="1734"/>
                      <a:pt x="21" y="4370"/>
                    </a:cubicBezTo>
                    <a:cubicBezTo>
                      <a:pt x="0" y="6797"/>
                      <a:pt x="1967" y="8785"/>
                      <a:pt x="4415" y="8806"/>
                    </a:cubicBezTo>
                    <a:cubicBezTo>
                      <a:pt x="8307" y="8806"/>
                      <a:pt x="10274" y="4098"/>
                      <a:pt x="7533" y="1315"/>
                    </a:cubicBezTo>
                    <a:cubicBezTo>
                      <a:pt x="6638" y="407"/>
                      <a:pt x="5532" y="0"/>
                      <a:pt x="444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2" name="Google Shape;272;p2"/>
              <p:cNvSpPr/>
              <p:nvPr/>
            </p:nvSpPr>
            <p:spPr>
              <a:xfrm rot="10800000">
                <a:off x="5675850" y="34165"/>
                <a:ext cx="193793" cy="166197"/>
              </a:xfrm>
              <a:custGeom>
                <a:avLst/>
                <a:gdLst/>
                <a:ahLst/>
                <a:cxnLst/>
                <a:rect l="l" t="t" r="r" b="b"/>
                <a:pathLst>
                  <a:path w="10274" h="8811" extrusionOk="0">
                    <a:moveTo>
                      <a:pt x="4434" y="0"/>
                    </a:moveTo>
                    <a:cubicBezTo>
                      <a:pt x="2197" y="0"/>
                      <a:pt x="49" y="1723"/>
                      <a:pt x="21" y="4354"/>
                    </a:cubicBezTo>
                    <a:cubicBezTo>
                      <a:pt x="0" y="6802"/>
                      <a:pt x="1967" y="8790"/>
                      <a:pt x="4415" y="8811"/>
                    </a:cubicBezTo>
                    <a:cubicBezTo>
                      <a:pt x="8307" y="8790"/>
                      <a:pt x="10274" y="4082"/>
                      <a:pt x="7533" y="1320"/>
                    </a:cubicBezTo>
                    <a:cubicBezTo>
                      <a:pt x="6635" y="409"/>
                      <a:pt x="5524" y="0"/>
                      <a:pt x="44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3" name="Google Shape;273;p2"/>
              <p:cNvSpPr/>
              <p:nvPr/>
            </p:nvSpPr>
            <p:spPr>
              <a:xfrm rot="10800000">
                <a:off x="5928443" y="34165"/>
                <a:ext cx="193793" cy="166197"/>
              </a:xfrm>
              <a:custGeom>
                <a:avLst/>
                <a:gdLst/>
                <a:ahLst/>
                <a:cxnLst/>
                <a:rect l="l" t="t" r="r" b="b"/>
                <a:pathLst>
                  <a:path w="10274" h="8811" extrusionOk="0">
                    <a:moveTo>
                      <a:pt x="4429" y="0"/>
                    </a:moveTo>
                    <a:cubicBezTo>
                      <a:pt x="2186" y="0"/>
                      <a:pt x="28" y="1723"/>
                      <a:pt x="0" y="4354"/>
                    </a:cubicBezTo>
                    <a:cubicBezTo>
                      <a:pt x="0" y="6802"/>
                      <a:pt x="1967" y="8790"/>
                      <a:pt x="4394" y="8811"/>
                    </a:cubicBezTo>
                    <a:cubicBezTo>
                      <a:pt x="8307" y="8790"/>
                      <a:pt x="10274" y="4082"/>
                      <a:pt x="7533" y="1320"/>
                    </a:cubicBezTo>
                    <a:cubicBezTo>
                      <a:pt x="6635" y="409"/>
                      <a:pt x="5522" y="0"/>
                      <a:pt x="442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4" name="Google Shape;274;p2"/>
            <p:cNvGrpSpPr/>
            <p:nvPr/>
          </p:nvGrpSpPr>
          <p:grpSpPr>
            <a:xfrm rot="10800000">
              <a:off x="3102816" y="4652903"/>
              <a:ext cx="473241" cy="490595"/>
              <a:chOff x="5196700" y="-176"/>
              <a:chExt cx="473241" cy="490595"/>
            </a:xfrm>
          </p:grpSpPr>
          <p:sp>
            <p:nvSpPr>
              <p:cNvPr id="275" name="Google Shape;275;p2"/>
              <p:cNvSpPr/>
              <p:nvPr/>
            </p:nvSpPr>
            <p:spPr>
              <a:xfrm rot="10800000">
                <a:off x="5196700" y="-176"/>
                <a:ext cx="473241" cy="490595"/>
              </a:xfrm>
              <a:custGeom>
                <a:avLst/>
                <a:gdLst/>
                <a:ahLst/>
                <a:cxnLst/>
                <a:rect l="l" t="t" r="r" b="b"/>
                <a:pathLst>
                  <a:path w="25089" h="26009" extrusionOk="0">
                    <a:moveTo>
                      <a:pt x="1" y="0"/>
                    </a:moveTo>
                    <a:lnTo>
                      <a:pt x="1" y="26008"/>
                    </a:lnTo>
                    <a:lnTo>
                      <a:pt x="25088" y="26008"/>
                    </a:lnTo>
                    <a:lnTo>
                      <a:pt x="25088"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76" name="Google Shape;276;p2"/>
              <p:cNvSpPr/>
              <p:nvPr/>
            </p:nvSpPr>
            <p:spPr>
              <a:xfrm rot="10800000">
                <a:off x="5450476" y="286363"/>
                <a:ext cx="193812" cy="166122"/>
              </a:xfrm>
              <a:custGeom>
                <a:avLst/>
                <a:gdLst/>
                <a:ahLst/>
                <a:cxnLst/>
                <a:rect l="l" t="t" r="r" b="b"/>
                <a:pathLst>
                  <a:path w="10275" h="8807" extrusionOk="0">
                    <a:moveTo>
                      <a:pt x="4444" y="0"/>
                    </a:moveTo>
                    <a:cubicBezTo>
                      <a:pt x="2203" y="0"/>
                      <a:pt x="50" y="1729"/>
                      <a:pt x="22" y="4350"/>
                    </a:cubicBezTo>
                    <a:cubicBezTo>
                      <a:pt x="1" y="6798"/>
                      <a:pt x="1968" y="8786"/>
                      <a:pt x="4416" y="8807"/>
                    </a:cubicBezTo>
                    <a:cubicBezTo>
                      <a:pt x="8307" y="8807"/>
                      <a:pt x="10274"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77" name="Google Shape;277;p2"/>
              <p:cNvSpPr/>
              <p:nvPr/>
            </p:nvSpPr>
            <p:spPr>
              <a:xfrm rot="10800000">
                <a:off x="5197486" y="286363"/>
                <a:ext cx="194208" cy="166122"/>
              </a:xfrm>
              <a:custGeom>
                <a:avLst/>
                <a:gdLst/>
                <a:ahLst/>
                <a:cxnLst/>
                <a:rect l="l" t="t" r="r" b="b"/>
                <a:pathLst>
                  <a:path w="10296" h="8807" extrusionOk="0">
                    <a:moveTo>
                      <a:pt x="4444" y="0"/>
                    </a:moveTo>
                    <a:cubicBezTo>
                      <a:pt x="2203" y="0"/>
                      <a:pt x="50" y="1729"/>
                      <a:pt x="22" y="4350"/>
                    </a:cubicBezTo>
                    <a:cubicBezTo>
                      <a:pt x="1" y="6798"/>
                      <a:pt x="1968" y="8786"/>
                      <a:pt x="4416" y="8807"/>
                    </a:cubicBezTo>
                    <a:cubicBezTo>
                      <a:pt x="8328" y="8807"/>
                      <a:pt x="10295"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78" name="Google Shape;278;p2"/>
              <p:cNvSpPr/>
              <p:nvPr/>
            </p:nvSpPr>
            <p:spPr>
              <a:xfrm rot="10800000">
                <a:off x="5197486" y="34957"/>
                <a:ext cx="194208" cy="166122"/>
              </a:xfrm>
              <a:custGeom>
                <a:avLst/>
                <a:gdLst/>
                <a:ahLst/>
                <a:cxnLst/>
                <a:rect l="l" t="t" r="r" b="b"/>
                <a:pathLst>
                  <a:path w="10296" h="8807" extrusionOk="0">
                    <a:moveTo>
                      <a:pt x="4444" y="1"/>
                    </a:moveTo>
                    <a:cubicBezTo>
                      <a:pt x="2203" y="1"/>
                      <a:pt x="50" y="1730"/>
                      <a:pt x="22" y="4350"/>
                    </a:cubicBezTo>
                    <a:cubicBezTo>
                      <a:pt x="1" y="6798"/>
                      <a:pt x="1968" y="8786"/>
                      <a:pt x="4416" y="8807"/>
                    </a:cubicBezTo>
                    <a:cubicBezTo>
                      <a:pt x="8328" y="8807"/>
                      <a:pt x="10295"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79" name="Google Shape;279;p2"/>
              <p:cNvSpPr/>
              <p:nvPr/>
            </p:nvSpPr>
            <p:spPr>
              <a:xfrm rot="10800000">
                <a:off x="5450476" y="34957"/>
                <a:ext cx="193812" cy="166122"/>
              </a:xfrm>
              <a:custGeom>
                <a:avLst/>
                <a:gdLst/>
                <a:ahLst/>
                <a:cxnLst/>
                <a:rect l="l" t="t" r="r" b="b"/>
                <a:pathLst>
                  <a:path w="10275" h="8807" extrusionOk="0">
                    <a:moveTo>
                      <a:pt x="4444" y="1"/>
                    </a:moveTo>
                    <a:cubicBezTo>
                      <a:pt x="2203" y="1"/>
                      <a:pt x="50" y="1730"/>
                      <a:pt x="22" y="4350"/>
                    </a:cubicBezTo>
                    <a:cubicBezTo>
                      <a:pt x="1" y="6798"/>
                      <a:pt x="1968" y="8786"/>
                      <a:pt x="4416" y="8807"/>
                    </a:cubicBezTo>
                    <a:cubicBezTo>
                      <a:pt x="8307" y="8807"/>
                      <a:pt x="10274"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80" name="Google Shape;280;p2"/>
            <p:cNvGrpSpPr/>
            <p:nvPr/>
          </p:nvGrpSpPr>
          <p:grpSpPr>
            <a:xfrm rot="10800000">
              <a:off x="1169072" y="4891253"/>
              <a:ext cx="932284" cy="251833"/>
              <a:chOff x="6611261" y="-182"/>
              <a:chExt cx="934995" cy="251833"/>
            </a:xfrm>
          </p:grpSpPr>
          <p:sp>
            <p:nvSpPr>
              <p:cNvPr id="281" name="Google Shape;281;p2"/>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82" name="Google Shape;282;p2"/>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83" name="Google Shape;283;p2"/>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84" name="Google Shape;284;p2"/>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85" name="Google Shape;285;p2"/>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86" name="Google Shape;286;p2"/>
            <p:cNvGrpSpPr/>
            <p:nvPr/>
          </p:nvGrpSpPr>
          <p:grpSpPr>
            <a:xfrm rot="10800000">
              <a:off x="1625995" y="4410428"/>
              <a:ext cx="474807" cy="469683"/>
              <a:chOff x="6615985" y="244929"/>
              <a:chExt cx="474807" cy="468092"/>
            </a:xfrm>
          </p:grpSpPr>
          <p:sp>
            <p:nvSpPr>
              <p:cNvPr id="287" name="Google Shape;287;p2"/>
              <p:cNvSpPr/>
              <p:nvPr/>
            </p:nvSpPr>
            <p:spPr>
              <a:xfrm rot="10800000">
                <a:off x="6615985" y="244929"/>
                <a:ext cx="474807" cy="468092"/>
              </a:xfrm>
              <a:custGeom>
                <a:avLst/>
                <a:gdLst/>
                <a:ahLst/>
                <a:cxnLst/>
                <a:rect l="l" t="t" r="r" b="b"/>
                <a:pathLst>
                  <a:path w="25172" h="24816" extrusionOk="0">
                    <a:moveTo>
                      <a:pt x="1" y="0"/>
                    </a:moveTo>
                    <a:lnTo>
                      <a:pt x="1" y="24816"/>
                    </a:lnTo>
                    <a:lnTo>
                      <a:pt x="25172" y="24816"/>
                    </a:lnTo>
                    <a:lnTo>
                      <a:pt x="25172"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8" name="Google Shape;288;p2"/>
              <p:cNvSpPr/>
              <p:nvPr/>
            </p:nvSpPr>
            <p:spPr>
              <a:xfrm rot="10800000">
                <a:off x="6868572" y="520019"/>
                <a:ext cx="189455" cy="162387"/>
              </a:xfrm>
              <a:custGeom>
                <a:avLst/>
                <a:gdLst/>
                <a:ahLst/>
                <a:cxnLst/>
                <a:rect l="l" t="t" r="r" b="b"/>
                <a:pathLst>
                  <a:path w="10044" h="8609" extrusionOk="0">
                    <a:moveTo>
                      <a:pt x="4334" y="0"/>
                    </a:moveTo>
                    <a:cubicBezTo>
                      <a:pt x="2138" y="0"/>
                      <a:pt x="35" y="1692"/>
                      <a:pt x="21" y="4257"/>
                    </a:cubicBezTo>
                    <a:cubicBezTo>
                      <a:pt x="0" y="6642"/>
                      <a:pt x="1925" y="8588"/>
                      <a:pt x="4311" y="8609"/>
                    </a:cubicBezTo>
                    <a:cubicBezTo>
                      <a:pt x="8119" y="8609"/>
                      <a:pt x="10044" y="3985"/>
                      <a:pt x="7365" y="1286"/>
                    </a:cubicBezTo>
                    <a:cubicBezTo>
                      <a:pt x="6484" y="398"/>
                      <a:pt x="5398" y="0"/>
                      <a:pt x="43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9" name="Google Shape;289;p2"/>
              <p:cNvSpPr/>
              <p:nvPr/>
            </p:nvSpPr>
            <p:spPr>
              <a:xfrm rot="10800000">
                <a:off x="6621505" y="520019"/>
                <a:ext cx="189455" cy="162387"/>
              </a:xfrm>
              <a:custGeom>
                <a:avLst/>
                <a:gdLst/>
                <a:ahLst/>
                <a:cxnLst/>
                <a:rect l="l" t="t" r="r" b="b"/>
                <a:pathLst>
                  <a:path w="10044" h="8609" extrusionOk="0">
                    <a:moveTo>
                      <a:pt x="4333" y="0"/>
                    </a:moveTo>
                    <a:cubicBezTo>
                      <a:pt x="2136" y="0"/>
                      <a:pt x="29" y="1692"/>
                      <a:pt x="1" y="4257"/>
                    </a:cubicBezTo>
                    <a:cubicBezTo>
                      <a:pt x="1" y="6642"/>
                      <a:pt x="1926" y="8588"/>
                      <a:pt x="4311" y="8609"/>
                    </a:cubicBezTo>
                    <a:cubicBezTo>
                      <a:pt x="8119" y="8609"/>
                      <a:pt x="10044" y="3985"/>
                      <a:pt x="7366" y="1286"/>
                    </a:cubicBezTo>
                    <a:cubicBezTo>
                      <a:pt x="6485" y="398"/>
                      <a:pt x="5398" y="0"/>
                      <a:pt x="433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0" name="Google Shape;290;p2"/>
              <p:cNvSpPr/>
              <p:nvPr/>
            </p:nvSpPr>
            <p:spPr>
              <a:xfrm rot="10800000">
                <a:off x="6621505" y="274517"/>
                <a:ext cx="189455" cy="162387"/>
              </a:xfrm>
              <a:custGeom>
                <a:avLst/>
                <a:gdLst/>
                <a:ahLst/>
                <a:cxnLst/>
                <a:rect l="l" t="t" r="r" b="b"/>
                <a:pathLst>
                  <a:path w="10044" h="8609" extrusionOk="0">
                    <a:moveTo>
                      <a:pt x="4336" y="0"/>
                    </a:moveTo>
                    <a:cubicBezTo>
                      <a:pt x="2138" y="0"/>
                      <a:pt x="29" y="1697"/>
                      <a:pt x="1" y="4277"/>
                    </a:cubicBezTo>
                    <a:cubicBezTo>
                      <a:pt x="1" y="6662"/>
                      <a:pt x="1926" y="8608"/>
                      <a:pt x="4311" y="8608"/>
                    </a:cubicBezTo>
                    <a:cubicBezTo>
                      <a:pt x="8119" y="8608"/>
                      <a:pt x="10044" y="4005"/>
                      <a:pt x="7366" y="1285"/>
                    </a:cubicBezTo>
                    <a:cubicBezTo>
                      <a:pt x="6485" y="398"/>
                      <a:pt x="5400" y="0"/>
                      <a:pt x="433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91" name="Google Shape;291;p2"/>
              <p:cNvSpPr/>
              <p:nvPr/>
            </p:nvSpPr>
            <p:spPr>
              <a:xfrm rot="10800000">
                <a:off x="6868572" y="274517"/>
                <a:ext cx="189455" cy="162218"/>
              </a:xfrm>
              <a:custGeom>
                <a:avLst/>
                <a:gdLst/>
                <a:ahLst/>
                <a:cxnLst/>
                <a:rect l="l" t="t" r="r" b="b"/>
                <a:pathLst>
                  <a:path w="10044" h="8600" extrusionOk="0">
                    <a:moveTo>
                      <a:pt x="4337" y="1"/>
                    </a:moveTo>
                    <a:cubicBezTo>
                      <a:pt x="2140" y="1"/>
                      <a:pt x="35" y="1688"/>
                      <a:pt x="21" y="4268"/>
                    </a:cubicBezTo>
                    <a:cubicBezTo>
                      <a:pt x="0" y="6653"/>
                      <a:pt x="1925" y="8599"/>
                      <a:pt x="4311" y="8599"/>
                    </a:cubicBezTo>
                    <a:cubicBezTo>
                      <a:pt x="8119" y="8599"/>
                      <a:pt x="10044" y="3996"/>
                      <a:pt x="7365" y="1276"/>
                    </a:cubicBezTo>
                    <a:cubicBezTo>
                      <a:pt x="6485" y="396"/>
                      <a:pt x="5400" y="1"/>
                      <a:pt x="433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92" name="Google Shape;292;p2"/>
            <p:cNvGrpSpPr/>
            <p:nvPr/>
          </p:nvGrpSpPr>
          <p:grpSpPr>
            <a:xfrm rot="10800000">
              <a:off x="465816" y="2262531"/>
              <a:ext cx="229330" cy="233669"/>
              <a:chOff x="7992219" y="2560523"/>
              <a:chExt cx="229330" cy="233669"/>
            </a:xfrm>
          </p:grpSpPr>
          <p:sp>
            <p:nvSpPr>
              <p:cNvPr id="293" name="Google Shape;293;p2"/>
              <p:cNvSpPr/>
              <p:nvPr/>
            </p:nvSpPr>
            <p:spPr>
              <a:xfrm rot="10800000">
                <a:off x="7992219" y="2560523"/>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94" name="Google Shape;294;p2"/>
              <p:cNvSpPr/>
              <p:nvPr/>
            </p:nvSpPr>
            <p:spPr>
              <a:xfrm rot="10800000">
                <a:off x="8004459" y="260117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95" name="Google Shape;295;p2"/>
            <p:cNvGrpSpPr/>
            <p:nvPr/>
          </p:nvGrpSpPr>
          <p:grpSpPr>
            <a:xfrm rot="10800000">
              <a:off x="1180955" y="3022606"/>
              <a:ext cx="233669" cy="233669"/>
              <a:chOff x="7305872" y="1876137"/>
              <a:chExt cx="233669" cy="233669"/>
            </a:xfrm>
          </p:grpSpPr>
          <p:sp>
            <p:nvSpPr>
              <p:cNvPr id="296" name="Google Shape;296;p2"/>
              <p:cNvSpPr/>
              <p:nvPr/>
            </p:nvSpPr>
            <p:spPr>
              <a:xfrm rot="10800000">
                <a:off x="7305872" y="1876137"/>
                <a:ext cx="233669" cy="233669"/>
              </a:xfrm>
              <a:custGeom>
                <a:avLst/>
                <a:gdLst/>
                <a:ahLst/>
                <a:cxnLst/>
                <a:rect l="l" t="t" r="r" b="b"/>
                <a:pathLst>
                  <a:path w="12388" h="12388" extrusionOk="0">
                    <a:moveTo>
                      <a:pt x="1" y="1"/>
                    </a:moveTo>
                    <a:lnTo>
                      <a:pt x="1" y="12387"/>
                    </a:lnTo>
                    <a:lnTo>
                      <a:pt x="12387" y="12387"/>
                    </a:lnTo>
                    <a:lnTo>
                      <a:pt x="1238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97" name="Google Shape;297;p2"/>
              <p:cNvSpPr/>
              <p:nvPr/>
            </p:nvSpPr>
            <p:spPr>
              <a:xfrm rot="10800000">
                <a:off x="7322451" y="1917180"/>
                <a:ext cx="175648" cy="150278"/>
              </a:xfrm>
              <a:custGeom>
                <a:avLst/>
                <a:gdLst/>
                <a:ahLst/>
                <a:cxnLst/>
                <a:rect l="l" t="t" r="r" b="b"/>
                <a:pathLst>
                  <a:path w="9312" h="7967" extrusionOk="0">
                    <a:moveTo>
                      <a:pt x="4025" y="1"/>
                    </a:moveTo>
                    <a:cubicBezTo>
                      <a:pt x="1997" y="1"/>
                      <a:pt x="50" y="1566"/>
                      <a:pt x="21" y="3949"/>
                    </a:cubicBezTo>
                    <a:cubicBezTo>
                      <a:pt x="1" y="6167"/>
                      <a:pt x="1779" y="7966"/>
                      <a:pt x="3997" y="7966"/>
                    </a:cubicBezTo>
                    <a:cubicBezTo>
                      <a:pt x="7533" y="7966"/>
                      <a:pt x="9312" y="3698"/>
                      <a:pt x="6822" y="1187"/>
                    </a:cubicBezTo>
                    <a:cubicBezTo>
                      <a:pt x="6009" y="368"/>
                      <a:pt x="5008" y="1"/>
                      <a:pt x="402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98" name="Google Shape;298;p2"/>
            <p:cNvGrpSpPr/>
            <p:nvPr/>
          </p:nvGrpSpPr>
          <p:grpSpPr>
            <a:xfrm rot="10800000">
              <a:off x="940101" y="2737899"/>
              <a:ext cx="234838" cy="233669"/>
              <a:chOff x="7539527" y="2110189"/>
              <a:chExt cx="234838" cy="233669"/>
            </a:xfrm>
          </p:grpSpPr>
          <p:sp>
            <p:nvSpPr>
              <p:cNvPr id="299" name="Google Shape;299;p2"/>
              <p:cNvSpPr/>
              <p:nvPr/>
            </p:nvSpPr>
            <p:spPr>
              <a:xfrm rot="10800000">
                <a:off x="7539527" y="2110189"/>
                <a:ext cx="234838" cy="233669"/>
              </a:xfrm>
              <a:custGeom>
                <a:avLst/>
                <a:gdLst/>
                <a:ahLst/>
                <a:cxnLst/>
                <a:rect l="l" t="t" r="r" b="b"/>
                <a:pathLst>
                  <a:path w="12450" h="12388" extrusionOk="0">
                    <a:moveTo>
                      <a:pt x="0" y="1"/>
                    </a:moveTo>
                    <a:lnTo>
                      <a:pt x="0" y="12388"/>
                    </a:lnTo>
                    <a:lnTo>
                      <a:pt x="12450" y="12388"/>
                    </a:lnTo>
                    <a:lnTo>
                      <a:pt x="12450"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300" name="Google Shape;300;p2"/>
              <p:cNvSpPr/>
              <p:nvPr/>
            </p:nvSpPr>
            <p:spPr>
              <a:xfrm rot="10800000">
                <a:off x="7557295" y="2151232"/>
                <a:ext cx="175629" cy="150259"/>
              </a:xfrm>
              <a:custGeom>
                <a:avLst/>
                <a:gdLst/>
                <a:ahLst/>
                <a:cxnLst/>
                <a:rect l="l" t="t" r="r" b="b"/>
                <a:pathLst>
                  <a:path w="9311" h="7966" extrusionOk="0">
                    <a:moveTo>
                      <a:pt x="4020" y="0"/>
                    </a:moveTo>
                    <a:cubicBezTo>
                      <a:pt x="1985" y="0"/>
                      <a:pt x="28" y="1566"/>
                      <a:pt x="0" y="3948"/>
                    </a:cubicBezTo>
                    <a:cubicBezTo>
                      <a:pt x="0" y="6145"/>
                      <a:pt x="1779" y="7966"/>
                      <a:pt x="3996" y="7966"/>
                    </a:cubicBezTo>
                    <a:cubicBezTo>
                      <a:pt x="7533" y="7966"/>
                      <a:pt x="9311" y="3697"/>
                      <a:pt x="6821" y="1186"/>
                    </a:cubicBezTo>
                    <a:cubicBezTo>
                      <a:pt x="6009" y="367"/>
                      <a:pt x="5005" y="0"/>
                      <a:pt x="402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301" name="Google Shape;301;p2"/>
            <p:cNvGrpSpPr/>
            <p:nvPr/>
          </p:nvGrpSpPr>
          <p:grpSpPr>
            <a:xfrm rot="10800000">
              <a:off x="1625560" y="3461929"/>
              <a:ext cx="233273" cy="233669"/>
              <a:chOff x="6853181" y="1415540"/>
              <a:chExt cx="233273" cy="233669"/>
            </a:xfrm>
          </p:grpSpPr>
          <p:sp>
            <p:nvSpPr>
              <p:cNvPr id="302" name="Google Shape;302;p2"/>
              <p:cNvSpPr/>
              <p:nvPr/>
            </p:nvSpPr>
            <p:spPr>
              <a:xfrm rot="10800000">
                <a:off x="6853181" y="1415540"/>
                <a:ext cx="233273" cy="233669"/>
              </a:xfrm>
              <a:custGeom>
                <a:avLst/>
                <a:gdLst/>
                <a:ahLst/>
                <a:cxnLst/>
                <a:rect l="l" t="t" r="r" b="b"/>
                <a:pathLst>
                  <a:path w="12367" h="12388" extrusionOk="0">
                    <a:moveTo>
                      <a:pt x="1" y="0"/>
                    </a:moveTo>
                    <a:lnTo>
                      <a:pt x="1" y="12387"/>
                    </a:lnTo>
                    <a:lnTo>
                      <a:pt x="12367" y="12387"/>
                    </a:lnTo>
                    <a:lnTo>
                      <a:pt x="1236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03" name="Google Shape;303;p2"/>
              <p:cNvSpPr/>
              <p:nvPr/>
            </p:nvSpPr>
            <p:spPr>
              <a:xfrm rot="10800000">
                <a:off x="6869760" y="1456584"/>
                <a:ext cx="175648" cy="150542"/>
              </a:xfrm>
              <a:custGeom>
                <a:avLst/>
                <a:gdLst/>
                <a:ahLst/>
                <a:cxnLst/>
                <a:rect l="l" t="t" r="r" b="b"/>
                <a:pathLst>
                  <a:path w="9312" h="7981" extrusionOk="0">
                    <a:moveTo>
                      <a:pt x="4016" y="1"/>
                    </a:moveTo>
                    <a:cubicBezTo>
                      <a:pt x="1991" y="1"/>
                      <a:pt x="50" y="1570"/>
                      <a:pt x="22" y="3963"/>
                    </a:cubicBezTo>
                    <a:cubicBezTo>
                      <a:pt x="1" y="6160"/>
                      <a:pt x="1779" y="7959"/>
                      <a:pt x="3997" y="7980"/>
                    </a:cubicBezTo>
                    <a:cubicBezTo>
                      <a:pt x="7533" y="7980"/>
                      <a:pt x="9312" y="3712"/>
                      <a:pt x="6822" y="1201"/>
                    </a:cubicBezTo>
                    <a:cubicBezTo>
                      <a:pt x="6007" y="372"/>
                      <a:pt x="5002" y="1"/>
                      <a:pt x="401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04" name="Google Shape;304;p2"/>
            <p:cNvGrpSpPr/>
            <p:nvPr/>
          </p:nvGrpSpPr>
          <p:grpSpPr>
            <a:xfrm rot="10800000">
              <a:off x="2357215" y="4164117"/>
              <a:ext cx="232876" cy="237215"/>
              <a:chOff x="6155780" y="729984"/>
              <a:chExt cx="232876" cy="237215"/>
            </a:xfrm>
          </p:grpSpPr>
          <p:sp>
            <p:nvSpPr>
              <p:cNvPr id="305" name="Google Shape;305;p2"/>
              <p:cNvSpPr/>
              <p:nvPr/>
            </p:nvSpPr>
            <p:spPr>
              <a:xfrm rot="10800000">
                <a:off x="6155780" y="729984"/>
                <a:ext cx="232876" cy="237215"/>
              </a:xfrm>
              <a:custGeom>
                <a:avLst/>
                <a:gdLst/>
                <a:ahLst/>
                <a:cxnLst/>
                <a:rect l="l" t="t" r="r" b="b"/>
                <a:pathLst>
                  <a:path w="12346" h="12576" extrusionOk="0">
                    <a:moveTo>
                      <a:pt x="1" y="0"/>
                    </a:moveTo>
                    <a:lnTo>
                      <a:pt x="1" y="12575"/>
                    </a:lnTo>
                    <a:lnTo>
                      <a:pt x="12346" y="12575"/>
                    </a:lnTo>
                    <a:lnTo>
                      <a:pt x="12346"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06" name="Google Shape;306;p2"/>
              <p:cNvSpPr/>
              <p:nvPr/>
            </p:nvSpPr>
            <p:spPr>
              <a:xfrm rot="10800000">
                <a:off x="6168002" y="771424"/>
                <a:ext cx="178420" cy="152956"/>
              </a:xfrm>
              <a:custGeom>
                <a:avLst/>
                <a:gdLst/>
                <a:ahLst/>
                <a:cxnLst/>
                <a:rect l="l" t="t" r="r" b="b"/>
                <a:pathLst>
                  <a:path w="9459" h="8109" extrusionOk="0">
                    <a:moveTo>
                      <a:pt x="4086" y="0"/>
                    </a:moveTo>
                    <a:cubicBezTo>
                      <a:pt x="2019" y="0"/>
                      <a:pt x="36" y="1595"/>
                      <a:pt x="22" y="4007"/>
                    </a:cubicBezTo>
                    <a:cubicBezTo>
                      <a:pt x="1" y="6267"/>
                      <a:pt x="1800" y="8088"/>
                      <a:pt x="4060" y="8108"/>
                    </a:cubicBezTo>
                    <a:cubicBezTo>
                      <a:pt x="7638" y="8108"/>
                      <a:pt x="9458" y="3777"/>
                      <a:pt x="6926" y="1204"/>
                    </a:cubicBezTo>
                    <a:cubicBezTo>
                      <a:pt x="6102" y="372"/>
                      <a:pt x="5084" y="0"/>
                      <a:pt x="408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07" name="Google Shape;307;p2"/>
            <p:cNvGrpSpPr/>
            <p:nvPr/>
          </p:nvGrpSpPr>
          <p:grpSpPr>
            <a:xfrm rot="10800000">
              <a:off x="708058" y="2505931"/>
              <a:ext cx="219446" cy="466649"/>
              <a:chOff x="7772786" y="2109798"/>
              <a:chExt cx="219446" cy="450738"/>
            </a:xfrm>
          </p:grpSpPr>
          <p:sp>
            <p:nvSpPr>
              <p:cNvPr id="308" name="Google Shape;308;p2"/>
              <p:cNvSpPr/>
              <p:nvPr/>
            </p:nvSpPr>
            <p:spPr>
              <a:xfrm rot="10800000">
                <a:off x="7772786" y="2109798"/>
                <a:ext cx="219446" cy="450738"/>
              </a:xfrm>
              <a:custGeom>
                <a:avLst/>
                <a:gdLst/>
                <a:ahLst/>
                <a:cxnLst/>
                <a:rect l="l" t="t" r="r" b="b"/>
                <a:pathLst>
                  <a:path w="11634" h="23896" extrusionOk="0">
                    <a:moveTo>
                      <a:pt x="0" y="1"/>
                    </a:moveTo>
                    <a:lnTo>
                      <a:pt x="0" y="23896"/>
                    </a:lnTo>
                    <a:lnTo>
                      <a:pt x="11634" y="23896"/>
                    </a:lnTo>
                    <a:lnTo>
                      <a:pt x="1163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09" name="Google Shape;309;p2"/>
              <p:cNvSpPr/>
              <p:nvPr/>
            </p:nvSpPr>
            <p:spPr>
              <a:xfrm rot="10800000">
                <a:off x="7809492" y="2162286"/>
                <a:ext cx="146033" cy="147618"/>
              </a:xfrm>
              <a:custGeom>
                <a:avLst/>
                <a:gdLst/>
                <a:ahLst/>
                <a:cxnLst/>
                <a:rect l="l" t="t" r="r" b="b"/>
                <a:pathLst>
                  <a:path w="7742" h="7826" extrusionOk="0">
                    <a:moveTo>
                      <a:pt x="3871" y="0"/>
                    </a:moveTo>
                    <a:cubicBezTo>
                      <a:pt x="1737" y="0"/>
                      <a:pt x="0" y="1737"/>
                      <a:pt x="0" y="3913"/>
                    </a:cubicBezTo>
                    <a:cubicBezTo>
                      <a:pt x="0" y="6068"/>
                      <a:pt x="1737" y="7826"/>
                      <a:pt x="3871" y="7826"/>
                    </a:cubicBezTo>
                    <a:cubicBezTo>
                      <a:pt x="6005" y="7826"/>
                      <a:pt x="7742" y="6068"/>
                      <a:pt x="7742" y="3913"/>
                    </a:cubicBezTo>
                    <a:cubicBezTo>
                      <a:pt x="7742" y="1737"/>
                      <a:pt x="6005" y="0"/>
                      <a:pt x="38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10" name="Google Shape;310;p2"/>
              <p:cNvSpPr/>
              <p:nvPr/>
            </p:nvSpPr>
            <p:spPr>
              <a:xfrm rot="10800000">
                <a:off x="7785008" y="2369496"/>
                <a:ext cx="170913" cy="146543"/>
              </a:xfrm>
              <a:custGeom>
                <a:avLst/>
                <a:gdLst/>
                <a:ahLst/>
                <a:cxnLst/>
                <a:rect l="l" t="t" r="r" b="b"/>
                <a:pathLst>
                  <a:path w="9061" h="7769" extrusionOk="0">
                    <a:moveTo>
                      <a:pt x="3926" y="0"/>
                    </a:moveTo>
                    <a:cubicBezTo>
                      <a:pt x="1948" y="0"/>
                      <a:pt x="49" y="1524"/>
                      <a:pt x="21" y="3835"/>
                    </a:cubicBezTo>
                    <a:cubicBezTo>
                      <a:pt x="0" y="5990"/>
                      <a:pt x="1737" y="7748"/>
                      <a:pt x="3892" y="7769"/>
                    </a:cubicBezTo>
                    <a:cubicBezTo>
                      <a:pt x="7344" y="7769"/>
                      <a:pt x="9060" y="3605"/>
                      <a:pt x="6654" y="1157"/>
                    </a:cubicBezTo>
                    <a:cubicBezTo>
                      <a:pt x="5862" y="358"/>
                      <a:pt x="4884" y="0"/>
                      <a:pt x="39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311" name="Google Shape;311;p2"/>
            <p:cNvGrpSpPr/>
            <p:nvPr/>
          </p:nvGrpSpPr>
          <p:grpSpPr>
            <a:xfrm>
              <a:off x="1413698" y="3267280"/>
              <a:ext cx="197797" cy="427664"/>
              <a:chOff x="1792512" y="3300681"/>
              <a:chExt cx="213650" cy="461641"/>
            </a:xfrm>
          </p:grpSpPr>
          <p:sp>
            <p:nvSpPr>
              <p:cNvPr id="312" name="Google Shape;312;p2"/>
              <p:cNvSpPr/>
              <p:nvPr/>
            </p:nvSpPr>
            <p:spPr>
              <a:xfrm>
                <a:off x="1792512" y="3300681"/>
                <a:ext cx="213650" cy="461641"/>
              </a:xfrm>
              <a:custGeom>
                <a:avLst/>
                <a:gdLst/>
                <a:ahLst/>
                <a:cxnLst/>
                <a:rect l="l" t="t" r="r" b="b"/>
                <a:pathLst>
                  <a:path w="11613" h="24419" extrusionOk="0">
                    <a:moveTo>
                      <a:pt x="0" y="0"/>
                    </a:moveTo>
                    <a:lnTo>
                      <a:pt x="0" y="24418"/>
                    </a:lnTo>
                    <a:lnTo>
                      <a:pt x="11613" y="24418"/>
                    </a:lnTo>
                    <a:lnTo>
                      <a:pt x="11613"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13" name="Google Shape;313;p2"/>
              <p:cNvSpPr/>
              <p:nvPr/>
            </p:nvSpPr>
            <p:spPr>
              <a:xfrm>
                <a:off x="1804059" y="3366889"/>
                <a:ext cx="166704" cy="142968"/>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14" name="Google Shape;314;p2"/>
              <p:cNvSpPr/>
              <p:nvPr/>
            </p:nvSpPr>
            <p:spPr>
              <a:xfrm>
                <a:off x="1804059" y="3569783"/>
                <a:ext cx="166704" cy="142563"/>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15" name="Google Shape;315;p2"/>
            <p:cNvGrpSpPr/>
            <p:nvPr/>
          </p:nvGrpSpPr>
          <p:grpSpPr>
            <a:xfrm rot="10800000">
              <a:off x="2114622" y="4653289"/>
              <a:ext cx="229311" cy="489821"/>
              <a:chOff x="6388643" y="-176"/>
              <a:chExt cx="229311" cy="489821"/>
            </a:xfrm>
          </p:grpSpPr>
          <p:sp>
            <p:nvSpPr>
              <p:cNvPr id="316" name="Google Shape;316;p2"/>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17" name="Google Shape;317;p2"/>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18" name="Google Shape;318;p2"/>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19" name="Google Shape;319;p2"/>
            <p:cNvGrpSpPr/>
            <p:nvPr/>
          </p:nvGrpSpPr>
          <p:grpSpPr>
            <a:xfrm rot="10800000">
              <a:off x="-22673" y="4665135"/>
              <a:ext cx="474807" cy="477976"/>
              <a:chOff x="8210487" y="-177"/>
              <a:chExt cx="474807" cy="477976"/>
            </a:xfrm>
          </p:grpSpPr>
          <p:sp>
            <p:nvSpPr>
              <p:cNvPr id="320" name="Google Shape;320;p2"/>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21" name="Google Shape;321;p2"/>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22" name="Google Shape;322;p2"/>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23" name="Google Shape;323;p2"/>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24" name="Google Shape;324;p2"/>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25" name="Google Shape;325;p2"/>
            <p:cNvGrpSpPr/>
            <p:nvPr/>
          </p:nvGrpSpPr>
          <p:grpSpPr>
            <a:xfrm rot="10800000">
              <a:off x="1413445" y="3705299"/>
              <a:ext cx="630960" cy="213918"/>
              <a:chOff x="6617951" y="1183865"/>
              <a:chExt cx="688896" cy="231688"/>
            </a:xfrm>
          </p:grpSpPr>
          <p:sp>
            <p:nvSpPr>
              <p:cNvPr id="326" name="Google Shape;326;p2"/>
              <p:cNvSpPr/>
              <p:nvPr/>
            </p:nvSpPr>
            <p:spPr>
              <a:xfrm rot="10800000">
                <a:off x="6617951" y="1183865"/>
                <a:ext cx="687934" cy="231688"/>
              </a:xfrm>
              <a:custGeom>
                <a:avLst/>
                <a:gdLst/>
                <a:ahLst/>
                <a:cxnLst/>
                <a:rect l="l" t="t" r="r" b="b"/>
                <a:pathLst>
                  <a:path w="36471" h="12283" extrusionOk="0">
                    <a:moveTo>
                      <a:pt x="0" y="0"/>
                    </a:moveTo>
                    <a:lnTo>
                      <a:pt x="0" y="12282"/>
                    </a:lnTo>
                    <a:lnTo>
                      <a:pt x="36470" y="12282"/>
                    </a:lnTo>
                    <a:lnTo>
                      <a:pt x="36470"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327" name="Google Shape;327;p2"/>
              <p:cNvSpPr/>
              <p:nvPr/>
            </p:nvSpPr>
            <p:spPr>
              <a:xfrm rot="10800000">
                <a:off x="7116827" y="1218590"/>
                <a:ext cx="190021" cy="162595"/>
              </a:xfrm>
              <a:custGeom>
                <a:avLst/>
                <a:gdLst/>
                <a:ahLst/>
                <a:cxnLst/>
                <a:rect l="l" t="t" r="r" b="b"/>
                <a:pathLst>
                  <a:path w="10074" h="8620" extrusionOk="0">
                    <a:moveTo>
                      <a:pt x="5718" y="1"/>
                    </a:moveTo>
                    <a:cubicBezTo>
                      <a:pt x="4660" y="1"/>
                      <a:pt x="3582" y="394"/>
                      <a:pt x="2709" y="1275"/>
                    </a:cubicBezTo>
                    <a:cubicBezTo>
                      <a:pt x="1" y="4004"/>
                      <a:pt x="1938" y="8619"/>
                      <a:pt x="5754" y="8619"/>
                    </a:cubicBezTo>
                    <a:cubicBezTo>
                      <a:pt x="5771" y="8619"/>
                      <a:pt x="5788" y="8619"/>
                      <a:pt x="5805" y="8619"/>
                    </a:cubicBezTo>
                    <a:cubicBezTo>
                      <a:pt x="8170" y="8598"/>
                      <a:pt x="10074" y="6673"/>
                      <a:pt x="10053" y="4309"/>
                    </a:cubicBezTo>
                    <a:cubicBezTo>
                      <a:pt x="10053" y="1719"/>
                      <a:pt x="7928" y="1"/>
                      <a:pt x="571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28" name="Google Shape;328;p2"/>
              <p:cNvSpPr/>
              <p:nvPr/>
            </p:nvSpPr>
            <p:spPr>
              <a:xfrm rot="10800000">
                <a:off x="6887114" y="1218590"/>
                <a:ext cx="190021" cy="162595"/>
              </a:xfrm>
              <a:custGeom>
                <a:avLst/>
                <a:gdLst/>
                <a:ahLst/>
                <a:cxnLst/>
                <a:rect l="l" t="t" r="r" b="b"/>
                <a:pathLst>
                  <a:path w="10074" h="8620" extrusionOk="0">
                    <a:moveTo>
                      <a:pt x="5711" y="1"/>
                    </a:moveTo>
                    <a:cubicBezTo>
                      <a:pt x="4650" y="1"/>
                      <a:pt x="3568" y="394"/>
                      <a:pt x="2687" y="1275"/>
                    </a:cubicBezTo>
                    <a:cubicBezTo>
                      <a:pt x="0" y="4004"/>
                      <a:pt x="1937" y="8619"/>
                      <a:pt x="5753" y="8619"/>
                    </a:cubicBezTo>
                    <a:cubicBezTo>
                      <a:pt x="5770" y="8619"/>
                      <a:pt x="5788" y="8619"/>
                      <a:pt x="5805" y="8619"/>
                    </a:cubicBezTo>
                    <a:cubicBezTo>
                      <a:pt x="8148" y="8598"/>
                      <a:pt x="10073" y="6673"/>
                      <a:pt x="10052" y="4309"/>
                    </a:cubicBezTo>
                    <a:cubicBezTo>
                      <a:pt x="10052" y="1719"/>
                      <a:pt x="7928" y="1"/>
                      <a:pt x="571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29" name="Google Shape;329;p2"/>
              <p:cNvSpPr/>
              <p:nvPr/>
            </p:nvSpPr>
            <p:spPr>
              <a:xfrm rot="10800000">
                <a:off x="6657816" y="1218590"/>
                <a:ext cx="190021" cy="162595"/>
              </a:xfrm>
              <a:custGeom>
                <a:avLst/>
                <a:gdLst/>
                <a:ahLst/>
                <a:cxnLst/>
                <a:rect l="l" t="t" r="r" b="b"/>
                <a:pathLst>
                  <a:path w="10074" h="8620" extrusionOk="0">
                    <a:moveTo>
                      <a:pt x="5712" y="1"/>
                    </a:moveTo>
                    <a:cubicBezTo>
                      <a:pt x="4651" y="1"/>
                      <a:pt x="3568" y="394"/>
                      <a:pt x="2688" y="1275"/>
                    </a:cubicBezTo>
                    <a:cubicBezTo>
                      <a:pt x="1" y="4004"/>
                      <a:pt x="1938" y="8619"/>
                      <a:pt x="5754" y="8619"/>
                    </a:cubicBezTo>
                    <a:cubicBezTo>
                      <a:pt x="5771" y="8619"/>
                      <a:pt x="5788" y="8619"/>
                      <a:pt x="5806" y="8619"/>
                    </a:cubicBezTo>
                    <a:cubicBezTo>
                      <a:pt x="8149" y="8598"/>
                      <a:pt x="10074" y="6673"/>
                      <a:pt x="10053" y="4309"/>
                    </a:cubicBezTo>
                    <a:cubicBezTo>
                      <a:pt x="10053" y="1719"/>
                      <a:pt x="7929"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330" name="Google Shape;330;p2"/>
            <p:cNvGrpSpPr/>
            <p:nvPr/>
          </p:nvGrpSpPr>
          <p:grpSpPr>
            <a:xfrm rot="10800000">
              <a:off x="2114542" y="3947368"/>
              <a:ext cx="229311" cy="695027"/>
              <a:chOff x="6388643" y="489644"/>
              <a:chExt cx="229311" cy="695027"/>
            </a:xfrm>
          </p:grpSpPr>
          <p:sp>
            <p:nvSpPr>
              <p:cNvPr id="331" name="Google Shape;331;p2"/>
              <p:cNvSpPr/>
              <p:nvPr/>
            </p:nvSpPr>
            <p:spPr>
              <a:xfrm rot="10800000">
                <a:off x="6388643" y="489644"/>
                <a:ext cx="229311" cy="6950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32" name="Google Shape;332;p2"/>
              <p:cNvSpPr/>
              <p:nvPr/>
            </p:nvSpPr>
            <p:spPr>
              <a:xfrm rot="10800000">
                <a:off x="6396131" y="994026"/>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33" name="Google Shape;333;p2"/>
              <p:cNvSpPr/>
              <p:nvPr/>
            </p:nvSpPr>
            <p:spPr>
              <a:xfrm rot="10800000">
                <a:off x="6396131" y="756032"/>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34" name="Google Shape;334;p2"/>
              <p:cNvSpPr/>
              <p:nvPr/>
            </p:nvSpPr>
            <p:spPr>
              <a:xfrm rot="10800000">
                <a:off x="6396131" y="518038"/>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335" name="Google Shape;335;p2"/>
            <p:cNvGrpSpPr/>
            <p:nvPr/>
          </p:nvGrpSpPr>
          <p:grpSpPr>
            <a:xfrm rot="10800000">
              <a:off x="221091" y="2018886"/>
              <a:ext cx="231699" cy="476286"/>
              <a:chOff x="8219555" y="2552230"/>
              <a:chExt cx="226180" cy="464942"/>
            </a:xfrm>
          </p:grpSpPr>
          <p:sp>
            <p:nvSpPr>
              <p:cNvPr id="336" name="Google Shape;336;p2"/>
              <p:cNvSpPr/>
              <p:nvPr/>
            </p:nvSpPr>
            <p:spPr>
              <a:xfrm rot="10800000">
                <a:off x="8219555" y="2552230"/>
                <a:ext cx="226180" cy="464942"/>
              </a:xfrm>
              <a:custGeom>
                <a:avLst/>
                <a:gdLst/>
                <a:ahLst/>
                <a:cxnLst/>
                <a:rect l="l" t="t" r="r" b="b"/>
                <a:pathLst>
                  <a:path w="11991" h="24649" extrusionOk="0">
                    <a:moveTo>
                      <a:pt x="1" y="0"/>
                    </a:moveTo>
                    <a:lnTo>
                      <a:pt x="1" y="24648"/>
                    </a:lnTo>
                    <a:lnTo>
                      <a:pt x="11990" y="24648"/>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37" name="Google Shape;337;p2"/>
              <p:cNvSpPr/>
              <p:nvPr/>
            </p:nvSpPr>
            <p:spPr>
              <a:xfrm rot="10800000">
                <a:off x="8256657" y="2835475"/>
                <a:ext cx="185513" cy="159049"/>
              </a:xfrm>
              <a:custGeom>
                <a:avLst/>
                <a:gdLst/>
                <a:ahLst/>
                <a:cxnLst/>
                <a:rect l="l" t="t" r="r" b="b"/>
                <a:pathLst>
                  <a:path w="9835" h="8432" extrusionOk="0">
                    <a:moveTo>
                      <a:pt x="5608" y="0"/>
                    </a:moveTo>
                    <a:cubicBezTo>
                      <a:pt x="1883" y="0"/>
                      <a:pt x="0" y="4499"/>
                      <a:pt x="2616" y="7177"/>
                    </a:cubicBezTo>
                    <a:cubicBezTo>
                      <a:pt x="3475" y="8043"/>
                      <a:pt x="4537" y="8432"/>
                      <a:pt x="5579" y="8432"/>
                    </a:cubicBezTo>
                    <a:cubicBezTo>
                      <a:pt x="7734" y="8432"/>
                      <a:pt x="9806" y="6772"/>
                      <a:pt x="9834" y="4248"/>
                    </a:cubicBezTo>
                    <a:cubicBezTo>
                      <a:pt x="9834" y="1925"/>
                      <a:pt x="7951"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38" name="Google Shape;338;p2"/>
              <p:cNvSpPr/>
              <p:nvPr/>
            </p:nvSpPr>
            <p:spPr>
              <a:xfrm rot="10800000">
                <a:off x="8256657" y="2597774"/>
                <a:ext cx="185513" cy="159067"/>
              </a:xfrm>
              <a:custGeom>
                <a:avLst/>
                <a:gdLst/>
                <a:ahLst/>
                <a:cxnLst/>
                <a:rect l="l" t="t" r="r" b="b"/>
                <a:pathLst>
                  <a:path w="9835" h="8433" extrusionOk="0">
                    <a:moveTo>
                      <a:pt x="5608" y="1"/>
                    </a:moveTo>
                    <a:cubicBezTo>
                      <a:pt x="1883" y="1"/>
                      <a:pt x="0" y="4499"/>
                      <a:pt x="2616" y="7178"/>
                    </a:cubicBezTo>
                    <a:cubicBezTo>
                      <a:pt x="3475" y="8044"/>
                      <a:pt x="4537" y="8432"/>
                      <a:pt x="5579" y="8432"/>
                    </a:cubicBezTo>
                    <a:cubicBezTo>
                      <a:pt x="7734" y="8432"/>
                      <a:pt x="9806" y="6773"/>
                      <a:pt x="9834" y="4248"/>
                    </a:cubicBezTo>
                    <a:cubicBezTo>
                      <a:pt x="9834" y="1905"/>
                      <a:pt x="7951" y="1"/>
                      <a:pt x="56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39" name="Google Shape;339;p2"/>
            <p:cNvGrpSpPr/>
            <p:nvPr/>
          </p:nvGrpSpPr>
          <p:grpSpPr>
            <a:xfrm rot="10800000">
              <a:off x="465651" y="4891276"/>
              <a:ext cx="704106" cy="251833"/>
              <a:chOff x="7536387" y="-182"/>
              <a:chExt cx="674108" cy="251833"/>
            </a:xfrm>
          </p:grpSpPr>
          <p:sp>
            <p:nvSpPr>
              <p:cNvPr id="340" name="Google Shape;340;p2"/>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41" name="Google Shape;341;p2"/>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2" name="Google Shape;342;p2"/>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3" name="Google Shape;343;p2"/>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44" name="Google Shape;344;p2"/>
            <p:cNvGrpSpPr/>
            <p:nvPr/>
          </p:nvGrpSpPr>
          <p:grpSpPr>
            <a:xfrm rot="10800000">
              <a:off x="2357215" y="4412937"/>
              <a:ext cx="232876" cy="730167"/>
              <a:chOff x="6155780" y="-170"/>
              <a:chExt cx="232876" cy="730167"/>
            </a:xfrm>
          </p:grpSpPr>
          <p:sp>
            <p:nvSpPr>
              <p:cNvPr id="345" name="Google Shape;345;p2"/>
              <p:cNvSpPr/>
              <p:nvPr/>
            </p:nvSpPr>
            <p:spPr>
              <a:xfrm rot="10800000">
                <a:off x="6155780" y="-170"/>
                <a:ext cx="232876" cy="730167"/>
              </a:xfrm>
              <a:custGeom>
                <a:avLst/>
                <a:gdLst/>
                <a:ahLst/>
                <a:cxnLst/>
                <a:rect l="l" t="t" r="r" b="b"/>
                <a:pathLst>
                  <a:path w="12346" h="38710" extrusionOk="0">
                    <a:moveTo>
                      <a:pt x="1" y="0"/>
                    </a:moveTo>
                    <a:lnTo>
                      <a:pt x="1" y="38709"/>
                    </a:lnTo>
                    <a:lnTo>
                      <a:pt x="12346" y="38709"/>
                    </a:lnTo>
                    <a:lnTo>
                      <a:pt x="12346"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346" name="Google Shape;346;p2"/>
              <p:cNvSpPr/>
              <p:nvPr/>
            </p:nvSpPr>
            <p:spPr>
              <a:xfrm rot="10800000">
                <a:off x="6163268" y="523961"/>
                <a:ext cx="190643" cy="163425"/>
              </a:xfrm>
              <a:custGeom>
                <a:avLst/>
                <a:gdLst/>
                <a:ahLst/>
                <a:cxnLst/>
                <a:rect l="l" t="t" r="r" b="b"/>
                <a:pathLst>
                  <a:path w="10107" h="8664" extrusionOk="0">
                    <a:moveTo>
                      <a:pt x="4363" y="0"/>
                    </a:moveTo>
                    <a:cubicBezTo>
                      <a:pt x="2161" y="0"/>
                      <a:pt x="49" y="1700"/>
                      <a:pt x="21" y="4291"/>
                    </a:cubicBezTo>
                    <a:cubicBezTo>
                      <a:pt x="0" y="6676"/>
                      <a:pt x="1925" y="8643"/>
                      <a:pt x="4331" y="8664"/>
                    </a:cubicBezTo>
                    <a:cubicBezTo>
                      <a:pt x="8160" y="8664"/>
                      <a:pt x="10106" y="4039"/>
                      <a:pt x="7407" y="1298"/>
                    </a:cubicBezTo>
                    <a:cubicBezTo>
                      <a:pt x="6524" y="402"/>
                      <a:pt x="5433" y="0"/>
                      <a:pt x="436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47" name="Google Shape;347;p2"/>
              <p:cNvSpPr/>
              <p:nvPr/>
            </p:nvSpPr>
            <p:spPr>
              <a:xfrm rot="10800000">
                <a:off x="6163268" y="282421"/>
                <a:ext cx="190643" cy="163425"/>
              </a:xfrm>
              <a:custGeom>
                <a:avLst/>
                <a:gdLst/>
                <a:ahLst/>
                <a:cxnLst/>
                <a:rect l="l" t="t" r="r" b="b"/>
                <a:pathLst>
                  <a:path w="10107" h="8664" extrusionOk="0">
                    <a:moveTo>
                      <a:pt x="4358" y="0"/>
                    </a:moveTo>
                    <a:cubicBezTo>
                      <a:pt x="2152" y="0"/>
                      <a:pt x="35" y="1700"/>
                      <a:pt x="21" y="4291"/>
                    </a:cubicBezTo>
                    <a:cubicBezTo>
                      <a:pt x="0" y="6697"/>
                      <a:pt x="1925" y="8643"/>
                      <a:pt x="4331" y="8664"/>
                    </a:cubicBezTo>
                    <a:cubicBezTo>
                      <a:pt x="8181" y="8664"/>
                      <a:pt x="10106" y="4019"/>
                      <a:pt x="7407" y="1299"/>
                    </a:cubicBezTo>
                    <a:cubicBezTo>
                      <a:pt x="6524" y="402"/>
                      <a:pt x="5431" y="0"/>
                      <a:pt x="435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48" name="Google Shape;348;p2"/>
              <p:cNvSpPr/>
              <p:nvPr/>
            </p:nvSpPr>
            <p:spPr>
              <a:xfrm rot="10800000">
                <a:off x="6163268" y="40861"/>
                <a:ext cx="190643" cy="163444"/>
              </a:xfrm>
              <a:custGeom>
                <a:avLst/>
                <a:gdLst/>
                <a:ahLst/>
                <a:cxnLst/>
                <a:rect l="l" t="t" r="r" b="b"/>
                <a:pathLst>
                  <a:path w="10107" h="8665" extrusionOk="0">
                    <a:moveTo>
                      <a:pt x="4358" y="1"/>
                    </a:moveTo>
                    <a:cubicBezTo>
                      <a:pt x="2152" y="1"/>
                      <a:pt x="35" y="1701"/>
                      <a:pt x="21" y="4291"/>
                    </a:cubicBezTo>
                    <a:cubicBezTo>
                      <a:pt x="0" y="6676"/>
                      <a:pt x="1925" y="8643"/>
                      <a:pt x="4331" y="8664"/>
                    </a:cubicBezTo>
                    <a:cubicBezTo>
                      <a:pt x="8181" y="8664"/>
                      <a:pt x="10106" y="4019"/>
                      <a:pt x="7407" y="1299"/>
                    </a:cubicBezTo>
                    <a:cubicBezTo>
                      <a:pt x="6524" y="402"/>
                      <a:pt x="5431" y="1"/>
                      <a:pt x="435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349" name="Google Shape;349;p2"/>
            <p:cNvGrpSpPr/>
            <p:nvPr/>
          </p:nvGrpSpPr>
          <p:grpSpPr>
            <a:xfrm rot="10800000">
              <a:off x="465806" y="4182051"/>
              <a:ext cx="229330" cy="698195"/>
              <a:chOff x="7981165" y="243746"/>
              <a:chExt cx="229330" cy="698195"/>
            </a:xfrm>
          </p:grpSpPr>
          <p:sp>
            <p:nvSpPr>
              <p:cNvPr id="350" name="Google Shape;350;p2"/>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51" name="Google Shape;351;p2"/>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52" name="Google Shape;352;p2"/>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53" name="Google Shape;353;p2"/>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54" name="Google Shape;354;p2"/>
            <p:cNvGrpSpPr/>
            <p:nvPr/>
          </p:nvGrpSpPr>
          <p:grpSpPr>
            <a:xfrm rot="10800000">
              <a:off x="466105" y="3461203"/>
              <a:ext cx="704358" cy="233273"/>
              <a:chOff x="7539142" y="1408052"/>
              <a:chExt cx="700157" cy="233273"/>
            </a:xfrm>
          </p:grpSpPr>
          <p:sp>
            <p:nvSpPr>
              <p:cNvPr id="355" name="Google Shape;355;p2"/>
              <p:cNvSpPr/>
              <p:nvPr/>
            </p:nvSpPr>
            <p:spPr>
              <a:xfrm rot="10800000">
                <a:off x="7539142" y="1408052"/>
                <a:ext cx="700157" cy="233273"/>
              </a:xfrm>
              <a:custGeom>
                <a:avLst/>
                <a:gdLst/>
                <a:ahLst/>
                <a:cxnLst/>
                <a:rect l="l" t="t" r="r" b="b"/>
                <a:pathLst>
                  <a:path w="37119" h="12367" extrusionOk="0">
                    <a:moveTo>
                      <a:pt x="0" y="1"/>
                    </a:moveTo>
                    <a:lnTo>
                      <a:pt x="0" y="12367"/>
                    </a:lnTo>
                    <a:lnTo>
                      <a:pt x="37119" y="12367"/>
                    </a:lnTo>
                    <a:lnTo>
                      <a:pt x="37119"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56" name="Google Shape;356;p2"/>
              <p:cNvSpPr/>
              <p:nvPr/>
            </p:nvSpPr>
            <p:spPr>
              <a:xfrm rot="10800000">
                <a:off x="8035244" y="1442777"/>
                <a:ext cx="190021" cy="162463"/>
              </a:xfrm>
              <a:custGeom>
                <a:avLst/>
                <a:gdLst/>
                <a:ahLst/>
                <a:cxnLst/>
                <a:rect l="l" t="t" r="r" b="b"/>
                <a:pathLst>
                  <a:path w="10074" h="8613" extrusionOk="0">
                    <a:moveTo>
                      <a:pt x="5724" y="0"/>
                    </a:moveTo>
                    <a:cubicBezTo>
                      <a:pt x="4659" y="0"/>
                      <a:pt x="3571" y="398"/>
                      <a:pt x="2687" y="1289"/>
                    </a:cubicBezTo>
                    <a:cubicBezTo>
                      <a:pt x="0" y="3997"/>
                      <a:pt x="1938" y="8613"/>
                      <a:pt x="5753" y="8613"/>
                    </a:cubicBezTo>
                    <a:cubicBezTo>
                      <a:pt x="5771" y="8613"/>
                      <a:pt x="5788" y="8613"/>
                      <a:pt x="5805" y="8612"/>
                    </a:cubicBezTo>
                    <a:cubicBezTo>
                      <a:pt x="8169" y="8591"/>
                      <a:pt x="10074" y="6667"/>
                      <a:pt x="10053" y="4302"/>
                    </a:cubicBezTo>
                    <a:cubicBezTo>
                      <a:pt x="10053" y="1717"/>
                      <a:pt x="7936" y="0"/>
                      <a:pt x="572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7" name="Google Shape;357;p2"/>
              <p:cNvSpPr/>
              <p:nvPr/>
            </p:nvSpPr>
            <p:spPr>
              <a:xfrm rot="10800000">
                <a:off x="7800023" y="1442777"/>
                <a:ext cx="190021" cy="162463"/>
              </a:xfrm>
              <a:custGeom>
                <a:avLst/>
                <a:gdLst/>
                <a:ahLst/>
                <a:cxnLst/>
                <a:rect l="l" t="t" r="r" b="b"/>
                <a:pathLst>
                  <a:path w="10074" h="8613" extrusionOk="0">
                    <a:moveTo>
                      <a:pt x="5731" y="0"/>
                    </a:moveTo>
                    <a:cubicBezTo>
                      <a:pt x="4669" y="0"/>
                      <a:pt x="3586" y="398"/>
                      <a:pt x="2709" y="1289"/>
                    </a:cubicBezTo>
                    <a:cubicBezTo>
                      <a:pt x="1" y="3997"/>
                      <a:pt x="1938" y="8613"/>
                      <a:pt x="5754" y="8613"/>
                    </a:cubicBezTo>
                    <a:cubicBezTo>
                      <a:pt x="5771" y="8613"/>
                      <a:pt x="5788" y="8613"/>
                      <a:pt x="5806" y="8612"/>
                    </a:cubicBezTo>
                    <a:cubicBezTo>
                      <a:pt x="8170" y="8591"/>
                      <a:pt x="10074" y="6667"/>
                      <a:pt x="10053" y="4302"/>
                    </a:cubicBezTo>
                    <a:cubicBezTo>
                      <a:pt x="10053" y="1717"/>
                      <a:pt x="7937" y="0"/>
                      <a:pt x="573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58" name="Google Shape;358;p2"/>
              <p:cNvSpPr/>
              <p:nvPr/>
            </p:nvSpPr>
            <p:spPr>
              <a:xfrm rot="10800000">
                <a:off x="7564388" y="1442777"/>
                <a:ext cx="190021" cy="162463"/>
              </a:xfrm>
              <a:custGeom>
                <a:avLst/>
                <a:gdLst/>
                <a:ahLst/>
                <a:cxnLst/>
                <a:rect l="l" t="t" r="r" b="b"/>
                <a:pathLst>
                  <a:path w="10074" h="8613" extrusionOk="0">
                    <a:moveTo>
                      <a:pt x="5714" y="0"/>
                    </a:moveTo>
                    <a:cubicBezTo>
                      <a:pt x="4649" y="0"/>
                      <a:pt x="3565" y="398"/>
                      <a:pt x="2687" y="1289"/>
                    </a:cubicBezTo>
                    <a:cubicBezTo>
                      <a:pt x="0" y="3997"/>
                      <a:pt x="1938" y="8613"/>
                      <a:pt x="5753" y="8613"/>
                    </a:cubicBezTo>
                    <a:cubicBezTo>
                      <a:pt x="5771" y="8613"/>
                      <a:pt x="5788" y="8613"/>
                      <a:pt x="5805" y="8612"/>
                    </a:cubicBezTo>
                    <a:cubicBezTo>
                      <a:pt x="8169" y="8591"/>
                      <a:pt x="10073" y="6667"/>
                      <a:pt x="10052" y="4302"/>
                    </a:cubicBezTo>
                    <a:cubicBezTo>
                      <a:pt x="10052" y="1717"/>
                      <a:pt x="7926" y="0"/>
                      <a:pt x="571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59" name="Google Shape;359;p2"/>
            <p:cNvGrpSpPr/>
            <p:nvPr/>
          </p:nvGrpSpPr>
          <p:grpSpPr>
            <a:xfrm rot="10800000">
              <a:off x="2603377" y="4412055"/>
              <a:ext cx="972318" cy="228651"/>
              <a:chOff x="5196711" y="489236"/>
              <a:chExt cx="959083" cy="240761"/>
            </a:xfrm>
          </p:grpSpPr>
          <p:sp>
            <p:nvSpPr>
              <p:cNvPr id="360" name="Google Shape;360;p2"/>
              <p:cNvSpPr/>
              <p:nvPr/>
            </p:nvSpPr>
            <p:spPr>
              <a:xfrm rot="10800000">
                <a:off x="5196711" y="489236"/>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61" name="Google Shape;361;p2"/>
              <p:cNvSpPr/>
              <p:nvPr/>
            </p:nvSpPr>
            <p:spPr>
              <a:xfrm rot="10800000">
                <a:off x="5955285" y="529884"/>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62" name="Google Shape;362;p2"/>
              <p:cNvSpPr/>
              <p:nvPr/>
            </p:nvSpPr>
            <p:spPr>
              <a:xfrm rot="10800000">
                <a:off x="5233005" y="529884"/>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63" name="Google Shape;363;p2"/>
              <p:cNvSpPr/>
              <p:nvPr/>
            </p:nvSpPr>
            <p:spPr>
              <a:xfrm rot="10800000">
                <a:off x="5720838" y="529884"/>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64" name="Google Shape;364;p2"/>
              <p:cNvSpPr/>
              <p:nvPr/>
            </p:nvSpPr>
            <p:spPr>
              <a:xfrm rot="10800000">
                <a:off x="5485994" y="529884"/>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365" name="Google Shape;365;p2"/>
            <p:cNvGrpSpPr/>
            <p:nvPr/>
          </p:nvGrpSpPr>
          <p:grpSpPr>
            <a:xfrm rot="10800000">
              <a:off x="-450258" y="3461187"/>
              <a:ext cx="903023" cy="233273"/>
              <a:chOff x="8239320" y="1408052"/>
              <a:chExt cx="903023" cy="233273"/>
            </a:xfrm>
          </p:grpSpPr>
          <p:sp>
            <p:nvSpPr>
              <p:cNvPr id="366" name="Google Shape;366;p2"/>
              <p:cNvSpPr/>
              <p:nvPr/>
            </p:nvSpPr>
            <p:spPr>
              <a:xfrm rot="10800000">
                <a:off x="8239320" y="14080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367" name="Google Shape;367;p2"/>
              <p:cNvSpPr/>
              <p:nvPr/>
            </p:nvSpPr>
            <p:spPr>
              <a:xfrm rot="10800000">
                <a:off x="8946173" y="144277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68" name="Google Shape;368;p2"/>
              <p:cNvSpPr/>
              <p:nvPr/>
            </p:nvSpPr>
            <p:spPr>
              <a:xfrm rot="10800000">
                <a:off x="8290214" y="144277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69" name="Google Shape;369;p2"/>
              <p:cNvSpPr/>
              <p:nvPr/>
            </p:nvSpPr>
            <p:spPr>
              <a:xfrm rot="10800000">
                <a:off x="8736587" y="144277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70" name="Google Shape;370;p2"/>
              <p:cNvSpPr/>
              <p:nvPr/>
            </p:nvSpPr>
            <p:spPr>
              <a:xfrm rot="10800000">
                <a:off x="8507289" y="144277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371" name="Google Shape;371;p2"/>
            <p:cNvGrpSpPr/>
            <p:nvPr/>
          </p:nvGrpSpPr>
          <p:grpSpPr>
            <a:xfrm rot="10800000" flipH="1">
              <a:off x="220418" y="2505770"/>
              <a:ext cx="475471" cy="465959"/>
              <a:chOff x="-5926" y="2110986"/>
              <a:chExt cx="455869" cy="449550"/>
            </a:xfrm>
          </p:grpSpPr>
          <p:sp>
            <p:nvSpPr>
              <p:cNvPr id="372" name="Google Shape;372;p2"/>
              <p:cNvSpPr/>
              <p:nvPr/>
            </p:nvSpPr>
            <p:spPr>
              <a:xfrm rot="10800000" flipH="1">
                <a:off x="-5926" y="2110986"/>
                <a:ext cx="455869" cy="449550"/>
              </a:xfrm>
              <a:custGeom>
                <a:avLst/>
                <a:gdLst/>
                <a:ahLst/>
                <a:cxnLst/>
                <a:rect l="l" t="t" r="r" b="b"/>
                <a:pathLst>
                  <a:path w="24168" h="23833" extrusionOk="0">
                    <a:moveTo>
                      <a:pt x="0" y="1"/>
                    </a:moveTo>
                    <a:lnTo>
                      <a:pt x="0" y="23833"/>
                    </a:lnTo>
                    <a:lnTo>
                      <a:pt x="24167" y="23833"/>
                    </a:lnTo>
                    <a:lnTo>
                      <a:pt x="2416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373" name="Google Shape;373;p2"/>
              <p:cNvSpPr/>
              <p:nvPr/>
            </p:nvSpPr>
            <p:spPr>
              <a:xfrm rot="10800000" flipH="1">
                <a:off x="25679" y="2375023"/>
                <a:ext cx="182363" cy="155899"/>
              </a:xfrm>
              <a:custGeom>
                <a:avLst/>
                <a:gdLst/>
                <a:ahLst/>
                <a:cxnLst/>
                <a:rect l="l" t="t" r="r" b="b"/>
                <a:pathLst>
                  <a:path w="9668" h="8265" extrusionOk="0">
                    <a:moveTo>
                      <a:pt x="4180" y="1"/>
                    </a:moveTo>
                    <a:cubicBezTo>
                      <a:pt x="2075" y="1"/>
                      <a:pt x="50" y="1633"/>
                      <a:pt x="21" y="4101"/>
                    </a:cubicBezTo>
                    <a:cubicBezTo>
                      <a:pt x="0" y="6382"/>
                      <a:pt x="1863" y="8244"/>
                      <a:pt x="4143" y="8265"/>
                    </a:cubicBezTo>
                    <a:cubicBezTo>
                      <a:pt x="7826" y="8265"/>
                      <a:pt x="9667" y="3850"/>
                      <a:pt x="7073" y="1235"/>
                    </a:cubicBezTo>
                    <a:cubicBezTo>
                      <a:pt x="6234" y="382"/>
                      <a:pt x="5198" y="1"/>
                      <a:pt x="418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74" name="Google Shape;374;p2"/>
              <p:cNvSpPr/>
              <p:nvPr/>
            </p:nvSpPr>
            <p:spPr>
              <a:xfrm rot="10800000" flipH="1">
                <a:off x="263277" y="2375023"/>
                <a:ext cx="181967" cy="155974"/>
              </a:xfrm>
              <a:custGeom>
                <a:avLst/>
                <a:gdLst/>
                <a:ahLst/>
                <a:cxnLst/>
                <a:rect l="l" t="t" r="r" b="b"/>
                <a:pathLst>
                  <a:path w="9647" h="8269" extrusionOk="0">
                    <a:moveTo>
                      <a:pt x="4156" y="0"/>
                    </a:moveTo>
                    <a:cubicBezTo>
                      <a:pt x="2048" y="0"/>
                      <a:pt x="29" y="1626"/>
                      <a:pt x="0" y="4105"/>
                    </a:cubicBezTo>
                    <a:cubicBezTo>
                      <a:pt x="0" y="6386"/>
                      <a:pt x="1842" y="8248"/>
                      <a:pt x="4122" y="8269"/>
                    </a:cubicBezTo>
                    <a:cubicBezTo>
                      <a:pt x="7805" y="8269"/>
                      <a:pt x="9646" y="3854"/>
                      <a:pt x="7073" y="1239"/>
                    </a:cubicBezTo>
                    <a:cubicBezTo>
                      <a:pt x="6225" y="384"/>
                      <a:pt x="5180" y="0"/>
                      <a:pt x="415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75" name="Google Shape;375;p2"/>
              <p:cNvSpPr/>
              <p:nvPr/>
            </p:nvSpPr>
            <p:spPr>
              <a:xfrm rot="10800000" flipH="1">
                <a:off x="263277" y="2138990"/>
                <a:ext cx="181967" cy="155993"/>
              </a:xfrm>
              <a:custGeom>
                <a:avLst/>
                <a:gdLst/>
                <a:ahLst/>
                <a:cxnLst/>
                <a:rect l="l" t="t" r="r" b="b"/>
                <a:pathLst>
                  <a:path w="9647" h="8270" extrusionOk="0">
                    <a:moveTo>
                      <a:pt x="4156" y="1"/>
                    </a:moveTo>
                    <a:cubicBezTo>
                      <a:pt x="2048" y="1"/>
                      <a:pt x="29" y="1626"/>
                      <a:pt x="0" y="4105"/>
                    </a:cubicBezTo>
                    <a:cubicBezTo>
                      <a:pt x="0" y="6386"/>
                      <a:pt x="1842" y="8248"/>
                      <a:pt x="4122" y="8269"/>
                    </a:cubicBezTo>
                    <a:cubicBezTo>
                      <a:pt x="7805" y="8269"/>
                      <a:pt x="9646" y="3854"/>
                      <a:pt x="7073" y="1239"/>
                    </a:cubicBezTo>
                    <a:cubicBezTo>
                      <a:pt x="6225" y="384"/>
                      <a:pt x="5180" y="1"/>
                      <a:pt x="415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76" name="Google Shape;376;p2"/>
              <p:cNvSpPr/>
              <p:nvPr/>
            </p:nvSpPr>
            <p:spPr>
              <a:xfrm rot="10800000" flipH="1">
                <a:off x="25679" y="2138990"/>
                <a:ext cx="182363" cy="155993"/>
              </a:xfrm>
              <a:custGeom>
                <a:avLst/>
                <a:gdLst/>
                <a:ahLst/>
                <a:cxnLst/>
                <a:rect l="l" t="t" r="r" b="b"/>
                <a:pathLst>
                  <a:path w="9668" h="8270" extrusionOk="0">
                    <a:moveTo>
                      <a:pt x="4171" y="1"/>
                    </a:moveTo>
                    <a:cubicBezTo>
                      <a:pt x="2069" y="1"/>
                      <a:pt x="49" y="1626"/>
                      <a:pt x="21" y="4105"/>
                    </a:cubicBezTo>
                    <a:cubicBezTo>
                      <a:pt x="0" y="6386"/>
                      <a:pt x="1863" y="8248"/>
                      <a:pt x="4143" y="8269"/>
                    </a:cubicBezTo>
                    <a:cubicBezTo>
                      <a:pt x="7826" y="8269"/>
                      <a:pt x="9667" y="3833"/>
                      <a:pt x="7073" y="1239"/>
                    </a:cubicBezTo>
                    <a:cubicBezTo>
                      <a:pt x="6231" y="384"/>
                      <a:pt x="5191" y="1"/>
                      <a:pt x="417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377" name="Google Shape;377;p2"/>
            <p:cNvGrpSpPr/>
            <p:nvPr/>
          </p:nvGrpSpPr>
          <p:grpSpPr>
            <a:xfrm rot="10800000">
              <a:off x="221246" y="2982035"/>
              <a:ext cx="946891" cy="469676"/>
              <a:chOff x="7539147" y="1641317"/>
              <a:chExt cx="908550" cy="469676"/>
            </a:xfrm>
          </p:grpSpPr>
          <p:sp>
            <p:nvSpPr>
              <p:cNvPr id="378" name="Google Shape;378;p2"/>
              <p:cNvSpPr/>
              <p:nvPr/>
            </p:nvSpPr>
            <p:spPr>
              <a:xfrm rot="10800000">
                <a:off x="7539147" y="1641317"/>
                <a:ext cx="908550" cy="469676"/>
              </a:xfrm>
              <a:custGeom>
                <a:avLst/>
                <a:gdLst/>
                <a:ahLst/>
                <a:cxnLst/>
                <a:rect l="l" t="t" r="r" b="b"/>
                <a:pathLst>
                  <a:path w="48167" h="24900" extrusionOk="0">
                    <a:moveTo>
                      <a:pt x="0" y="1"/>
                    </a:moveTo>
                    <a:lnTo>
                      <a:pt x="0" y="24900"/>
                    </a:lnTo>
                    <a:lnTo>
                      <a:pt x="48167" y="24900"/>
                    </a:lnTo>
                    <a:lnTo>
                      <a:pt x="4816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79" name="Google Shape;379;p2"/>
              <p:cNvSpPr/>
              <p:nvPr/>
            </p:nvSpPr>
            <p:spPr>
              <a:xfrm rot="10800000">
                <a:off x="8241265" y="1923500"/>
                <a:ext cx="186305" cy="159313"/>
              </a:xfrm>
              <a:custGeom>
                <a:avLst/>
                <a:gdLst/>
                <a:ahLst/>
                <a:cxnLst/>
                <a:rect l="l" t="t" r="r" b="b"/>
                <a:pathLst>
                  <a:path w="9877" h="8446" extrusionOk="0">
                    <a:moveTo>
                      <a:pt x="4267" y="0"/>
                    </a:moveTo>
                    <a:cubicBezTo>
                      <a:pt x="2115" y="0"/>
                      <a:pt x="50" y="1663"/>
                      <a:pt x="21" y="4198"/>
                    </a:cubicBezTo>
                    <a:cubicBezTo>
                      <a:pt x="0" y="6541"/>
                      <a:pt x="1884" y="8445"/>
                      <a:pt x="4227" y="8445"/>
                    </a:cubicBezTo>
                    <a:cubicBezTo>
                      <a:pt x="7993" y="8445"/>
                      <a:pt x="9876" y="3926"/>
                      <a:pt x="7240" y="1269"/>
                    </a:cubicBezTo>
                    <a:cubicBezTo>
                      <a:pt x="6378" y="393"/>
                      <a:pt x="5312" y="0"/>
                      <a:pt x="426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80" name="Google Shape;380;p2"/>
              <p:cNvSpPr/>
              <p:nvPr/>
            </p:nvSpPr>
            <p:spPr>
              <a:xfrm rot="10800000">
                <a:off x="8006818" y="1923500"/>
                <a:ext cx="185928" cy="159049"/>
              </a:xfrm>
              <a:custGeom>
                <a:avLst/>
                <a:gdLst/>
                <a:ahLst/>
                <a:cxnLst/>
                <a:rect l="l" t="t" r="r" b="b"/>
                <a:pathLst>
                  <a:path w="9857" h="8432" extrusionOk="0">
                    <a:moveTo>
                      <a:pt x="4271" y="0"/>
                    </a:moveTo>
                    <a:cubicBezTo>
                      <a:pt x="2122" y="0"/>
                      <a:pt x="50" y="1660"/>
                      <a:pt x="22" y="4184"/>
                    </a:cubicBezTo>
                    <a:cubicBezTo>
                      <a:pt x="1" y="6506"/>
                      <a:pt x="1884" y="8431"/>
                      <a:pt x="4228" y="8431"/>
                    </a:cubicBezTo>
                    <a:cubicBezTo>
                      <a:pt x="7973" y="8431"/>
                      <a:pt x="9856" y="3912"/>
                      <a:pt x="7220" y="1255"/>
                    </a:cubicBezTo>
                    <a:cubicBezTo>
                      <a:pt x="6367" y="388"/>
                      <a:pt x="5310" y="0"/>
                      <a:pt x="42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81" name="Google Shape;381;p2"/>
              <p:cNvSpPr/>
              <p:nvPr/>
            </p:nvSpPr>
            <p:spPr>
              <a:xfrm rot="10800000">
                <a:off x="7771993" y="1923500"/>
                <a:ext cx="185909" cy="159049"/>
              </a:xfrm>
              <a:custGeom>
                <a:avLst/>
                <a:gdLst/>
                <a:ahLst/>
                <a:cxnLst/>
                <a:rect l="l" t="t" r="r" b="b"/>
                <a:pathLst>
                  <a:path w="9856" h="8432" extrusionOk="0">
                    <a:moveTo>
                      <a:pt x="4270" y="0"/>
                    </a:moveTo>
                    <a:cubicBezTo>
                      <a:pt x="2122" y="0"/>
                      <a:pt x="50" y="1660"/>
                      <a:pt x="21" y="4184"/>
                    </a:cubicBezTo>
                    <a:cubicBezTo>
                      <a:pt x="1" y="6527"/>
                      <a:pt x="1884" y="8431"/>
                      <a:pt x="4227" y="8431"/>
                    </a:cubicBezTo>
                    <a:cubicBezTo>
                      <a:pt x="7972" y="8431"/>
                      <a:pt x="9856" y="3912"/>
                      <a:pt x="7219" y="1255"/>
                    </a:cubicBezTo>
                    <a:cubicBezTo>
                      <a:pt x="6367" y="388"/>
                      <a:pt x="5309" y="0"/>
                      <a:pt x="42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82" name="Google Shape;382;p2"/>
              <p:cNvSpPr/>
              <p:nvPr/>
            </p:nvSpPr>
            <p:spPr>
              <a:xfrm rot="10800000">
                <a:off x="7544657" y="1923500"/>
                <a:ext cx="185909" cy="159049"/>
              </a:xfrm>
              <a:custGeom>
                <a:avLst/>
                <a:gdLst/>
                <a:ahLst/>
                <a:cxnLst/>
                <a:rect l="l" t="t" r="r" b="b"/>
                <a:pathLst>
                  <a:path w="9856" h="8432" extrusionOk="0">
                    <a:moveTo>
                      <a:pt x="4256" y="0"/>
                    </a:moveTo>
                    <a:cubicBezTo>
                      <a:pt x="2103" y="0"/>
                      <a:pt x="36" y="1660"/>
                      <a:pt x="21" y="4184"/>
                    </a:cubicBezTo>
                    <a:cubicBezTo>
                      <a:pt x="1" y="6506"/>
                      <a:pt x="1884" y="8431"/>
                      <a:pt x="4227" y="8431"/>
                    </a:cubicBezTo>
                    <a:cubicBezTo>
                      <a:pt x="7972" y="8431"/>
                      <a:pt x="9856" y="3912"/>
                      <a:pt x="7219" y="1255"/>
                    </a:cubicBezTo>
                    <a:cubicBezTo>
                      <a:pt x="6360" y="388"/>
                      <a:pt x="5298" y="0"/>
                      <a:pt x="425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83" name="Google Shape;383;p2"/>
              <p:cNvSpPr/>
              <p:nvPr/>
            </p:nvSpPr>
            <p:spPr>
              <a:xfrm rot="10800000">
                <a:off x="8268106" y="1682355"/>
                <a:ext cx="159067" cy="160652"/>
              </a:xfrm>
              <a:custGeom>
                <a:avLst/>
                <a:gdLst/>
                <a:ahLst/>
                <a:cxnLst/>
                <a:rect l="l" t="t" r="r" b="b"/>
                <a:pathLst>
                  <a:path w="8433" h="8517" extrusionOk="0">
                    <a:moveTo>
                      <a:pt x="4206" y="1"/>
                    </a:moveTo>
                    <a:cubicBezTo>
                      <a:pt x="1883" y="1"/>
                      <a:pt x="0" y="1905"/>
                      <a:pt x="0" y="4248"/>
                    </a:cubicBezTo>
                    <a:cubicBezTo>
                      <a:pt x="0" y="6613"/>
                      <a:pt x="1883" y="8517"/>
                      <a:pt x="4206" y="8517"/>
                    </a:cubicBezTo>
                    <a:cubicBezTo>
                      <a:pt x="6549" y="8517"/>
                      <a:pt x="8433" y="6613"/>
                      <a:pt x="8433" y="4248"/>
                    </a:cubicBezTo>
                    <a:cubicBezTo>
                      <a:pt x="8433" y="1905"/>
                      <a:pt x="6549" y="1"/>
                      <a:pt x="420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84" name="Google Shape;384;p2"/>
              <p:cNvSpPr/>
              <p:nvPr/>
            </p:nvSpPr>
            <p:spPr>
              <a:xfrm rot="10800000">
                <a:off x="8006818" y="1681959"/>
                <a:ext cx="185928" cy="159445"/>
              </a:xfrm>
              <a:custGeom>
                <a:avLst/>
                <a:gdLst/>
                <a:ahLst/>
                <a:cxnLst/>
                <a:rect l="l" t="t" r="r" b="b"/>
                <a:pathLst>
                  <a:path w="9857" h="8453" extrusionOk="0">
                    <a:moveTo>
                      <a:pt x="4277" y="1"/>
                    </a:moveTo>
                    <a:cubicBezTo>
                      <a:pt x="2122" y="1"/>
                      <a:pt x="50" y="1660"/>
                      <a:pt x="22" y="4184"/>
                    </a:cubicBezTo>
                    <a:cubicBezTo>
                      <a:pt x="1" y="6528"/>
                      <a:pt x="1884" y="8432"/>
                      <a:pt x="4228" y="8453"/>
                    </a:cubicBezTo>
                    <a:cubicBezTo>
                      <a:pt x="7973" y="8432"/>
                      <a:pt x="9856" y="3933"/>
                      <a:pt x="7241"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85" name="Google Shape;385;p2"/>
              <p:cNvSpPr/>
              <p:nvPr/>
            </p:nvSpPr>
            <p:spPr>
              <a:xfrm rot="10800000">
                <a:off x="7771993" y="1681959"/>
                <a:ext cx="185909" cy="159445"/>
              </a:xfrm>
              <a:custGeom>
                <a:avLst/>
                <a:gdLst/>
                <a:ahLst/>
                <a:cxnLst/>
                <a:rect l="l" t="t" r="r" b="b"/>
                <a:pathLst>
                  <a:path w="9856" h="8453" extrusionOk="0">
                    <a:moveTo>
                      <a:pt x="4277" y="1"/>
                    </a:moveTo>
                    <a:cubicBezTo>
                      <a:pt x="2122" y="1"/>
                      <a:pt x="50" y="1660"/>
                      <a:pt x="21" y="4184"/>
                    </a:cubicBezTo>
                    <a:cubicBezTo>
                      <a:pt x="1" y="6528"/>
                      <a:pt x="1884" y="8432"/>
                      <a:pt x="4227" y="8453"/>
                    </a:cubicBezTo>
                    <a:cubicBezTo>
                      <a:pt x="7972" y="8432"/>
                      <a:pt x="9856" y="3933"/>
                      <a:pt x="7240"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86" name="Google Shape;386;p2"/>
              <p:cNvSpPr/>
              <p:nvPr/>
            </p:nvSpPr>
            <p:spPr>
              <a:xfrm rot="10800000">
                <a:off x="7544657" y="1681959"/>
                <a:ext cx="185909" cy="159445"/>
              </a:xfrm>
              <a:custGeom>
                <a:avLst/>
                <a:gdLst/>
                <a:ahLst/>
                <a:cxnLst/>
                <a:rect l="l" t="t" r="r" b="b"/>
                <a:pathLst>
                  <a:path w="9856" h="8453" extrusionOk="0">
                    <a:moveTo>
                      <a:pt x="4270" y="1"/>
                    </a:moveTo>
                    <a:cubicBezTo>
                      <a:pt x="2122" y="1"/>
                      <a:pt x="50" y="1660"/>
                      <a:pt x="21" y="4184"/>
                    </a:cubicBezTo>
                    <a:cubicBezTo>
                      <a:pt x="1" y="6528"/>
                      <a:pt x="1884" y="8432"/>
                      <a:pt x="4227" y="8453"/>
                    </a:cubicBezTo>
                    <a:cubicBezTo>
                      <a:pt x="7972" y="8432"/>
                      <a:pt x="9856" y="3933"/>
                      <a:pt x="7219" y="1255"/>
                    </a:cubicBezTo>
                    <a:cubicBezTo>
                      <a:pt x="6367" y="389"/>
                      <a:pt x="5309" y="1"/>
                      <a:pt x="427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87" name="Google Shape;387;p2"/>
            <p:cNvGrpSpPr/>
            <p:nvPr/>
          </p:nvGrpSpPr>
          <p:grpSpPr>
            <a:xfrm rot="10800000">
              <a:off x="-27718" y="3704960"/>
              <a:ext cx="955198" cy="469676"/>
              <a:chOff x="7768814" y="938398"/>
              <a:chExt cx="955198" cy="469676"/>
            </a:xfrm>
          </p:grpSpPr>
          <p:sp>
            <p:nvSpPr>
              <p:cNvPr id="388" name="Google Shape;388;p2"/>
              <p:cNvSpPr/>
              <p:nvPr/>
            </p:nvSpPr>
            <p:spPr>
              <a:xfrm rot="10800000">
                <a:off x="7768814" y="938398"/>
                <a:ext cx="955198" cy="469676"/>
              </a:xfrm>
              <a:custGeom>
                <a:avLst/>
                <a:gdLst/>
                <a:ahLst/>
                <a:cxnLst/>
                <a:rect l="l" t="t" r="r" b="b"/>
                <a:pathLst>
                  <a:path w="48878" h="24900" extrusionOk="0">
                    <a:moveTo>
                      <a:pt x="0" y="1"/>
                    </a:moveTo>
                    <a:lnTo>
                      <a:pt x="0" y="24900"/>
                    </a:lnTo>
                    <a:lnTo>
                      <a:pt x="48878" y="24900"/>
                    </a:lnTo>
                    <a:lnTo>
                      <a:pt x="4887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89" name="Google Shape;389;p2"/>
              <p:cNvSpPr/>
              <p:nvPr/>
            </p:nvSpPr>
            <p:spPr>
              <a:xfrm rot="10800000">
                <a:off x="8501096" y="1220571"/>
                <a:ext cx="186305" cy="159313"/>
              </a:xfrm>
              <a:custGeom>
                <a:avLst/>
                <a:gdLst/>
                <a:ahLst/>
                <a:cxnLst/>
                <a:rect l="l" t="t" r="r" b="b"/>
                <a:pathLst>
                  <a:path w="9877" h="8446" extrusionOk="0">
                    <a:moveTo>
                      <a:pt x="4267" y="0"/>
                    </a:moveTo>
                    <a:cubicBezTo>
                      <a:pt x="2116" y="0"/>
                      <a:pt x="50" y="1663"/>
                      <a:pt x="22" y="4198"/>
                    </a:cubicBezTo>
                    <a:cubicBezTo>
                      <a:pt x="1" y="6520"/>
                      <a:pt x="1905" y="8445"/>
                      <a:pt x="4248" y="8445"/>
                    </a:cubicBezTo>
                    <a:cubicBezTo>
                      <a:pt x="7993" y="8445"/>
                      <a:pt x="9877" y="3926"/>
                      <a:pt x="7240" y="1269"/>
                    </a:cubicBezTo>
                    <a:cubicBezTo>
                      <a:pt x="6378" y="393"/>
                      <a:pt x="5313" y="0"/>
                      <a:pt x="426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0" name="Google Shape;390;p2"/>
              <p:cNvSpPr/>
              <p:nvPr/>
            </p:nvSpPr>
            <p:spPr>
              <a:xfrm rot="10800000">
                <a:off x="8276910" y="1220571"/>
                <a:ext cx="185909" cy="159143"/>
              </a:xfrm>
              <a:custGeom>
                <a:avLst/>
                <a:gdLst/>
                <a:ahLst/>
                <a:cxnLst/>
                <a:rect l="l" t="t" r="r" b="b"/>
                <a:pathLst>
                  <a:path w="9856" h="8437" extrusionOk="0">
                    <a:moveTo>
                      <a:pt x="4246" y="1"/>
                    </a:moveTo>
                    <a:cubicBezTo>
                      <a:pt x="2094" y="1"/>
                      <a:pt x="28" y="1654"/>
                      <a:pt x="0" y="4189"/>
                    </a:cubicBezTo>
                    <a:cubicBezTo>
                      <a:pt x="0" y="6511"/>
                      <a:pt x="1883" y="8436"/>
                      <a:pt x="4227" y="8436"/>
                    </a:cubicBezTo>
                    <a:cubicBezTo>
                      <a:pt x="7972" y="8436"/>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1" name="Google Shape;391;p2"/>
              <p:cNvSpPr/>
              <p:nvPr/>
            </p:nvSpPr>
            <p:spPr>
              <a:xfrm rot="10800000">
                <a:off x="8025505" y="1220571"/>
                <a:ext cx="185909" cy="159143"/>
              </a:xfrm>
              <a:custGeom>
                <a:avLst/>
                <a:gdLst/>
                <a:ahLst/>
                <a:cxnLst/>
                <a:rect l="l" t="t" r="r" b="b"/>
                <a:pathLst>
                  <a:path w="9856" h="8437" extrusionOk="0">
                    <a:moveTo>
                      <a:pt x="4261" y="1"/>
                    </a:moveTo>
                    <a:cubicBezTo>
                      <a:pt x="2116" y="1"/>
                      <a:pt x="50" y="1654"/>
                      <a:pt x="21" y="4189"/>
                    </a:cubicBezTo>
                    <a:cubicBezTo>
                      <a:pt x="1" y="6511"/>
                      <a:pt x="1884" y="8436"/>
                      <a:pt x="4227" y="8436"/>
                    </a:cubicBezTo>
                    <a:cubicBezTo>
                      <a:pt x="7972" y="8436"/>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2" name="Google Shape;392;p2"/>
              <p:cNvSpPr/>
              <p:nvPr/>
            </p:nvSpPr>
            <p:spPr>
              <a:xfrm rot="10800000">
                <a:off x="7798169" y="1220571"/>
                <a:ext cx="185909" cy="159313"/>
              </a:xfrm>
              <a:custGeom>
                <a:avLst/>
                <a:gdLst/>
                <a:ahLst/>
                <a:cxnLst/>
                <a:rect l="l" t="t" r="r" b="b"/>
                <a:pathLst>
                  <a:path w="9856" h="8446" extrusionOk="0">
                    <a:moveTo>
                      <a:pt x="4247" y="0"/>
                    </a:moveTo>
                    <a:cubicBezTo>
                      <a:pt x="2097" y="0"/>
                      <a:pt x="36" y="1663"/>
                      <a:pt x="21" y="4198"/>
                    </a:cubicBezTo>
                    <a:cubicBezTo>
                      <a:pt x="1" y="6520"/>
                      <a:pt x="1884" y="8445"/>
                      <a:pt x="4227" y="8445"/>
                    </a:cubicBezTo>
                    <a:cubicBezTo>
                      <a:pt x="7972" y="8445"/>
                      <a:pt x="9856" y="3926"/>
                      <a:pt x="7219" y="1269"/>
                    </a:cubicBezTo>
                    <a:cubicBezTo>
                      <a:pt x="6357" y="393"/>
                      <a:pt x="5291" y="0"/>
                      <a:pt x="424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3" name="Google Shape;393;p2"/>
              <p:cNvSpPr/>
              <p:nvPr/>
            </p:nvSpPr>
            <p:spPr>
              <a:xfrm rot="10800000">
                <a:off x="8501096" y="979426"/>
                <a:ext cx="186305" cy="159313"/>
              </a:xfrm>
              <a:custGeom>
                <a:avLst/>
                <a:gdLst/>
                <a:ahLst/>
                <a:cxnLst/>
                <a:rect l="l" t="t" r="r" b="b"/>
                <a:pathLst>
                  <a:path w="9877" h="8446" extrusionOk="0">
                    <a:moveTo>
                      <a:pt x="4267" y="1"/>
                    </a:moveTo>
                    <a:cubicBezTo>
                      <a:pt x="2116" y="1"/>
                      <a:pt x="50" y="1664"/>
                      <a:pt x="22" y="4198"/>
                    </a:cubicBezTo>
                    <a:cubicBezTo>
                      <a:pt x="1" y="6521"/>
                      <a:pt x="1905" y="8446"/>
                      <a:pt x="4248" y="8446"/>
                    </a:cubicBezTo>
                    <a:cubicBezTo>
                      <a:pt x="7993" y="8446"/>
                      <a:pt x="9877" y="3926"/>
                      <a:pt x="7240" y="1269"/>
                    </a:cubicBezTo>
                    <a:cubicBezTo>
                      <a:pt x="6378" y="393"/>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4" name="Google Shape;394;p2"/>
              <p:cNvSpPr/>
              <p:nvPr/>
            </p:nvSpPr>
            <p:spPr>
              <a:xfrm rot="10800000">
                <a:off x="8276910" y="979426"/>
                <a:ext cx="185909" cy="159143"/>
              </a:xfrm>
              <a:custGeom>
                <a:avLst/>
                <a:gdLst/>
                <a:ahLst/>
                <a:cxnLst/>
                <a:rect l="l" t="t" r="r" b="b"/>
                <a:pathLst>
                  <a:path w="9856" h="8437" extrusionOk="0">
                    <a:moveTo>
                      <a:pt x="4246" y="1"/>
                    </a:moveTo>
                    <a:cubicBezTo>
                      <a:pt x="2094" y="1"/>
                      <a:pt x="28" y="1654"/>
                      <a:pt x="0" y="4189"/>
                    </a:cubicBezTo>
                    <a:cubicBezTo>
                      <a:pt x="0" y="6512"/>
                      <a:pt x="1883" y="8437"/>
                      <a:pt x="4227" y="8437"/>
                    </a:cubicBezTo>
                    <a:cubicBezTo>
                      <a:pt x="7972" y="8437"/>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5" name="Google Shape;395;p2"/>
              <p:cNvSpPr/>
              <p:nvPr/>
            </p:nvSpPr>
            <p:spPr>
              <a:xfrm rot="10800000">
                <a:off x="8025505" y="979426"/>
                <a:ext cx="185909" cy="159143"/>
              </a:xfrm>
              <a:custGeom>
                <a:avLst/>
                <a:gdLst/>
                <a:ahLst/>
                <a:cxnLst/>
                <a:rect l="l" t="t" r="r" b="b"/>
                <a:pathLst>
                  <a:path w="9856" h="8437" extrusionOk="0">
                    <a:moveTo>
                      <a:pt x="4261" y="1"/>
                    </a:moveTo>
                    <a:cubicBezTo>
                      <a:pt x="2116" y="1"/>
                      <a:pt x="50" y="1654"/>
                      <a:pt x="21" y="4189"/>
                    </a:cubicBezTo>
                    <a:cubicBezTo>
                      <a:pt x="1" y="6512"/>
                      <a:pt x="1884" y="8437"/>
                      <a:pt x="4227" y="8437"/>
                    </a:cubicBezTo>
                    <a:cubicBezTo>
                      <a:pt x="7972" y="8437"/>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96" name="Google Shape;396;p2"/>
              <p:cNvSpPr/>
              <p:nvPr/>
            </p:nvSpPr>
            <p:spPr>
              <a:xfrm rot="10800000">
                <a:off x="7798169" y="979426"/>
                <a:ext cx="185909" cy="159313"/>
              </a:xfrm>
              <a:custGeom>
                <a:avLst/>
                <a:gdLst/>
                <a:ahLst/>
                <a:cxnLst/>
                <a:rect l="l" t="t" r="r" b="b"/>
                <a:pathLst>
                  <a:path w="9856" h="8446" extrusionOk="0">
                    <a:moveTo>
                      <a:pt x="4247" y="1"/>
                    </a:moveTo>
                    <a:cubicBezTo>
                      <a:pt x="2097" y="1"/>
                      <a:pt x="36" y="1664"/>
                      <a:pt x="21" y="4198"/>
                    </a:cubicBezTo>
                    <a:cubicBezTo>
                      <a:pt x="1" y="6521"/>
                      <a:pt x="1884" y="8446"/>
                      <a:pt x="4227" y="8446"/>
                    </a:cubicBezTo>
                    <a:cubicBezTo>
                      <a:pt x="7972" y="8446"/>
                      <a:pt x="9856" y="3926"/>
                      <a:pt x="7219" y="1269"/>
                    </a:cubicBezTo>
                    <a:cubicBezTo>
                      <a:pt x="6357" y="393"/>
                      <a:pt x="5291" y="1"/>
                      <a:pt x="424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397" name="Google Shape;397;p2"/>
            <p:cNvGrpSpPr/>
            <p:nvPr/>
          </p:nvGrpSpPr>
          <p:grpSpPr>
            <a:xfrm rot="10800000">
              <a:off x="708979" y="4409768"/>
              <a:ext cx="902627" cy="470072"/>
              <a:chOff x="7078551" y="244136"/>
              <a:chExt cx="902627" cy="470072"/>
            </a:xfrm>
          </p:grpSpPr>
          <p:sp>
            <p:nvSpPr>
              <p:cNvPr id="398" name="Google Shape;398;p2"/>
              <p:cNvSpPr/>
              <p:nvPr/>
            </p:nvSpPr>
            <p:spPr>
              <a:xfrm rot="10800000">
                <a:off x="7078551" y="244136"/>
                <a:ext cx="902627" cy="470072"/>
              </a:xfrm>
              <a:custGeom>
                <a:avLst/>
                <a:gdLst/>
                <a:ahLst/>
                <a:cxnLst/>
                <a:rect l="l" t="t" r="r" b="b"/>
                <a:pathLst>
                  <a:path w="47853" h="24921" extrusionOk="0">
                    <a:moveTo>
                      <a:pt x="0" y="0"/>
                    </a:moveTo>
                    <a:lnTo>
                      <a:pt x="0" y="24920"/>
                    </a:lnTo>
                    <a:lnTo>
                      <a:pt x="47852" y="24920"/>
                    </a:lnTo>
                    <a:lnTo>
                      <a:pt x="47852"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99" name="Google Shape;399;p2"/>
              <p:cNvSpPr/>
              <p:nvPr/>
            </p:nvSpPr>
            <p:spPr>
              <a:xfrm rot="10800000">
                <a:off x="7762524" y="526319"/>
                <a:ext cx="186305" cy="159332"/>
              </a:xfrm>
              <a:custGeom>
                <a:avLst/>
                <a:gdLst/>
                <a:ahLst/>
                <a:cxnLst/>
                <a:rect l="l" t="t" r="r" b="b"/>
                <a:pathLst>
                  <a:path w="9877" h="8447" extrusionOk="0">
                    <a:moveTo>
                      <a:pt x="4267" y="1"/>
                    </a:moveTo>
                    <a:cubicBezTo>
                      <a:pt x="2116" y="1"/>
                      <a:pt x="50" y="1664"/>
                      <a:pt x="22" y="4199"/>
                    </a:cubicBezTo>
                    <a:cubicBezTo>
                      <a:pt x="1" y="6521"/>
                      <a:pt x="1905" y="8446"/>
                      <a:pt x="4248" y="8446"/>
                    </a:cubicBezTo>
                    <a:cubicBezTo>
                      <a:pt x="7994" y="8446"/>
                      <a:pt x="9877" y="3927"/>
                      <a:pt x="7240" y="1269"/>
                    </a:cubicBezTo>
                    <a:cubicBezTo>
                      <a:pt x="6378" y="394"/>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00" name="Google Shape;400;p2"/>
              <p:cNvSpPr/>
              <p:nvPr/>
            </p:nvSpPr>
            <p:spPr>
              <a:xfrm rot="10800000">
                <a:off x="7542676" y="522376"/>
                <a:ext cx="185909" cy="159162"/>
              </a:xfrm>
              <a:custGeom>
                <a:avLst/>
                <a:gdLst/>
                <a:ahLst/>
                <a:cxnLst/>
                <a:rect l="l" t="t" r="r" b="b"/>
                <a:pathLst>
                  <a:path w="9856" h="8438" extrusionOk="0">
                    <a:moveTo>
                      <a:pt x="4248" y="1"/>
                    </a:moveTo>
                    <a:cubicBezTo>
                      <a:pt x="2104" y="1"/>
                      <a:pt x="49" y="1649"/>
                      <a:pt x="21" y="4169"/>
                    </a:cubicBezTo>
                    <a:cubicBezTo>
                      <a:pt x="0" y="6512"/>
                      <a:pt x="1883" y="8437"/>
                      <a:pt x="4248" y="8437"/>
                    </a:cubicBezTo>
                    <a:cubicBezTo>
                      <a:pt x="7972" y="8437"/>
                      <a:pt x="9855" y="3918"/>
                      <a:pt x="7219" y="1260"/>
                    </a:cubicBezTo>
                    <a:cubicBezTo>
                      <a:pt x="6356" y="391"/>
                      <a:pt x="5292" y="1"/>
                      <a:pt x="4248"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01" name="Google Shape;401;p2"/>
              <p:cNvSpPr/>
              <p:nvPr/>
            </p:nvSpPr>
            <p:spPr>
              <a:xfrm rot="10800000">
                <a:off x="7313378" y="522376"/>
                <a:ext cx="185909" cy="159162"/>
              </a:xfrm>
              <a:custGeom>
                <a:avLst/>
                <a:gdLst/>
                <a:ahLst/>
                <a:cxnLst/>
                <a:rect l="l" t="t" r="r" b="b"/>
                <a:pathLst>
                  <a:path w="9856" h="8438" extrusionOk="0">
                    <a:moveTo>
                      <a:pt x="4244" y="1"/>
                    </a:moveTo>
                    <a:cubicBezTo>
                      <a:pt x="2093" y="1"/>
                      <a:pt x="29" y="1649"/>
                      <a:pt x="1" y="4169"/>
                    </a:cubicBezTo>
                    <a:cubicBezTo>
                      <a:pt x="1" y="6512"/>
                      <a:pt x="1884" y="8416"/>
                      <a:pt x="4227" y="8437"/>
                    </a:cubicBezTo>
                    <a:cubicBezTo>
                      <a:pt x="7973" y="8437"/>
                      <a:pt x="9856" y="3918"/>
                      <a:pt x="7219" y="1260"/>
                    </a:cubicBezTo>
                    <a:cubicBezTo>
                      <a:pt x="6357" y="391"/>
                      <a:pt x="5290" y="1"/>
                      <a:pt x="4244"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02" name="Google Shape;402;p2"/>
              <p:cNvSpPr/>
              <p:nvPr/>
            </p:nvSpPr>
            <p:spPr>
              <a:xfrm rot="10800000">
                <a:off x="7086042" y="522376"/>
                <a:ext cx="185909" cy="159332"/>
              </a:xfrm>
              <a:custGeom>
                <a:avLst/>
                <a:gdLst/>
                <a:ahLst/>
                <a:cxnLst/>
                <a:rect l="l" t="t" r="r" b="b"/>
                <a:pathLst>
                  <a:path w="9856" h="8447" extrusionOk="0">
                    <a:moveTo>
                      <a:pt x="4243" y="0"/>
                    </a:moveTo>
                    <a:cubicBezTo>
                      <a:pt x="2093" y="0"/>
                      <a:pt x="29" y="1658"/>
                      <a:pt x="1" y="4178"/>
                    </a:cubicBezTo>
                    <a:cubicBezTo>
                      <a:pt x="1" y="6521"/>
                      <a:pt x="1884" y="8425"/>
                      <a:pt x="4227" y="8446"/>
                    </a:cubicBezTo>
                    <a:cubicBezTo>
                      <a:pt x="7973" y="8446"/>
                      <a:pt x="9856" y="3927"/>
                      <a:pt x="7219" y="1269"/>
                    </a:cubicBezTo>
                    <a:cubicBezTo>
                      <a:pt x="6357" y="393"/>
                      <a:pt x="5290" y="0"/>
                      <a:pt x="424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03" name="Google Shape;403;p2"/>
              <p:cNvSpPr/>
              <p:nvPr/>
            </p:nvSpPr>
            <p:spPr>
              <a:xfrm rot="10800000">
                <a:off x="7762524" y="285571"/>
                <a:ext cx="186305" cy="159049"/>
              </a:xfrm>
              <a:custGeom>
                <a:avLst/>
                <a:gdLst/>
                <a:ahLst/>
                <a:cxnLst/>
                <a:rect l="l" t="t" r="r" b="b"/>
                <a:pathLst>
                  <a:path w="9877" h="8432" extrusionOk="0">
                    <a:moveTo>
                      <a:pt x="4277" y="0"/>
                    </a:moveTo>
                    <a:cubicBezTo>
                      <a:pt x="2122" y="0"/>
                      <a:pt x="50" y="1660"/>
                      <a:pt x="22" y="4184"/>
                    </a:cubicBezTo>
                    <a:cubicBezTo>
                      <a:pt x="1" y="6527"/>
                      <a:pt x="1905" y="8431"/>
                      <a:pt x="4248" y="8431"/>
                    </a:cubicBezTo>
                    <a:cubicBezTo>
                      <a:pt x="7994" y="8431"/>
                      <a:pt x="9877" y="3912"/>
                      <a:pt x="7240" y="1255"/>
                    </a:cubicBezTo>
                    <a:cubicBezTo>
                      <a:pt x="6381" y="388"/>
                      <a:pt x="5319" y="0"/>
                      <a:pt x="42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04" name="Google Shape;404;p2"/>
              <p:cNvSpPr/>
              <p:nvPr/>
            </p:nvSpPr>
            <p:spPr>
              <a:xfrm rot="10800000">
                <a:off x="7542676" y="280836"/>
                <a:ext cx="185909" cy="159539"/>
              </a:xfrm>
              <a:custGeom>
                <a:avLst/>
                <a:gdLst/>
                <a:ahLst/>
                <a:cxnLst/>
                <a:rect l="l" t="t" r="r" b="b"/>
                <a:pathLst>
                  <a:path w="9856" h="8458" extrusionOk="0">
                    <a:moveTo>
                      <a:pt x="4258" y="0"/>
                    </a:moveTo>
                    <a:cubicBezTo>
                      <a:pt x="2113" y="0"/>
                      <a:pt x="49" y="1649"/>
                      <a:pt x="21" y="4168"/>
                    </a:cubicBezTo>
                    <a:cubicBezTo>
                      <a:pt x="0" y="6512"/>
                      <a:pt x="1883" y="8437"/>
                      <a:pt x="4248" y="8458"/>
                    </a:cubicBezTo>
                    <a:cubicBezTo>
                      <a:pt x="7972" y="8437"/>
                      <a:pt x="9855" y="3917"/>
                      <a:pt x="7219" y="1260"/>
                    </a:cubicBezTo>
                    <a:cubicBezTo>
                      <a:pt x="6363" y="390"/>
                      <a:pt x="5301" y="0"/>
                      <a:pt x="425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05" name="Google Shape;405;p2"/>
              <p:cNvSpPr/>
              <p:nvPr/>
            </p:nvSpPr>
            <p:spPr>
              <a:xfrm rot="10800000">
                <a:off x="7313378" y="280836"/>
                <a:ext cx="186305" cy="159539"/>
              </a:xfrm>
              <a:custGeom>
                <a:avLst/>
                <a:gdLst/>
                <a:ahLst/>
                <a:cxnLst/>
                <a:rect l="l" t="t" r="r" b="b"/>
                <a:pathLst>
                  <a:path w="9877" h="8458" extrusionOk="0">
                    <a:moveTo>
                      <a:pt x="4279" y="0"/>
                    </a:moveTo>
                    <a:cubicBezTo>
                      <a:pt x="2133" y="0"/>
                      <a:pt x="64" y="1649"/>
                      <a:pt x="22" y="4168"/>
                    </a:cubicBezTo>
                    <a:cubicBezTo>
                      <a:pt x="1" y="6512"/>
                      <a:pt x="1905" y="8437"/>
                      <a:pt x="4248" y="8458"/>
                    </a:cubicBezTo>
                    <a:cubicBezTo>
                      <a:pt x="7994" y="8437"/>
                      <a:pt x="9877" y="3938"/>
                      <a:pt x="7240" y="1260"/>
                    </a:cubicBezTo>
                    <a:cubicBezTo>
                      <a:pt x="6385" y="390"/>
                      <a:pt x="532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06" name="Google Shape;406;p2"/>
              <p:cNvSpPr/>
              <p:nvPr/>
            </p:nvSpPr>
            <p:spPr>
              <a:xfrm rot="10800000">
                <a:off x="7086042" y="280836"/>
                <a:ext cx="186305" cy="159539"/>
              </a:xfrm>
              <a:custGeom>
                <a:avLst/>
                <a:gdLst/>
                <a:ahLst/>
                <a:cxnLst/>
                <a:rect l="l" t="t" r="r" b="b"/>
                <a:pathLst>
                  <a:path w="9877" h="8458" extrusionOk="0">
                    <a:moveTo>
                      <a:pt x="4274" y="0"/>
                    </a:moveTo>
                    <a:cubicBezTo>
                      <a:pt x="2124" y="0"/>
                      <a:pt x="50" y="1649"/>
                      <a:pt x="22" y="4168"/>
                    </a:cubicBezTo>
                    <a:cubicBezTo>
                      <a:pt x="1" y="6512"/>
                      <a:pt x="1905" y="8437"/>
                      <a:pt x="4248" y="8458"/>
                    </a:cubicBezTo>
                    <a:cubicBezTo>
                      <a:pt x="7994" y="8458"/>
                      <a:pt x="9877" y="3938"/>
                      <a:pt x="7240" y="1260"/>
                    </a:cubicBezTo>
                    <a:cubicBezTo>
                      <a:pt x="6385" y="390"/>
                      <a:pt x="5320" y="0"/>
                      <a:pt x="4274"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407" name="Google Shape;407;p2"/>
            <p:cNvGrpSpPr/>
            <p:nvPr/>
          </p:nvGrpSpPr>
          <p:grpSpPr>
            <a:xfrm rot="10800000">
              <a:off x="-479839" y="4184805"/>
              <a:ext cx="933015" cy="469695"/>
              <a:chOff x="8210498" y="469492"/>
              <a:chExt cx="933015" cy="469695"/>
            </a:xfrm>
          </p:grpSpPr>
          <p:sp>
            <p:nvSpPr>
              <p:cNvPr id="408" name="Google Shape;408;p2"/>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409" name="Google Shape;409;p2"/>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10" name="Google Shape;410;p2"/>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11" name="Google Shape;411;p2"/>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12" name="Google Shape;412;p2"/>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13" name="Google Shape;413;p2"/>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14" name="Google Shape;414;p2"/>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15" name="Google Shape;415;p2"/>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16" name="Google Shape;416;p2"/>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sp>
        <p:nvSpPr>
          <p:cNvPr id="417" name="Google Shape;417;p2"/>
          <p:cNvSpPr txBox="1">
            <a:spLocks noGrp="1"/>
          </p:cNvSpPr>
          <p:nvPr>
            <p:ph type="ctrTitle"/>
          </p:nvPr>
        </p:nvSpPr>
        <p:spPr>
          <a:xfrm>
            <a:off x="2233650" y="1473275"/>
            <a:ext cx="4676700" cy="1565400"/>
          </a:xfrm>
          <a:prstGeom prst="rect">
            <a:avLst/>
          </a:prstGeom>
          <a:noFill/>
        </p:spPr>
        <p:txBody>
          <a:bodyPr spcFirstLastPara="1" wrap="square" lIns="91425" tIns="91425" rIns="91425" bIns="91425" anchor="ctr" anchorCtr="0">
            <a:noAutofit/>
          </a:bodyPr>
          <a:lstStyle>
            <a:lvl1pPr lvl="0" algn="ctr">
              <a:spcBef>
                <a:spcPts val="0"/>
              </a:spcBef>
              <a:spcAft>
                <a:spcPts val="0"/>
              </a:spcAft>
              <a:buClr>
                <a:schemeClr val="lt2"/>
              </a:buClr>
              <a:buSzPts val="5200"/>
              <a:buFont typeface="Nunito Sans Black"/>
              <a:buNone/>
              <a:defRPr sz="5500">
                <a:solidFill>
                  <a:schemeClr val="lt2"/>
                </a:solidFill>
                <a:latin typeface="Nunito Sans Black"/>
                <a:ea typeface="Nunito Sans Black"/>
                <a:cs typeface="Nunito Sans Black"/>
                <a:sym typeface="Nunito Sans Black"/>
              </a:defRPr>
            </a:lvl1pPr>
            <a:lvl2pPr lvl="1" algn="ctr">
              <a:spcBef>
                <a:spcPts val="0"/>
              </a:spcBef>
              <a:spcAft>
                <a:spcPts val="0"/>
              </a:spcAft>
              <a:buSzPts val="5200"/>
              <a:buFont typeface="Nunito Sans Black"/>
              <a:buNone/>
              <a:defRPr sz="5200">
                <a:latin typeface="Nunito Sans Black"/>
                <a:ea typeface="Nunito Sans Black"/>
                <a:cs typeface="Nunito Sans Black"/>
                <a:sym typeface="Nunito Sans Black"/>
              </a:defRPr>
            </a:lvl2pPr>
            <a:lvl3pPr lvl="2" algn="ctr">
              <a:spcBef>
                <a:spcPts val="0"/>
              </a:spcBef>
              <a:spcAft>
                <a:spcPts val="0"/>
              </a:spcAft>
              <a:buSzPts val="5200"/>
              <a:buFont typeface="Nunito Sans Black"/>
              <a:buNone/>
              <a:defRPr sz="5200">
                <a:latin typeface="Nunito Sans Black"/>
                <a:ea typeface="Nunito Sans Black"/>
                <a:cs typeface="Nunito Sans Black"/>
                <a:sym typeface="Nunito Sans Black"/>
              </a:defRPr>
            </a:lvl3pPr>
            <a:lvl4pPr lvl="3" algn="ctr">
              <a:spcBef>
                <a:spcPts val="0"/>
              </a:spcBef>
              <a:spcAft>
                <a:spcPts val="0"/>
              </a:spcAft>
              <a:buSzPts val="5200"/>
              <a:buFont typeface="Nunito Sans Black"/>
              <a:buNone/>
              <a:defRPr sz="5200">
                <a:latin typeface="Nunito Sans Black"/>
                <a:ea typeface="Nunito Sans Black"/>
                <a:cs typeface="Nunito Sans Black"/>
                <a:sym typeface="Nunito Sans Black"/>
              </a:defRPr>
            </a:lvl4pPr>
            <a:lvl5pPr lvl="4" algn="ctr">
              <a:spcBef>
                <a:spcPts val="0"/>
              </a:spcBef>
              <a:spcAft>
                <a:spcPts val="0"/>
              </a:spcAft>
              <a:buSzPts val="5200"/>
              <a:buFont typeface="Nunito Sans Black"/>
              <a:buNone/>
              <a:defRPr sz="5200">
                <a:latin typeface="Nunito Sans Black"/>
                <a:ea typeface="Nunito Sans Black"/>
                <a:cs typeface="Nunito Sans Black"/>
                <a:sym typeface="Nunito Sans Black"/>
              </a:defRPr>
            </a:lvl5pPr>
            <a:lvl6pPr lvl="5" algn="ctr">
              <a:spcBef>
                <a:spcPts val="0"/>
              </a:spcBef>
              <a:spcAft>
                <a:spcPts val="0"/>
              </a:spcAft>
              <a:buSzPts val="5200"/>
              <a:buFont typeface="Nunito Sans Black"/>
              <a:buNone/>
              <a:defRPr sz="5200">
                <a:latin typeface="Nunito Sans Black"/>
                <a:ea typeface="Nunito Sans Black"/>
                <a:cs typeface="Nunito Sans Black"/>
                <a:sym typeface="Nunito Sans Black"/>
              </a:defRPr>
            </a:lvl6pPr>
            <a:lvl7pPr lvl="6" algn="ctr">
              <a:spcBef>
                <a:spcPts val="0"/>
              </a:spcBef>
              <a:spcAft>
                <a:spcPts val="0"/>
              </a:spcAft>
              <a:buSzPts val="5200"/>
              <a:buFont typeface="Nunito Sans Black"/>
              <a:buNone/>
              <a:defRPr sz="5200">
                <a:latin typeface="Nunito Sans Black"/>
                <a:ea typeface="Nunito Sans Black"/>
                <a:cs typeface="Nunito Sans Black"/>
                <a:sym typeface="Nunito Sans Black"/>
              </a:defRPr>
            </a:lvl7pPr>
            <a:lvl8pPr lvl="7" algn="ctr">
              <a:spcBef>
                <a:spcPts val="0"/>
              </a:spcBef>
              <a:spcAft>
                <a:spcPts val="0"/>
              </a:spcAft>
              <a:buSzPts val="5200"/>
              <a:buFont typeface="Nunito Sans Black"/>
              <a:buNone/>
              <a:defRPr sz="5200">
                <a:latin typeface="Nunito Sans Black"/>
                <a:ea typeface="Nunito Sans Black"/>
                <a:cs typeface="Nunito Sans Black"/>
                <a:sym typeface="Nunito Sans Black"/>
              </a:defRPr>
            </a:lvl8pPr>
            <a:lvl9pPr lvl="8" algn="ctr">
              <a:spcBef>
                <a:spcPts val="0"/>
              </a:spcBef>
              <a:spcAft>
                <a:spcPts val="0"/>
              </a:spcAft>
              <a:buSzPts val="5200"/>
              <a:buFont typeface="Nunito Sans Black"/>
              <a:buNone/>
              <a:defRPr sz="5200">
                <a:latin typeface="Nunito Sans Black"/>
                <a:ea typeface="Nunito Sans Black"/>
                <a:cs typeface="Nunito Sans Black"/>
                <a:sym typeface="Nunito Sans Black"/>
              </a:defRPr>
            </a:lvl9pPr>
          </a:lstStyle>
          <a:p>
            <a:endParaRPr/>
          </a:p>
        </p:txBody>
      </p:sp>
      <p:sp>
        <p:nvSpPr>
          <p:cNvPr id="418" name="Google Shape;418;p2"/>
          <p:cNvSpPr txBox="1">
            <a:spLocks noGrp="1"/>
          </p:cNvSpPr>
          <p:nvPr>
            <p:ph type="subTitle" idx="1"/>
          </p:nvPr>
        </p:nvSpPr>
        <p:spPr>
          <a:xfrm>
            <a:off x="3113850" y="3311438"/>
            <a:ext cx="2916300" cy="51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800"/>
              <a:buFont typeface="Nunito Sans"/>
              <a:buNone/>
              <a:defRPr sz="2000">
                <a:solidFill>
                  <a:schemeClr val="dk1"/>
                </a:solidFill>
                <a:latin typeface="Nunito Sans"/>
                <a:ea typeface="Nunito Sans"/>
                <a:cs typeface="Nunito Sans"/>
                <a:sym typeface="Nunito Sans"/>
              </a:defRPr>
            </a:lvl1pPr>
            <a:lvl2pPr lvl="1"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2pPr>
            <a:lvl3pPr lvl="2"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3pPr>
            <a:lvl4pPr lvl="3"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4pPr>
            <a:lvl5pPr lvl="4"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5pPr>
            <a:lvl6pPr lvl="5"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6pPr>
            <a:lvl7pPr lvl="6"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7pPr>
            <a:lvl8pPr lvl="7"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8pPr>
            <a:lvl9pPr lvl="8" algn="ctr">
              <a:lnSpc>
                <a:spcPct val="100000"/>
              </a:lnSpc>
              <a:spcBef>
                <a:spcPts val="0"/>
              </a:spcBef>
              <a:spcAft>
                <a:spcPts val="0"/>
              </a:spcAft>
              <a:buClr>
                <a:schemeClr val="dk1"/>
              </a:buClr>
              <a:buSzPts val="2800"/>
              <a:buFont typeface="Nunito Sans"/>
              <a:buNone/>
              <a:defRPr sz="2800">
                <a:solidFill>
                  <a:schemeClr val="dk1"/>
                </a:solidFill>
                <a:latin typeface="Nunito Sans"/>
                <a:ea typeface="Nunito Sans"/>
                <a:cs typeface="Nunito Sans"/>
                <a:sym typeface="Nunito Sans"/>
              </a:defRPr>
            </a:lvl9pPr>
          </a:lstStyle>
          <a:p>
            <a:endParaRPr/>
          </a:p>
        </p:txBody>
      </p:sp>
    </p:spTree>
    <p:extLst>
      <p:ext uri="{BB962C8B-B14F-4D97-AF65-F5344CB8AC3E}">
        <p14:creationId xmlns:p14="http://schemas.microsoft.com/office/powerpoint/2010/main" val="271895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01"/>
        <p:cNvGrpSpPr/>
        <p:nvPr/>
      </p:nvGrpSpPr>
      <p:grpSpPr>
        <a:xfrm>
          <a:off x="0" y="0"/>
          <a:ext cx="0" cy="0"/>
          <a:chOff x="0" y="0"/>
          <a:chExt cx="0" cy="0"/>
        </a:xfrm>
      </p:grpSpPr>
      <p:sp>
        <p:nvSpPr>
          <p:cNvPr id="1902" name="Google Shape;1902;p15"/>
          <p:cNvSpPr txBox="1">
            <a:spLocks noGrp="1"/>
          </p:cNvSpPr>
          <p:nvPr>
            <p:ph type="title"/>
          </p:nvPr>
        </p:nvSpPr>
        <p:spPr>
          <a:xfrm>
            <a:off x="567000" y="335706"/>
            <a:ext cx="8010000" cy="7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300"/>
              <a:buNone/>
              <a:defRPr>
                <a:solidFill>
                  <a:schemeClr val="accent3"/>
                </a:solidFill>
              </a:defRPr>
            </a:lvl1pPr>
            <a:lvl2pPr lvl="1" algn="ctr" rtl="0">
              <a:spcBef>
                <a:spcPts val="0"/>
              </a:spcBef>
              <a:spcAft>
                <a:spcPts val="0"/>
              </a:spcAft>
              <a:buClr>
                <a:schemeClr val="accent3"/>
              </a:buClr>
              <a:buSzPts val="3300"/>
              <a:buNone/>
              <a:defRPr>
                <a:solidFill>
                  <a:schemeClr val="accent3"/>
                </a:solidFill>
              </a:defRPr>
            </a:lvl2pPr>
            <a:lvl3pPr lvl="2" algn="ctr" rtl="0">
              <a:spcBef>
                <a:spcPts val="0"/>
              </a:spcBef>
              <a:spcAft>
                <a:spcPts val="0"/>
              </a:spcAft>
              <a:buClr>
                <a:schemeClr val="accent3"/>
              </a:buClr>
              <a:buSzPts val="3300"/>
              <a:buNone/>
              <a:defRPr>
                <a:solidFill>
                  <a:schemeClr val="accent3"/>
                </a:solidFill>
              </a:defRPr>
            </a:lvl3pPr>
            <a:lvl4pPr lvl="3" algn="ctr" rtl="0">
              <a:spcBef>
                <a:spcPts val="0"/>
              </a:spcBef>
              <a:spcAft>
                <a:spcPts val="0"/>
              </a:spcAft>
              <a:buClr>
                <a:schemeClr val="accent3"/>
              </a:buClr>
              <a:buSzPts val="3300"/>
              <a:buNone/>
              <a:defRPr>
                <a:solidFill>
                  <a:schemeClr val="accent3"/>
                </a:solidFill>
              </a:defRPr>
            </a:lvl4pPr>
            <a:lvl5pPr lvl="4" algn="ctr" rtl="0">
              <a:spcBef>
                <a:spcPts val="0"/>
              </a:spcBef>
              <a:spcAft>
                <a:spcPts val="0"/>
              </a:spcAft>
              <a:buClr>
                <a:schemeClr val="accent3"/>
              </a:buClr>
              <a:buSzPts val="3300"/>
              <a:buNone/>
              <a:defRPr>
                <a:solidFill>
                  <a:schemeClr val="accent3"/>
                </a:solidFill>
              </a:defRPr>
            </a:lvl5pPr>
            <a:lvl6pPr lvl="5" algn="ctr" rtl="0">
              <a:spcBef>
                <a:spcPts val="0"/>
              </a:spcBef>
              <a:spcAft>
                <a:spcPts val="0"/>
              </a:spcAft>
              <a:buClr>
                <a:schemeClr val="accent3"/>
              </a:buClr>
              <a:buSzPts val="3300"/>
              <a:buNone/>
              <a:defRPr>
                <a:solidFill>
                  <a:schemeClr val="accent3"/>
                </a:solidFill>
              </a:defRPr>
            </a:lvl6pPr>
            <a:lvl7pPr lvl="6" algn="ctr" rtl="0">
              <a:spcBef>
                <a:spcPts val="0"/>
              </a:spcBef>
              <a:spcAft>
                <a:spcPts val="0"/>
              </a:spcAft>
              <a:buClr>
                <a:schemeClr val="accent3"/>
              </a:buClr>
              <a:buSzPts val="3300"/>
              <a:buNone/>
              <a:defRPr>
                <a:solidFill>
                  <a:schemeClr val="accent3"/>
                </a:solidFill>
              </a:defRPr>
            </a:lvl7pPr>
            <a:lvl8pPr lvl="7" algn="ctr" rtl="0">
              <a:spcBef>
                <a:spcPts val="0"/>
              </a:spcBef>
              <a:spcAft>
                <a:spcPts val="0"/>
              </a:spcAft>
              <a:buClr>
                <a:schemeClr val="accent3"/>
              </a:buClr>
              <a:buSzPts val="3300"/>
              <a:buNone/>
              <a:defRPr>
                <a:solidFill>
                  <a:schemeClr val="accent3"/>
                </a:solidFill>
              </a:defRPr>
            </a:lvl8pPr>
            <a:lvl9pPr lvl="8" algn="ctr" rtl="0">
              <a:spcBef>
                <a:spcPts val="0"/>
              </a:spcBef>
              <a:spcAft>
                <a:spcPts val="0"/>
              </a:spcAft>
              <a:buClr>
                <a:schemeClr val="accent3"/>
              </a:buClr>
              <a:buSzPts val="3300"/>
              <a:buNone/>
              <a:defRPr>
                <a:solidFill>
                  <a:schemeClr val="accent3"/>
                </a:solidFill>
              </a:defRPr>
            </a:lvl9pPr>
          </a:lstStyle>
          <a:p>
            <a:endParaRPr/>
          </a:p>
        </p:txBody>
      </p:sp>
      <p:sp>
        <p:nvSpPr>
          <p:cNvPr id="1903" name="Google Shape;1903;p15"/>
          <p:cNvSpPr txBox="1">
            <a:spLocks noGrp="1"/>
          </p:cNvSpPr>
          <p:nvPr>
            <p:ph type="title" idx="2"/>
          </p:nvPr>
        </p:nvSpPr>
        <p:spPr>
          <a:xfrm>
            <a:off x="1023169" y="2187706"/>
            <a:ext cx="1738200" cy="2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3"/>
                </a:solidFill>
              </a:defRPr>
            </a:lvl1pPr>
            <a:lvl2pPr lvl="1" rtl="0">
              <a:spcBef>
                <a:spcPts val="0"/>
              </a:spcBef>
              <a:spcAft>
                <a:spcPts val="0"/>
              </a:spcAft>
              <a:buSzPts val="3300"/>
              <a:buNone/>
              <a:defRPr>
                <a:latin typeface="Quattrocento Sans"/>
                <a:ea typeface="Quattrocento Sans"/>
                <a:cs typeface="Quattrocento Sans"/>
                <a:sym typeface="Quattrocento Sans"/>
              </a:defRPr>
            </a:lvl2pPr>
            <a:lvl3pPr lvl="2" rtl="0">
              <a:spcBef>
                <a:spcPts val="0"/>
              </a:spcBef>
              <a:spcAft>
                <a:spcPts val="0"/>
              </a:spcAft>
              <a:buSzPts val="3300"/>
              <a:buNone/>
              <a:defRPr>
                <a:latin typeface="Quattrocento Sans"/>
                <a:ea typeface="Quattrocento Sans"/>
                <a:cs typeface="Quattrocento Sans"/>
                <a:sym typeface="Quattrocento Sans"/>
              </a:defRPr>
            </a:lvl3pPr>
            <a:lvl4pPr lvl="3" rtl="0">
              <a:spcBef>
                <a:spcPts val="0"/>
              </a:spcBef>
              <a:spcAft>
                <a:spcPts val="0"/>
              </a:spcAft>
              <a:buSzPts val="3300"/>
              <a:buNone/>
              <a:defRPr>
                <a:latin typeface="Quattrocento Sans"/>
                <a:ea typeface="Quattrocento Sans"/>
                <a:cs typeface="Quattrocento Sans"/>
                <a:sym typeface="Quattrocento Sans"/>
              </a:defRPr>
            </a:lvl4pPr>
            <a:lvl5pPr lvl="4" rtl="0">
              <a:spcBef>
                <a:spcPts val="0"/>
              </a:spcBef>
              <a:spcAft>
                <a:spcPts val="0"/>
              </a:spcAft>
              <a:buSzPts val="3300"/>
              <a:buNone/>
              <a:defRPr>
                <a:latin typeface="Quattrocento Sans"/>
                <a:ea typeface="Quattrocento Sans"/>
                <a:cs typeface="Quattrocento Sans"/>
                <a:sym typeface="Quattrocento Sans"/>
              </a:defRPr>
            </a:lvl5pPr>
            <a:lvl6pPr lvl="5" rtl="0">
              <a:spcBef>
                <a:spcPts val="0"/>
              </a:spcBef>
              <a:spcAft>
                <a:spcPts val="0"/>
              </a:spcAft>
              <a:buSzPts val="3300"/>
              <a:buNone/>
              <a:defRPr>
                <a:latin typeface="Quattrocento Sans"/>
                <a:ea typeface="Quattrocento Sans"/>
                <a:cs typeface="Quattrocento Sans"/>
                <a:sym typeface="Quattrocento Sans"/>
              </a:defRPr>
            </a:lvl6pPr>
            <a:lvl7pPr lvl="6" rtl="0">
              <a:spcBef>
                <a:spcPts val="0"/>
              </a:spcBef>
              <a:spcAft>
                <a:spcPts val="0"/>
              </a:spcAft>
              <a:buSzPts val="3300"/>
              <a:buNone/>
              <a:defRPr>
                <a:latin typeface="Quattrocento Sans"/>
                <a:ea typeface="Quattrocento Sans"/>
                <a:cs typeface="Quattrocento Sans"/>
                <a:sym typeface="Quattrocento Sans"/>
              </a:defRPr>
            </a:lvl7pPr>
            <a:lvl8pPr lvl="7" rtl="0">
              <a:spcBef>
                <a:spcPts val="0"/>
              </a:spcBef>
              <a:spcAft>
                <a:spcPts val="0"/>
              </a:spcAft>
              <a:buSzPts val="3300"/>
              <a:buNone/>
              <a:defRPr>
                <a:latin typeface="Quattrocento Sans"/>
                <a:ea typeface="Quattrocento Sans"/>
                <a:cs typeface="Quattrocento Sans"/>
                <a:sym typeface="Quattrocento Sans"/>
              </a:defRPr>
            </a:lvl8pPr>
            <a:lvl9pPr lvl="8" rtl="0">
              <a:spcBef>
                <a:spcPts val="0"/>
              </a:spcBef>
              <a:spcAft>
                <a:spcPts val="0"/>
              </a:spcAft>
              <a:buSzPts val="3300"/>
              <a:buNone/>
              <a:defRPr>
                <a:latin typeface="Quattrocento Sans"/>
                <a:ea typeface="Quattrocento Sans"/>
                <a:cs typeface="Quattrocento Sans"/>
                <a:sym typeface="Quattrocento Sans"/>
              </a:defRPr>
            </a:lvl9pPr>
          </a:lstStyle>
          <a:p>
            <a:endParaRPr/>
          </a:p>
        </p:txBody>
      </p:sp>
      <p:sp>
        <p:nvSpPr>
          <p:cNvPr id="1904" name="Google Shape;1904;p15"/>
          <p:cNvSpPr txBox="1">
            <a:spLocks noGrp="1"/>
          </p:cNvSpPr>
          <p:nvPr>
            <p:ph type="subTitle" idx="1"/>
          </p:nvPr>
        </p:nvSpPr>
        <p:spPr>
          <a:xfrm>
            <a:off x="908569" y="2526616"/>
            <a:ext cx="1967400" cy="5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905" name="Google Shape;1905;p15"/>
          <p:cNvSpPr txBox="1">
            <a:spLocks noGrp="1"/>
          </p:cNvSpPr>
          <p:nvPr>
            <p:ph type="title" idx="3"/>
          </p:nvPr>
        </p:nvSpPr>
        <p:spPr>
          <a:xfrm>
            <a:off x="1023169" y="3840879"/>
            <a:ext cx="1738200" cy="2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3"/>
                </a:solidFill>
              </a:defRPr>
            </a:lvl1pPr>
            <a:lvl2pPr lvl="1" rtl="0">
              <a:spcBef>
                <a:spcPts val="0"/>
              </a:spcBef>
              <a:spcAft>
                <a:spcPts val="0"/>
              </a:spcAft>
              <a:buSzPts val="3300"/>
              <a:buNone/>
              <a:defRPr>
                <a:latin typeface="Quattrocento Sans"/>
                <a:ea typeface="Quattrocento Sans"/>
                <a:cs typeface="Quattrocento Sans"/>
                <a:sym typeface="Quattrocento Sans"/>
              </a:defRPr>
            </a:lvl2pPr>
            <a:lvl3pPr lvl="2" rtl="0">
              <a:spcBef>
                <a:spcPts val="0"/>
              </a:spcBef>
              <a:spcAft>
                <a:spcPts val="0"/>
              </a:spcAft>
              <a:buSzPts val="3300"/>
              <a:buNone/>
              <a:defRPr>
                <a:latin typeface="Quattrocento Sans"/>
                <a:ea typeface="Quattrocento Sans"/>
                <a:cs typeface="Quattrocento Sans"/>
                <a:sym typeface="Quattrocento Sans"/>
              </a:defRPr>
            </a:lvl3pPr>
            <a:lvl4pPr lvl="3" rtl="0">
              <a:spcBef>
                <a:spcPts val="0"/>
              </a:spcBef>
              <a:spcAft>
                <a:spcPts val="0"/>
              </a:spcAft>
              <a:buSzPts val="3300"/>
              <a:buNone/>
              <a:defRPr>
                <a:latin typeface="Quattrocento Sans"/>
                <a:ea typeface="Quattrocento Sans"/>
                <a:cs typeface="Quattrocento Sans"/>
                <a:sym typeface="Quattrocento Sans"/>
              </a:defRPr>
            </a:lvl4pPr>
            <a:lvl5pPr lvl="4" rtl="0">
              <a:spcBef>
                <a:spcPts val="0"/>
              </a:spcBef>
              <a:spcAft>
                <a:spcPts val="0"/>
              </a:spcAft>
              <a:buSzPts val="3300"/>
              <a:buNone/>
              <a:defRPr>
                <a:latin typeface="Quattrocento Sans"/>
                <a:ea typeface="Quattrocento Sans"/>
                <a:cs typeface="Quattrocento Sans"/>
                <a:sym typeface="Quattrocento Sans"/>
              </a:defRPr>
            </a:lvl5pPr>
            <a:lvl6pPr lvl="5" rtl="0">
              <a:spcBef>
                <a:spcPts val="0"/>
              </a:spcBef>
              <a:spcAft>
                <a:spcPts val="0"/>
              </a:spcAft>
              <a:buSzPts val="3300"/>
              <a:buNone/>
              <a:defRPr>
                <a:latin typeface="Quattrocento Sans"/>
                <a:ea typeface="Quattrocento Sans"/>
                <a:cs typeface="Quattrocento Sans"/>
                <a:sym typeface="Quattrocento Sans"/>
              </a:defRPr>
            </a:lvl6pPr>
            <a:lvl7pPr lvl="6" rtl="0">
              <a:spcBef>
                <a:spcPts val="0"/>
              </a:spcBef>
              <a:spcAft>
                <a:spcPts val="0"/>
              </a:spcAft>
              <a:buSzPts val="3300"/>
              <a:buNone/>
              <a:defRPr>
                <a:latin typeface="Quattrocento Sans"/>
                <a:ea typeface="Quattrocento Sans"/>
                <a:cs typeface="Quattrocento Sans"/>
                <a:sym typeface="Quattrocento Sans"/>
              </a:defRPr>
            </a:lvl7pPr>
            <a:lvl8pPr lvl="7" rtl="0">
              <a:spcBef>
                <a:spcPts val="0"/>
              </a:spcBef>
              <a:spcAft>
                <a:spcPts val="0"/>
              </a:spcAft>
              <a:buSzPts val="3300"/>
              <a:buNone/>
              <a:defRPr>
                <a:latin typeface="Quattrocento Sans"/>
                <a:ea typeface="Quattrocento Sans"/>
                <a:cs typeface="Quattrocento Sans"/>
                <a:sym typeface="Quattrocento Sans"/>
              </a:defRPr>
            </a:lvl8pPr>
            <a:lvl9pPr lvl="8" rtl="0">
              <a:spcBef>
                <a:spcPts val="0"/>
              </a:spcBef>
              <a:spcAft>
                <a:spcPts val="0"/>
              </a:spcAft>
              <a:buSzPts val="3300"/>
              <a:buNone/>
              <a:defRPr>
                <a:latin typeface="Quattrocento Sans"/>
                <a:ea typeface="Quattrocento Sans"/>
                <a:cs typeface="Quattrocento Sans"/>
                <a:sym typeface="Quattrocento Sans"/>
              </a:defRPr>
            </a:lvl9pPr>
          </a:lstStyle>
          <a:p>
            <a:endParaRPr/>
          </a:p>
        </p:txBody>
      </p:sp>
      <p:sp>
        <p:nvSpPr>
          <p:cNvPr id="1906" name="Google Shape;1906;p15"/>
          <p:cNvSpPr txBox="1">
            <a:spLocks noGrp="1"/>
          </p:cNvSpPr>
          <p:nvPr>
            <p:ph type="subTitle" idx="4"/>
          </p:nvPr>
        </p:nvSpPr>
        <p:spPr>
          <a:xfrm>
            <a:off x="908569" y="4183125"/>
            <a:ext cx="1967400" cy="5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907" name="Google Shape;1907;p15"/>
          <p:cNvSpPr txBox="1">
            <a:spLocks noGrp="1"/>
          </p:cNvSpPr>
          <p:nvPr>
            <p:ph type="title" idx="5"/>
          </p:nvPr>
        </p:nvSpPr>
        <p:spPr>
          <a:xfrm>
            <a:off x="3639428" y="2187706"/>
            <a:ext cx="1738200" cy="2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3"/>
                </a:solidFill>
              </a:defRPr>
            </a:lvl1pPr>
            <a:lvl2pPr lvl="1" rtl="0">
              <a:spcBef>
                <a:spcPts val="0"/>
              </a:spcBef>
              <a:spcAft>
                <a:spcPts val="0"/>
              </a:spcAft>
              <a:buSzPts val="3300"/>
              <a:buNone/>
              <a:defRPr>
                <a:latin typeface="Quattrocento Sans"/>
                <a:ea typeface="Quattrocento Sans"/>
                <a:cs typeface="Quattrocento Sans"/>
                <a:sym typeface="Quattrocento Sans"/>
              </a:defRPr>
            </a:lvl2pPr>
            <a:lvl3pPr lvl="2" rtl="0">
              <a:spcBef>
                <a:spcPts val="0"/>
              </a:spcBef>
              <a:spcAft>
                <a:spcPts val="0"/>
              </a:spcAft>
              <a:buSzPts val="3300"/>
              <a:buNone/>
              <a:defRPr>
                <a:latin typeface="Quattrocento Sans"/>
                <a:ea typeface="Quattrocento Sans"/>
                <a:cs typeface="Quattrocento Sans"/>
                <a:sym typeface="Quattrocento Sans"/>
              </a:defRPr>
            </a:lvl3pPr>
            <a:lvl4pPr lvl="3" rtl="0">
              <a:spcBef>
                <a:spcPts val="0"/>
              </a:spcBef>
              <a:spcAft>
                <a:spcPts val="0"/>
              </a:spcAft>
              <a:buSzPts val="3300"/>
              <a:buNone/>
              <a:defRPr>
                <a:latin typeface="Quattrocento Sans"/>
                <a:ea typeface="Quattrocento Sans"/>
                <a:cs typeface="Quattrocento Sans"/>
                <a:sym typeface="Quattrocento Sans"/>
              </a:defRPr>
            </a:lvl4pPr>
            <a:lvl5pPr lvl="4" rtl="0">
              <a:spcBef>
                <a:spcPts val="0"/>
              </a:spcBef>
              <a:spcAft>
                <a:spcPts val="0"/>
              </a:spcAft>
              <a:buSzPts val="3300"/>
              <a:buNone/>
              <a:defRPr>
                <a:latin typeface="Quattrocento Sans"/>
                <a:ea typeface="Quattrocento Sans"/>
                <a:cs typeface="Quattrocento Sans"/>
                <a:sym typeface="Quattrocento Sans"/>
              </a:defRPr>
            </a:lvl5pPr>
            <a:lvl6pPr lvl="5" rtl="0">
              <a:spcBef>
                <a:spcPts val="0"/>
              </a:spcBef>
              <a:spcAft>
                <a:spcPts val="0"/>
              </a:spcAft>
              <a:buSzPts val="3300"/>
              <a:buNone/>
              <a:defRPr>
                <a:latin typeface="Quattrocento Sans"/>
                <a:ea typeface="Quattrocento Sans"/>
                <a:cs typeface="Quattrocento Sans"/>
                <a:sym typeface="Quattrocento Sans"/>
              </a:defRPr>
            </a:lvl6pPr>
            <a:lvl7pPr lvl="6" rtl="0">
              <a:spcBef>
                <a:spcPts val="0"/>
              </a:spcBef>
              <a:spcAft>
                <a:spcPts val="0"/>
              </a:spcAft>
              <a:buSzPts val="3300"/>
              <a:buNone/>
              <a:defRPr>
                <a:latin typeface="Quattrocento Sans"/>
                <a:ea typeface="Quattrocento Sans"/>
                <a:cs typeface="Quattrocento Sans"/>
                <a:sym typeface="Quattrocento Sans"/>
              </a:defRPr>
            </a:lvl7pPr>
            <a:lvl8pPr lvl="7" rtl="0">
              <a:spcBef>
                <a:spcPts val="0"/>
              </a:spcBef>
              <a:spcAft>
                <a:spcPts val="0"/>
              </a:spcAft>
              <a:buSzPts val="3300"/>
              <a:buNone/>
              <a:defRPr>
                <a:latin typeface="Quattrocento Sans"/>
                <a:ea typeface="Quattrocento Sans"/>
                <a:cs typeface="Quattrocento Sans"/>
                <a:sym typeface="Quattrocento Sans"/>
              </a:defRPr>
            </a:lvl8pPr>
            <a:lvl9pPr lvl="8" rtl="0">
              <a:spcBef>
                <a:spcPts val="0"/>
              </a:spcBef>
              <a:spcAft>
                <a:spcPts val="0"/>
              </a:spcAft>
              <a:buSzPts val="3300"/>
              <a:buNone/>
              <a:defRPr>
                <a:latin typeface="Quattrocento Sans"/>
                <a:ea typeface="Quattrocento Sans"/>
                <a:cs typeface="Quattrocento Sans"/>
                <a:sym typeface="Quattrocento Sans"/>
              </a:defRPr>
            </a:lvl9pPr>
          </a:lstStyle>
          <a:p>
            <a:endParaRPr/>
          </a:p>
        </p:txBody>
      </p:sp>
      <p:sp>
        <p:nvSpPr>
          <p:cNvPr id="1908" name="Google Shape;1908;p15"/>
          <p:cNvSpPr txBox="1">
            <a:spLocks noGrp="1"/>
          </p:cNvSpPr>
          <p:nvPr>
            <p:ph type="subTitle" idx="6"/>
          </p:nvPr>
        </p:nvSpPr>
        <p:spPr>
          <a:xfrm>
            <a:off x="3524828" y="2526616"/>
            <a:ext cx="1967400" cy="5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909" name="Google Shape;1909;p15"/>
          <p:cNvSpPr txBox="1">
            <a:spLocks noGrp="1"/>
          </p:cNvSpPr>
          <p:nvPr>
            <p:ph type="title" idx="7"/>
          </p:nvPr>
        </p:nvSpPr>
        <p:spPr>
          <a:xfrm>
            <a:off x="3639428" y="3840879"/>
            <a:ext cx="1738200" cy="2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3"/>
                </a:solidFill>
              </a:defRPr>
            </a:lvl1pPr>
            <a:lvl2pPr lvl="1" rtl="0">
              <a:spcBef>
                <a:spcPts val="0"/>
              </a:spcBef>
              <a:spcAft>
                <a:spcPts val="0"/>
              </a:spcAft>
              <a:buSzPts val="3300"/>
              <a:buNone/>
              <a:defRPr>
                <a:latin typeface="Quattrocento Sans"/>
                <a:ea typeface="Quattrocento Sans"/>
                <a:cs typeface="Quattrocento Sans"/>
                <a:sym typeface="Quattrocento Sans"/>
              </a:defRPr>
            </a:lvl2pPr>
            <a:lvl3pPr lvl="2" rtl="0">
              <a:spcBef>
                <a:spcPts val="0"/>
              </a:spcBef>
              <a:spcAft>
                <a:spcPts val="0"/>
              </a:spcAft>
              <a:buSzPts val="3300"/>
              <a:buNone/>
              <a:defRPr>
                <a:latin typeface="Quattrocento Sans"/>
                <a:ea typeface="Quattrocento Sans"/>
                <a:cs typeface="Quattrocento Sans"/>
                <a:sym typeface="Quattrocento Sans"/>
              </a:defRPr>
            </a:lvl3pPr>
            <a:lvl4pPr lvl="3" rtl="0">
              <a:spcBef>
                <a:spcPts val="0"/>
              </a:spcBef>
              <a:spcAft>
                <a:spcPts val="0"/>
              </a:spcAft>
              <a:buSzPts val="3300"/>
              <a:buNone/>
              <a:defRPr>
                <a:latin typeface="Quattrocento Sans"/>
                <a:ea typeface="Quattrocento Sans"/>
                <a:cs typeface="Quattrocento Sans"/>
                <a:sym typeface="Quattrocento Sans"/>
              </a:defRPr>
            </a:lvl4pPr>
            <a:lvl5pPr lvl="4" rtl="0">
              <a:spcBef>
                <a:spcPts val="0"/>
              </a:spcBef>
              <a:spcAft>
                <a:spcPts val="0"/>
              </a:spcAft>
              <a:buSzPts val="3300"/>
              <a:buNone/>
              <a:defRPr>
                <a:latin typeface="Quattrocento Sans"/>
                <a:ea typeface="Quattrocento Sans"/>
                <a:cs typeface="Quattrocento Sans"/>
                <a:sym typeface="Quattrocento Sans"/>
              </a:defRPr>
            </a:lvl5pPr>
            <a:lvl6pPr lvl="5" rtl="0">
              <a:spcBef>
                <a:spcPts val="0"/>
              </a:spcBef>
              <a:spcAft>
                <a:spcPts val="0"/>
              </a:spcAft>
              <a:buSzPts val="3300"/>
              <a:buNone/>
              <a:defRPr>
                <a:latin typeface="Quattrocento Sans"/>
                <a:ea typeface="Quattrocento Sans"/>
                <a:cs typeface="Quattrocento Sans"/>
                <a:sym typeface="Quattrocento Sans"/>
              </a:defRPr>
            </a:lvl6pPr>
            <a:lvl7pPr lvl="6" rtl="0">
              <a:spcBef>
                <a:spcPts val="0"/>
              </a:spcBef>
              <a:spcAft>
                <a:spcPts val="0"/>
              </a:spcAft>
              <a:buSzPts val="3300"/>
              <a:buNone/>
              <a:defRPr>
                <a:latin typeface="Quattrocento Sans"/>
                <a:ea typeface="Quattrocento Sans"/>
                <a:cs typeface="Quattrocento Sans"/>
                <a:sym typeface="Quattrocento Sans"/>
              </a:defRPr>
            </a:lvl7pPr>
            <a:lvl8pPr lvl="7" rtl="0">
              <a:spcBef>
                <a:spcPts val="0"/>
              </a:spcBef>
              <a:spcAft>
                <a:spcPts val="0"/>
              </a:spcAft>
              <a:buSzPts val="3300"/>
              <a:buNone/>
              <a:defRPr>
                <a:latin typeface="Quattrocento Sans"/>
                <a:ea typeface="Quattrocento Sans"/>
                <a:cs typeface="Quattrocento Sans"/>
                <a:sym typeface="Quattrocento Sans"/>
              </a:defRPr>
            </a:lvl8pPr>
            <a:lvl9pPr lvl="8" rtl="0">
              <a:spcBef>
                <a:spcPts val="0"/>
              </a:spcBef>
              <a:spcAft>
                <a:spcPts val="0"/>
              </a:spcAft>
              <a:buSzPts val="3300"/>
              <a:buNone/>
              <a:defRPr>
                <a:latin typeface="Quattrocento Sans"/>
                <a:ea typeface="Quattrocento Sans"/>
                <a:cs typeface="Quattrocento Sans"/>
                <a:sym typeface="Quattrocento Sans"/>
              </a:defRPr>
            </a:lvl9pPr>
          </a:lstStyle>
          <a:p>
            <a:endParaRPr/>
          </a:p>
        </p:txBody>
      </p:sp>
      <p:sp>
        <p:nvSpPr>
          <p:cNvPr id="1910" name="Google Shape;1910;p15"/>
          <p:cNvSpPr txBox="1">
            <a:spLocks noGrp="1"/>
          </p:cNvSpPr>
          <p:nvPr>
            <p:ph type="subTitle" idx="8"/>
          </p:nvPr>
        </p:nvSpPr>
        <p:spPr>
          <a:xfrm>
            <a:off x="3524828" y="4183125"/>
            <a:ext cx="1967400" cy="5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911" name="Google Shape;1911;p15"/>
          <p:cNvSpPr txBox="1">
            <a:spLocks noGrp="1"/>
          </p:cNvSpPr>
          <p:nvPr>
            <p:ph type="title" idx="9"/>
          </p:nvPr>
        </p:nvSpPr>
        <p:spPr>
          <a:xfrm>
            <a:off x="6382631" y="2187706"/>
            <a:ext cx="1738200" cy="2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3"/>
                </a:solidFill>
              </a:defRPr>
            </a:lvl1pPr>
            <a:lvl2pPr lvl="1" rtl="0">
              <a:spcBef>
                <a:spcPts val="0"/>
              </a:spcBef>
              <a:spcAft>
                <a:spcPts val="0"/>
              </a:spcAft>
              <a:buSzPts val="3300"/>
              <a:buNone/>
              <a:defRPr>
                <a:latin typeface="Quattrocento Sans"/>
                <a:ea typeface="Quattrocento Sans"/>
                <a:cs typeface="Quattrocento Sans"/>
                <a:sym typeface="Quattrocento Sans"/>
              </a:defRPr>
            </a:lvl2pPr>
            <a:lvl3pPr lvl="2" rtl="0">
              <a:spcBef>
                <a:spcPts val="0"/>
              </a:spcBef>
              <a:spcAft>
                <a:spcPts val="0"/>
              </a:spcAft>
              <a:buSzPts val="3300"/>
              <a:buNone/>
              <a:defRPr>
                <a:latin typeface="Quattrocento Sans"/>
                <a:ea typeface="Quattrocento Sans"/>
                <a:cs typeface="Quattrocento Sans"/>
                <a:sym typeface="Quattrocento Sans"/>
              </a:defRPr>
            </a:lvl3pPr>
            <a:lvl4pPr lvl="3" rtl="0">
              <a:spcBef>
                <a:spcPts val="0"/>
              </a:spcBef>
              <a:spcAft>
                <a:spcPts val="0"/>
              </a:spcAft>
              <a:buSzPts val="3300"/>
              <a:buNone/>
              <a:defRPr>
                <a:latin typeface="Quattrocento Sans"/>
                <a:ea typeface="Quattrocento Sans"/>
                <a:cs typeface="Quattrocento Sans"/>
                <a:sym typeface="Quattrocento Sans"/>
              </a:defRPr>
            </a:lvl4pPr>
            <a:lvl5pPr lvl="4" rtl="0">
              <a:spcBef>
                <a:spcPts val="0"/>
              </a:spcBef>
              <a:spcAft>
                <a:spcPts val="0"/>
              </a:spcAft>
              <a:buSzPts val="3300"/>
              <a:buNone/>
              <a:defRPr>
                <a:latin typeface="Quattrocento Sans"/>
                <a:ea typeface="Quattrocento Sans"/>
                <a:cs typeface="Quattrocento Sans"/>
                <a:sym typeface="Quattrocento Sans"/>
              </a:defRPr>
            </a:lvl5pPr>
            <a:lvl6pPr lvl="5" rtl="0">
              <a:spcBef>
                <a:spcPts val="0"/>
              </a:spcBef>
              <a:spcAft>
                <a:spcPts val="0"/>
              </a:spcAft>
              <a:buSzPts val="3300"/>
              <a:buNone/>
              <a:defRPr>
                <a:latin typeface="Quattrocento Sans"/>
                <a:ea typeface="Quattrocento Sans"/>
                <a:cs typeface="Quattrocento Sans"/>
                <a:sym typeface="Quattrocento Sans"/>
              </a:defRPr>
            </a:lvl6pPr>
            <a:lvl7pPr lvl="6" rtl="0">
              <a:spcBef>
                <a:spcPts val="0"/>
              </a:spcBef>
              <a:spcAft>
                <a:spcPts val="0"/>
              </a:spcAft>
              <a:buSzPts val="3300"/>
              <a:buNone/>
              <a:defRPr>
                <a:latin typeface="Quattrocento Sans"/>
                <a:ea typeface="Quattrocento Sans"/>
                <a:cs typeface="Quattrocento Sans"/>
                <a:sym typeface="Quattrocento Sans"/>
              </a:defRPr>
            </a:lvl7pPr>
            <a:lvl8pPr lvl="7" rtl="0">
              <a:spcBef>
                <a:spcPts val="0"/>
              </a:spcBef>
              <a:spcAft>
                <a:spcPts val="0"/>
              </a:spcAft>
              <a:buSzPts val="3300"/>
              <a:buNone/>
              <a:defRPr>
                <a:latin typeface="Quattrocento Sans"/>
                <a:ea typeface="Quattrocento Sans"/>
                <a:cs typeface="Quattrocento Sans"/>
                <a:sym typeface="Quattrocento Sans"/>
              </a:defRPr>
            </a:lvl8pPr>
            <a:lvl9pPr lvl="8" rtl="0">
              <a:spcBef>
                <a:spcPts val="0"/>
              </a:spcBef>
              <a:spcAft>
                <a:spcPts val="0"/>
              </a:spcAft>
              <a:buSzPts val="3300"/>
              <a:buNone/>
              <a:defRPr>
                <a:latin typeface="Quattrocento Sans"/>
                <a:ea typeface="Quattrocento Sans"/>
                <a:cs typeface="Quattrocento Sans"/>
                <a:sym typeface="Quattrocento Sans"/>
              </a:defRPr>
            </a:lvl9pPr>
          </a:lstStyle>
          <a:p>
            <a:endParaRPr/>
          </a:p>
        </p:txBody>
      </p:sp>
      <p:sp>
        <p:nvSpPr>
          <p:cNvPr id="1912" name="Google Shape;1912;p15"/>
          <p:cNvSpPr txBox="1">
            <a:spLocks noGrp="1"/>
          </p:cNvSpPr>
          <p:nvPr>
            <p:ph type="subTitle" idx="13"/>
          </p:nvPr>
        </p:nvSpPr>
        <p:spPr>
          <a:xfrm>
            <a:off x="6268031" y="2526616"/>
            <a:ext cx="1967400" cy="5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913" name="Google Shape;1913;p15"/>
          <p:cNvSpPr txBox="1">
            <a:spLocks noGrp="1"/>
          </p:cNvSpPr>
          <p:nvPr>
            <p:ph type="title" idx="14"/>
          </p:nvPr>
        </p:nvSpPr>
        <p:spPr>
          <a:xfrm>
            <a:off x="6382631" y="3840872"/>
            <a:ext cx="1738200" cy="2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3"/>
                </a:solidFill>
              </a:defRPr>
            </a:lvl1pPr>
            <a:lvl2pPr lvl="1" rtl="0">
              <a:spcBef>
                <a:spcPts val="0"/>
              </a:spcBef>
              <a:spcAft>
                <a:spcPts val="0"/>
              </a:spcAft>
              <a:buSzPts val="3300"/>
              <a:buNone/>
              <a:defRPr>
                <a:latin typeface="Quattrocento Sans"/>
                <a:ea typeface="Quattrocento Sans"/>
                <a:cs typeface="Quattrocento Sans"/>
                <a:sym typeface="Quattrocento Sans"/>
              </a:defRPr>
            </a:lvl2pPr>
            <a:lvl3pPr lvl="2" rtl="0">
              <a:spcBef>
                <a:spcPts val="0"/>
              </a:spcBef>
              <a:spcAft>
                <a:spcPts val="0"/>
              </a:spcAft>
              <a:buSzPts val="3300"/>
              <a:buNone/>
              <a:defRPr>
                <a:latin typeface="Quattrocento Sans"/>
                <a:ea typeface="Quattrocento Sans"/>
                <a:cs typeface="Quattrocento Sans"/>
                <a:sym typeface="Quattrocento Sans"/>
              </a:defRPr>
            </a:lvl3pPr>
            <a:lvl4pPr lvl="3" rtl="0">
              <a:spcBef>
                <a:spcPts val="0"/>
              </a:spcBef>
              <a:spcAft>
                <a:spcPts val="0"/>
              </a:spcAft>
              <a:buSzPts val="3300"/>
              <a:buNone/>
              <a:defRPr>
                <a:latin typeface="Quattrocento Sans"/>
                <a:ea typeface="Quattrocento Sans"/>
                <a:cs typeface="Quattrocento Sans"/>
                <a:sym typeface="Quattrocento Sans"/>
              </a:defRPr>
            </a:lvl4pPr>
            <a:lvl5pPr lvl="4" rtl="0">
              <a:spcBef>
                <a:spcPts val="0"/>
              </a:spcBef>
              <a:spcAft>
                <a:spcPts val="0"/>
              </a:spcAft>
              <a:buSzPts val="3300"/>
              <a:buNone/>
              <a:defRPr>
                <a:latin typeface="Quattrocento Sans"/>
                <a:ea typeface="Quattrocento Sans"/>
                <a:cs typeface="Quattrocento Sans"/>
                <a:sym typeface="Quattrocento Sans"/>
              </a:defRPr>
            </a:lvl5pPr>
            <a:lvl6pPr lvl="5" rtl="0">
              <a:spcBef>
                <a:spcPts val="0"/>
              </a:spcBef>
              <a:spcAft>
                <a:spcPts val="0"/>
              </a:spcAft>
              <a:buSzPts val="3300"/>
              <a:buNone/>
              <a:defRPr>
                <a:latin typeface="Quattrocento Sans"/>
                <a:ea typeface="Quattrocento Sans"/>
                <a:cs typeface="Quattrocento Sans"/>
                <a:sym typeface="Quattrocento Sans"/>
              </a:defRPr>
            </a:lvl6pPr>
            <a:lvl7pPr lvl="6" rtl="0">
              <a:spcBef>
                <a:spcPts val="0"/>
              </a:spcBef>
              <a:spcAft>
                <a:spcPts val="0"/>
              </a:spcAft>
              <a:buSzPts val="3300"/>
              <a:buNone/>
              <a:defRPr>
                <a:latin typeface="Quattrocento Sans"/>
                <a:ea typeface="Quattrocento Sans"/>
                <a:cs typeface="Quattrocento Sans"/>
                <a:sym typeface="Quattrocento Sans"/>
              </a:defRPr>
            </a:lvl7pPr>
            <a:lvl8pPr lvl="7" rtl="0">
              <a:spcBef>
                <a:spcPts val="0"/>
              </a:spcBef>
              <a:spcAft>
                <a:spcPts val="0"/>
              </a:spcAft>
              <a:buSzPts val="3300"/>
              <a:buNone/>
              <a:defRPr>
                <a:latin typeface="Quattrocento Sans"/>
                <a:ea typeface="Quattrocento Sans"/>
                <a:cs typeface="Quattrocento Sans"/>
                <a:sym typeface="Quattrocento Sans"/>
              </a:defRPr>
            </a:lvl8pPr>
            <a:lvl9pPr lvl="8" rtl="0">
              <a:spcBef>
                <a:spcPts val="0"/>
              </a:spcBef>
              <a:spcAft>
                <a:spcPts val="0"/>
              </a:spcAft>
              <a:buSzPts val="3300"/>
              <a:buNone/>
              <a:defRPr>
                <a:latin typeface="Quattrocento Sans"/>
                <a:ea typeface="Quattrocento Sans"/>
                <a:cs typeface="Quattrocento Sans"/>
                <a:sym typeface="Quattrocento Sans"/>
              </a:defRPr>
            </a:lvl9pPr>
          </a:lstStyle>
          <a:p>
            <a:endParaRPr/>
          </a:p>
        </p:txBody>
      </p:sp>
      <p:sp>
        <p:nvSpPr>
          <p:cNvPr id="1914" name="Google Shape;1914;p15"/>
          <p:cNvSpPr txBox="1">
            <a:spLocks noGrp="1"/>
          </p:cNvSpPr>
          <p:nvPr>
            <p:ph type="subTitle" idx="15"/>
          </p:nvPr>
        </p:nvSpPr>
        <p:spPr>
          <a:xfrm>
            <a:off x="6268031" y="4176778"/>
            <a:ext cx="1967400" cy="5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1915" name="Google Shape;1915;p15"/>
          <p:cNvGrpSpPr/>
          <p:nvPr/>
        </p:nvGrpSpPr>
        <p:grpSpPr>
          <a:xfrm rot="10800000">
            <a:off x="2685" y="940082"/>
            <a:ext cx="229726" cy="695027"/>
            <a:chOff x="466156" y="2807915"/>
            <a:chExt cx="229726" cy="695027"/>
          </a:xfrm>
        </p:grpSpPr>
        <p:sp>
          <p:nvSpPr>
            <p:cNvPr id="1916" name="Google Shape;1916;p15"/>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17" name="Google Shape;1917;p15"/>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18" name="Google Shape;1918;p15"/>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19" name="Google Shape;1919;p15"/>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920" name="Google Shape;1920;p15"/>
          <p:cNvGrpSpPr/>
          <p:nvPr/>
        </p:nvGrpSpPr>
        <p:grpSpPr>
          <a:xfrm rot="10800000">
            <a:off x="2677" y="276"/>
            <a:ext cx="464942" cy="928676"/>
            <a:chOff x="1222" y="2573071"/>
            <a:chExt cx="464942" cy="928676"/>
          </a:xfrm>
        </p:grpSpPr>
        <p:sp>
          <p:nvSpPr>
            <p:cNvPr id="1921" name="Google Shape;1921;p15"/>
            <p:cNvSpPr/>
            <p:nvPr/>
          </p:nvSpPr>
          <p:spPr>
            <a:xfrm>
              <a:off x="1222" y="2573071"/>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22" name="Google Shape;1922;p15"/>
            <p:cNvSpPr/>
            <p:nvPr/>
          </p:nvSpPr>
          <p:spPr>
            <a:xfrm>
              <a:off x="273565" y="2599913"/>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23" name="Google Shape;1923;p15"/>
            <p:cNvSpPr/>
            <p:nvPr/>
          </p:nvSpPr>
          <p:spPr>
            <a:xfrm>
              <a:off x="273565" y="2837115"/>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24" name="Google Shape;1924;p15"/>
            <p:cNvSpPr/>
            <p:nvPr/>
          </p:nvSpPr>
          <p:spPr>
            <a:xfrm>
              <a:off x="273565" y="3074317"/>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25" name="Google Shape;1925;p15"/>
            <p:cNvSpPr/>
            <p:nvPr/>
          </p:nvSpPr>
          <p:spPr>
            <a:xfrm>
              <a:off x="273565" y="3304012"/>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26" name="Google Shape;1926;p15"/>
            <p:cNvSpPr/>
            <p:nvPr/>
          </p:nvSpPr>
          <p:spPr>
            <a:xfrm>
              <a:off x="35176" y="2599913"/>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27" name="Google Shape;1927;p15"/>
            <p:cNvSpPr/>
            <p:nvPr/>
          </p:nvSpPr>
          <p:spPr>
            <a:xfrm>
              <a:off x="35176" y="2837115"/>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28" name="Google Shape;1928;p15"/>
            <p:cNvSpPr/>
            <p:nvPr/>
          </p:nvSpPr>
          <p:spPr>
            <a:xfrm>
              <a:off x="35176" y="3074317"/>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29" name="Google Shape;1929;p15"/>
            <p:cNvSpPr/>
            <p:nvPr/>
          </p:nvSpPr>
          <p:spPr>
            <a:xfrm>
              <a:off x="35176" y="3304012"/>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930" name="Google Shape;1930;p15"/>
          <p:cNvGrpSpPr/>
          <p:nvPr/>
        </p:nvGrpSpPr>
        <p:grpSpPr>
          <a:xfrm rot="-5400000">
            <a:off x="715379" y="-234429"/>
            <a:ext cx="229330" cy="698195"/>
            <a:chOff x="933070" y="4201135"/>
            <a:chExt cx="229330" cy="698195"/>
          </a:xfrm>
        </p:grpSpPr>
        <p:sp>
          <p:nvSpPr>
            <p:cNvPr id="1931" name="Google Shape;1931;p15"/>
            <p:cNvSpPr/>
            <p:nvPr/>
          </p:nvSpPr>
          <p:spPr>
            <a:xfrm>
              <a:off x="933070" y="4201135"/>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32" name="Google Shape;1932;p15"/>
            <p:cNvSpPr/>
            <p:nvPr/>
          </p:nvSpPr>
          <p:spPr>
            <a:xfrm>
              <a:off x="967004" y="4230939"/>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33" name="Google Shape;1933;p15"/>
            <p:cNvSpPr/>
            <p:nvPr/>
          </p:nvSpPr>
          <p:spPr>
            <a:xfrm>
              <a:off x="967004" y="446102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34" name="Google Shape;1934;p15"/>
            <p:cNvSpPr/>
            <p:nvPr/>
          </p:nvSpPr>
          <p:spPr>
            <a:xfrm>
              <a:off x="967004" y="4691120"/>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935" name="Google Shape;1935;p15"/>
          <p:cNvGrpSpPr/>
          <p:nvPr/>
        </p:nvGrpSpPr>
        <p:grpSpPr>
          <a:xfrm rot="10800000">
            <a:off x="480947" y="239788"/>
            <a:ext cx="229330" cy="233669"/>
            <a:chOff x="922016" y="2348885"/>
            <a:chExt cx="229330" cy="233669"/>
          </a:xfrm>
        </p:grpSpPr>
        <p:sp>
          <p:nvSpPr>
            <p:cNvPr id="1936" name="Google Shape;1936;p15"/>
            <p:cNvSpPr/>
            <p:nvPr/>
          </p:nvSpPr>
          <p:spPr>
            <a:xfrm>
              <a:off x="922016" y="2348885"/>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37" name="Google Shape;1937;p15"/>
            <p:cNvSpPr/>
            <p:nvPr/>
          </p:nvSpPr>
          <p:spPr>
            <a:xfrm>
              <a:off x="963062" y="239125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938" name="Google Shape;1938;p15"/>
          <p:cNvGrpSpPr/>
          <p:nvPr/>
        </p:nvGrpSpPr>
        <p:grpSpPr>
          <a:xfrm rot="-5400000">
            <a:off x="8667011" y="4667022"/>
            <a:ext cx="474807" cy="477976"/>
            <a:chOff x="826" y="4665278"/>
            <a:chExt cx="474807" cy="477976"/>
          </a:xfrm>
        </p:grpSpPr>
        <p:sp>
          <p:nvSpPr>
            <p:cNvPr id="1939" name="Google Shape;1939;p15"/>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40" name="Google Shape;1940;p15"/>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41" name="Google Shape;1941;p15"/>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42" name="Google Shape;1942;p15"/>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43" name="Google Shape;1943;p15"/>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944" name="Google Shape;1944;p15"/>
          <p:cNvGrpSpPr/>
          <p:nvPr/>
        </p:nvGrpSpPr>
        <p:grpSpPr>
          <a:xfrm rot="-5400000">
            <a:off x="8279865" y="4771317"/>
            <a:ext cx="236954" cy="507284"/>
            <a:chOff x="826" y="3727523"/>
            <a:chExt cx="226576" cy="485068"/>
          </a:xfrm>
        </p:grpSpPr>
        <p:sp>
          <p:nvSpPr>
            <p:cNvPr id="1945" name="Google Shape;1945;p15"/>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46" name="Google Shape;1946;p15"/>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47" name="Google Shape;1947;p15"/>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948" name="Google Shape;1948;p15"/>
          <p:cNvGrpSpPr/>
          <p:nvPr/>
        </p:nvGrpSpPr>
        <p:grpSpPr>
          <a:xfrm rot="-5400000">
            <a:off x="8680390" y="3709065"/>
            <a:ext cx="674108" cy="251833"/>
            <a:chOff x="933070" y="4891426"/>
            <a:chExt cx="674108" cy="251833"/>
          </a:xfrm>
        </p:grpSpPr>
        <p:sp>
          <p:nvSpPr>
            <p:cNvPr id="1949" name="Google Shape;1949;p15"/>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50" name="Google Shape;1950;p15"/>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51" name="Google Shape;1951;p15"/>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52" name="Google Shape;1952;p15"/>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953" name="Google Shape;1953;p15"/>
          <p:cNvGrpSpPr/>
          <p:nvPr/>
        </p:nvGrpSpPr>
        <p:grpSpPr>
          <a:xfrm rot="-5400000">
            <a:off x="8667005" y="4181040"/>
            <a:ext cx="474807" cy="477976"/>
            <a:chOff x="458271" y="4665278"/>
            <a:chExt cx="474807" cy="477976"/>
          </a:xfrm>
        </p:grpSpPr>
        <p:sp>
          <p:nvSpPr>
            <p:cNvPr id="1954" name="Google Shape;1954;p15"/>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955" name="Google Shape;1955;p15"/>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56" name="Google Shape;1956;p15"/>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57" name="Google Shape;1957;p15"/>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58" name="Google Shape;1958;p15"/>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263622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24"/>
        <p:cNvGrpSpPr/>
        <p:nvPr/>
      </p:nvGrpSpPr>
      <p:grpSpPr>
        <a:xfrm>
          <a:off x="0" y="0"/>
          <a:ext cx="0" cy="0"/>
          <a:chOff x="0" y="0"/>
          <a:chExt cx="0" cy="0"/>
        </a:xfrm>
      </p:grpSpPr>
      <p:sp>
        <p:nvSpPr>
          <p:cNvPr id="2025" name="Google Shape;2025;p17"/>
          <p:cNvSpPr txBox="1"/>
          <p:nvPr/>
        </p:nvSpPr>
        <p:spPr>
          <a:xfrm>
            <a:off x="2779925" y="3435000"/>
            <a:ext cx="3660000" cy="931500"/>
          </a:xfrm>
          <a:prstGeom prst="rect">
            <a:avLst/>
          </a:prstGeom>
          <a:noFill/>
          <a:ln>
            <a:noFill/>
          </a:ln>
        </p:spPr>
        <p:txBody>
          <a:bodyPr spcFirstLastPara="1" wrap="square" lIns="91425" tIns="91425" rIns="91425" bIns="91425" anchor="b" anchorCtr="0">
            <a:noAutofit/>
          </a:bodyPr>
          <a:lstStyle/>
          <a:p>
            <a:pPr algn="ctr">
              <a:lnSpc>
                <a:spcPct val="115000"/>
              </a:lnSpc>
              <a:spcBef>
                <a:spcPts val="300"/>
              </a:spcBef>
            </a:pPr>
            <a:r>
              <a:rPr lang="en" sz="1200">
                <a:solidFill>
                  <a:srgbClr val="4D4D4D"/>
                </a:solidFill>
                <a:latin typeface="Nunito Sans"/>
                <a:ea typeface="Nunito Sans"/>
                <a:cs typeface="Nunito Sans"/>
                <a:sym typeface="Nunito Sans"/>
              </a:rPr>
              <a:t>CREDITS: This presentation template was created by </a:t>
            </a:r>
            <a:r>
              <a:rPr lang="en" sz="1200" b="1">
                <a:solidFill>
                  <a:srgbClr val="4D4D4D"/>
                </a:solidFill>
                <a:uFill>
                  <a:noFill/>
                </a:uFill>
                <a:latin typeface="Nunito Sans"/>
                <a:ea typeface="Nunito Sans"/>
                <a:cs typeface="Nunito Sans"/>
                <a:sym typeface="Nunito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rgbClr val="4D4D4D"/>
                </a:solidFill>
                <a:latin typeface="Nunito Sans"/>
                <a:ea typeface="Nunito Sans"/>
                <a:cs typeface="Nunito Sans"/>
                <a:sym typeface="Nunito Sans"/>
              </a:rPr>
              <a:t>, including icons by </a:t>
            </a:r>
            <a:r>
              <a:rPr lang="en" sz="1200" b="1">
                <a:solidFill>
                  <a:srgbClr val="4D4D4D"/>
                </a:solidFill>
                <a:uFill>
                  <a:noFill/>
                </a:uFill>
                <a:latin typeface="Nunito Sans"/>
                <a:ea typeface="Nunito Sans"/>
                <a:cs typeface="Nunito Sans"/>
                <a:sym typeface="Nunito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rgbClr val="4D4D4D"/>
                </a:solidFill>
                <a:latin typeface="Nunito Sans"/>
                <a:ea typeface="Nunito Sans"/>
                <a:cs typeface="Nunito Sans"/>
                <a:sym typeface="Nunito Sans"/>
              </a:rPr>
              <a:t>, and infographics &amp; images by </a:t>
            </a:r>
            <a:r>
              <a:rPr lang="en" sz="1200" b="1">
                <a:solidFill>
                  <a:srgbClr val="4D4D4D"/>
                </a:solidFill>
                <a:uFill>
                  <a:noFill/>
                </a:uFill>
                <a:latin typeface="Nunito Sans"/>
                <a:ea typeface="Nunito Sans"/>
                <a:cs typeface="Nunito Sans"/>
                <a:sym typeface="Nunito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rgbClr val="4D4D4D"/>
              </a:solidFill>
              <a:latin typeface="Nunito Sans"/>
              <a:ea typeface="Nunito Sans"/>
              <a:cs typeface="Nunito Sans"/>
              <a:sym typeface="Nunito Sans"/>
            </a:endParaRPr>
          </a:p>
        </p:txBody>
      </p:sp>
      <p:sp>
        <p:nvSpPr>
          <p:cNvPr id="2026" name="Google Shape;2026;p17"/>
          <p:cNvSpPr/>
          <p:nvPr/>
        </p:nvSpPr>
        <p:spPr>
          <a:xfrm rot="10800000">
            <a:off x="2430051" y="14998"/>
            <a:ext cx="277886" cy="4489"/>
          </a:xfrm>
          <a:custGeom>
            <a:avLst/>
            <a:gdLst/>
            <a:ahLst/>
            <a:cxnLst/>
            <a:rect l="l" t="t" r="r" b="b"/>
            <a:pathLst>
              <a:path w="8667" h="140" extrusionOk="0">
                <a:moveTo>
                  <a:pt x="0" y="0"/>
                </a:moveTo>
                <a:lnTo>
                  <a:pt x="8667" y="139"/>
                </a:lnTo>
              </a:path>
            </a:pathLst>
          </a:custGeom>
          <a:solidFill>
            <a:srgbClr val="F9E4F0"/>
          </a:solidFill>
          <a:ln>
            <a:noFill/>
          </a:ln>
        </p:spPr>
        <p:txBody>
          <a:bodyPr spcFirstLastPara="1" wrap="square" lIns="91425" tIns="91425" rIns="91425" bIns="91425" anchor="ctr" anchorCtr="0">
            <a:noAutofit/>
          </a:bodyPr>
          <a:lstStyle/>
          <a:p>
            <a:endParaRPr sz="1400"/>
          </a:p>
        </p:txBody>
      </p:sp>
      <p:sp>
        <p:nvSpPr>
          <p:cNvPr id="2027" name="Google Shape;2027;p17"/>
          <p:cNvSpPr txBox="1">
            <a:spLocks noGrp="1"/>
          </p:cNvSpPr>
          <p:nvPr>
            <p:ph type="title"/>
          </p:nvPr>
        </p:nvSpPr>
        <p:spPr>
          <a:xfrm>
            <a:off x="2236950" y="569645"/>
            <a:ext cx="4670100" cy="93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800"/>
            </a:lvl1pPr>
            <a:lvl2pPr lvl="1" algn="ctr" rtl="0">
              <a:spcBef>
                <a:spcPts val="0"/>
              </a:spcBef>
              <a:spcAft>
                <a:spcPts val="0"/>
              </a:spcAft>
              <a:buNone/>
              <a:defRPr sz="5800" b="0"/>
            </a:lvl2pPr>
            <a:lvl3pPr lvl="2" algn="ctr" rtl="0">
              <a:spcBef>
                <a:spcPts val="0"/>
              </a:spcBef>
              <a:spcAft>
                <a:spcPts val="0"/>
              </a:spcAft>
              <a:buNone/>
              <a:defRPr sz="5800" b="0"/>
            </a:lvl3pPr>
            <a:lvl4pPr lvl="3" algn="ctr" rtl="0">
              <a:spcBef>
                <a:spcPts val="0"/>
              </a:spcBef>
              <a:spcAft>
                <a:spcPts val="0"/>
              </a:spcAft>
              <a:buNone/>
              <a:defRPr sz="5800" b="0"/>
            </a:lvl4pPr>
            <a:lvl5pPr lvl="4" algn="ctr" rtl="0">
              <a:spcBef>
                <a:spcPts val="0"/>
              </a:spcBef>
              <a:spcAft>
                <a:spcPts val="0"/>
              </a:spcAft>
              <a:buNone/>
              <a:defRPr sz="5800" b="0"/>
            </a:lvl5pPr>
            <a:lvl6pPr lvl="5" algn="ctr" rtl="0">
              <a:spcBef>
                <a:spcPts val="0"/>
              </a:spcBef>
              <a:spcAft>
                <a:spcPts val="0"/>
              </a:spcAft>
              <a:buNone/>
              <a:defRPr sz="5800" b="0"/>
            </a:lvl6pPr>
            <a:lvl7pPr lvl="6" algn="ctr" rtl="0">
              <a:spcBef>
                <a:spcPts val="0"/>
              </a:spcBef>
              <a:spcAft>
                <a:spcPts val="0"/>
              </a:spcAft>
              <a:buNone/>
              <a:defRPr sz="5800" b="0"/>
            </a:lvl7pPr>
            <a:lvl8pPr lvl="7" algn="ctr" rtl="0">
              <a:spcBef>
                <a:spcPts val="0"/>
              </a:spcBef>
              <a:spcAft>
                <a:spcPts val="0"/>
              </a:spcAft>
              <a:buNone/>
              <a:defRPr sz="5800" b="0"/>
            </a:lvl8pPr>
            <a:lvl9pPr lvl="8" algn="ctr" rtl="0">
              <a:spcBef>
                <a:spcPts val="0"/>
              </a:spcBef>
              <a:spcAft>
                <a:spcPts val="0"/>
              </a:spcAft>
              <a:buNone/>
              <a:defRPr sz="5800" b="0"/>
            </a:lvl9pPr>
          </a:lstStyle>
          <a:p>
            <a:endParaRPr/>
          </a:p>
        </p:txBody>
      </p:sp>
      <p:sp>
        <p:nvSpPr>
          <p:cNvPr id="2028" name="Google Shape;2028;p17"/>
          <p:cNvSpPr txBox="1">
            <a:spLocks noGrp="1"/>
          </p:cNvSpPr>
          <p:nvPr>
            <p:ph type="subTitle" idx="1"/>
          </p:nvPr>
        </p:nvSpPr>
        <p:spPr>
          <a:xfrm>
            <a:off x="2623950" y="1580355"/>
            <a:ext cx="3896100" cy="10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029" name="Google Shape;2029;p17"/>
          <p:cNvGrpSpPr/>
          <p:nvPr/>
        </p:nvGrpSpPr>
        <p:grpSpPr>
          <a:xfrm>
            <a:off x="-1121" y="-8949"/>
            <a:ext cx="9146948" cy="5173616"/>
            <a:chOff x="-1121" y="-8949"/>
            <a:chExt cx="9146948" cy="5173616"/>
          </a:xfrm>
        </p:grpSpPr>
        <p:sp>
          <p:nvSpPr>
            <p:cNvPr id="2030" name="Google Shape;2030;p17"/>
            <p:cNvSpPr/>
            <p:nvPr/>
          </p:nvSpPr>
          <p:spPr>
            <a:xfrm rot="10800000">
              <a:off x="2412410" y="12443"/>
              <a:ext cx="280139" cy="4525"/>
            </a:xfrm>
            <a:custGeom>
              <a:avLst/>
              <a:gdLst/>
              <a:ahLst/>
              <a:cxnLst/>
              <a:rect l="l" t="t" r="r" b="b"/>
              <a:pathLst>
                <a:path w="8667" h="140" extrusionOk="0">
                  <a:moveTo>
                    <a:pt x="0" y="0"/>
                  </a:moveTo>
                  <a:lnTo>
                    <a:pt x="8667" y="139"/>
                  </a:lnTo>
                </a:path>
              </a:pathLst>
            </a:custGeom>
            <a:solidFill>
              <a:srgbClr val="F9E4F0"/>
            </a:solidFill>
            <a:ln>
              <a:noFill/>
            </a:ln>
          </p:spPr>
          <p:txBody>
            <a:bodyPr spcFirstLastPara="1" wrap="square" lIns="91425" tIns="91425" rIns="91425" bIns="91425" anchor="ctr" anchorCtr="0">
              <a:noAutofit/>
            </a:bodyPr>
            <a:lstStyle/>
            <a:p>
              <a:endParaRPr sz="1400"/>
            </a:p>
          </p:txBody>
        </p:sp>
        <p:sp>
          <p:nvSpPr>
            <p:cNvPr id="2031" name="Google Shape;2031;p17"/>
            <p:cNvSpPr/>
            <p:nvPr/>
          </p:nvSpPr>
          <p:spPr>
            <a:xfrm rot="10800000">
              <a:off x="2436241" y="-8949"/>
              <a:ext cx="278839" cy="4504"/>
            </a:xfrm>
            <a:custGeom>
              <a:avLst/>
              <a:gdLst/>
              <a:ahLst/>
              <a:cxnLst/>
              <a:rect l="l" t="t" r="r" b="b"/>
              <a:pathLst>
                <a:path w="8667" h="140" extrusionOk="0">
                  <a:moveTo>
                    <a:pt x="0" y="0"/>
                  </a:moveTo>
                  <a:lnTo>
                    <a:pt x="8667" y="139"/>
                  </a:lnTo>
                </a:path>
              </a:pathLst>
            </a:custGeom>
            <a:solidFill>
              <a:srgbClr val="F9E4F0"/>
            </a:solidFill>
            <a:ln>
              <a:noFill/>
            </a:ln>
          </p:spPr>
          <p:txBody>
            <a:bodyPr spcFirstLastPara="1" wrap="square" lIns="91425" tIns="91425" rIns="91425" bIns="91425" anchor="ctr" anchorCtr="0">
              <a:noAutofit/>
            </a:bodyPr>
            <a:lstStyle/>
            <a:p>
              <a:endParaRPr sz="1400"/>
            </a:p>
          </p:txBody>
        </p:sp>
        <p:grpSp>
          <p:nvGrpSpPr>
            <p:cNvPr id="2032" name="Google Shape;2032;p17"/>
            <p:cNvGrpSpPr/>
            <p:nvPr/>
          </p:nvGrpSpPr>
          <p:grpSpPr>
            <a:xfrm rot="-5400000" flipH="1">
              <a:off x="1462504" y="-119293"/>
              <a:ext cx="219462" cy="460863"/>
              <a:chOff x="826" y="3727523"/>
              <a:chExt cx="226576" cy="485068"/>
            </a:xfrm>
          </p:grpSpPr>
          <p:sp>
            <p:nvSpPr>
              <p:cNvPr id="2033" name="Google Shape;2033;p17"/>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034" name="Google Shape;2034;p17"/>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35" name="Google Shape;2035;p17"/>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036" name="Google Shape;2036;p17"/>
            <p:cNvGrpSpPr/>
            <p:nvPr/>
          </p:nvGrpSpPr>
          <p:grpSpPr>
            <a:xfrm rot="-5400000" flipH="1">
              <a:off x="7596971" y="114666"/>
              <a:ext cx="233285" cy="503258"/>
              <a:chOff x="226597" y="3727523"/>
              <a:chExt cx="226161" cy="485068"/>
            </a:xfrm>
          </p:grpSpPr>
          <p:sp>
            <p:nvSpPr>
              <p:cNvPr id="2037" name="Google Shape;2037;p17"/>
              <p:cNvSpPr/>
              <p:nvPr/>
            </p:nvSpPr>
            <p:spPr>
              <a:xfrm>
                <a:off x="226597"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038" name="Google Shape;2038;p17"/>
              <p:cNvSpPr/>
              <p:nvPr/>
            </p:nvSpPr>
            <p:spPr>
              <a:xfrm>
                <a:off x="23212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039" name="Google Shape;2039;p17"/>
              <p:cNvSpPr/>
              <p:nvPr/>
            </p:nvSpPr>
            <p:spPr>
              <a:xfrm>
                <a:off x="23212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040" name="Google Shape;2040;p17"/>
            <p:cNvGrpSpPr/>
            <p:nvPr/>
          </p:nvGrpSpPr>
          <p:grpSpPr>
            <a:xfrm rot="-5400000" flipH="1">
              <a:off x="1036522" y="-117785"/>
              <a:ext cx="232084" cy="929469"/>
              <a:chOff x="53" y="1196432"/>
              <a:chExt cx="232084" cy="929469"/>
            </a:xfrm>
          </p:grpSpPr>
          <p:sp>
            <p:nvSpPr>
              <p:cNvPr id="2041" name="Google Shape;2041;p17"/>
              <p:cNvSpPr/>
              <p:nvPr/>
            </p:nvSpPr>
            <p:spPr>
              <a:xfrm>
                <a:off x="53" y="1196432"/>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042" name="Google Shape;2042;p17"/>
              <p:cNvSpPr/>
              <p:nvPr/>
            </p:nvSpPr>
            <p:spPr>
              <a:xfrm>
                <a:off x="35572" y="1250097"/>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43" name="Google Shape;2043;p17"/>
              <p:cNvSpPr/>
              <p:nvPr/>
            </p:nvSpPr>
            <p:spPr>
              <a:xfrm>
                <a:off x="35572" y="1913150"/>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44" name="Google Shape;2044;p17"/>
              <p:cNvSpPr/>
              <p:nvPr/>
            </p:nvSpPr>
            <p:spPr>
              <a:xfrm>
                <a:off x="35572" y="1461910"/>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45" name="Google Shape;2045;p17"/>
              <p:cNvSpPr/>
              <p:nvPr/>
            </p:nvSpPr>
            <p:spPr>
              <a:xfrm>
                <a:off x="35572" y="1693981"/>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046" name="Google Shape;2046;p17"/>
            <p:cNvGrpSpPr/>
            <p:nvPr/>
          </p:nvGrpSpPr>
          <p:grpSpPr>
            <a:xfrm rot="-5400000" flipH="1">
              <a:off x="7090287" y="-119039"/>
              <a:ext cx="238132" cy="477814"/>
              <a:chOff x="1791550" y="3336545"/>
              <a:chExt cx="221024" cy="464755"/>
            </a:xfrm>
          </p:grpSpPr>
          <p:sp>
            <p:nvSpPr>
              <p:cNvPr id="2047" name="Google Shape;2047;p17"/>
              <p:cNvSpPr/>
              <p:nvPr/>
            </p:nvSpPr>
            <p:spPr>
              <a:xfrm>
                <a:off x="1791550" y="3336545"/>
                <a:ext cx="221024" cy="464755"/>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048" name="Google Shape;2048;p17"/>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049" name="Google Shape;2049;p17"/>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050" name="Google Shape;2050;p17"/>
            <p:cNvGrpSpPr/>
            <p:nvPr/>
          </p:nvGrpSpPr>
          <p:grpSpPr>
            <a:xfrm rot="-5400000" flipH="1">
              <a:off x="7092165" y="127330"/>
              <a:ext cx="234596" cy="478714"/>
              <a:chOff x="-1900" y="233111"/>
              <a:chExt cx="236036" cy="485068"/>
            </a:xfrm>
          </p:grpSpPr>
          <p:sp>
            <p:nvSpPr>
              <p:cNvPr id="2051" name="Google Shape;2051;p17"/>
              <p:cNvSpPr/>
              <p:nvPr/>
            </p:nvSpPr>
            <p:spPr>
              <a:xfrm>
                <a:off x="-1900" y="233111"/>
                <a:ext cx="23603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052" name="Google Shape;2052;p17"/>
              <p:cNvSpPr/>
              <p:nvPr/>
            </p:nvSpPr>
            <p:spPr>
              <a:xfrm>
                <a:off x="8899" y="271177"/>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53" name="Google Shape;2053;p17"/>
              <p:cNvSpPr/>
              <p:nvPr/>
            </p:nvSpPr>
            <p:spPr>
              <a:xfrm>
                <a:off x="8899" y="507586"/>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054" name="Google Shape;2054;p17"/>
            <p:cNvGrpSpPr/>
            <p:nvPr/>
          </p:nvGrpSpPr>
          <p:grpSpPr>
            <a:xfrm rot="-5400000" flipH="1">
              <a:off x="8093884" y="377029"/>
              <a:ext cx="209754" cy="442867"/>
              <a:chOff x="233300" y="233459"/>
              <a:chExt cx="236023" cy="485068"/>
            </a:xfrm>
          </p:grpSpPr>
          <p:sp>
            <p:nvSpPr>
              <p:cNvPr id="2055" name="Google Shape;2055;p17"/>
              <p:cNvSpPr/>
              <p:nvPr/>
            </p:nvSpPr>
            <p:spPr>
              <a:xfrm>
                <a:off x="233300" y="233459"/>
                <a:ext cx="236023"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056" name="Google Shape;2056;p17"/>
              <p:cNvSpPr/>
              <p:nvPr/>
            </p:nvSpPr>
            <p:spPr>
              <a:xfrm>
                <a:off x="248414" y="27213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57" name="Google Shape;2057;p17"/>
              <p:cNvSpPr/>
              <p:nvPr/>
            </p:nvSpPr>
            <p:spPr>
              <a:xfrm>
                <a:off x="248414" y="508940"/>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058" name="Google Shape;2058;p17"/>
            <p:cNvGrpSpPr/>
            <p:nvPr/>
          </p:nvGrpSpPr>
          <p:grpSpPr>
            <a:xfrm rot="-5400000" flipH="1">
              <a:off x="6719226" y="1062"/>
              <a:ext cx="237744" cy="237741"/>
              <a:chOff x="640994" y="1737027"/>
              <a:chExt cx="227921" cy="227939"/>
            </a:xfrm>
          </p:grpSpPr>
          <p:sp>
            <p:nvSpPr>
              <p:cNvPr id="2059" name="Google Shape;2059;p17"/>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060" name="Google Shape;2060;p17"/>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061" name="Google Shape;2061;p17"/>
            <p:cNvGrpSpPr/>
            <p:nvPr/>
          </p:nvGrpSpPr>
          <p:grpSpPr>
            <a:xfrm rot="-5400000" flipH="1">
              <a:off x="-319276" y="1972824"/>
              <a:ext cx="867956" cy="228589"/>
              <a:chOff x="6611261" y="-182"/>
              <a:chExt cx="934995" cy="251833"/>
            </a:xfrm>
          </p:grpSpPr>
          <p:sp>
            <p:nvSpPr>
              <p:cNvPr id="2062" name="Google Shape;2062;p17"/>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063" name="Google Shape;2063;p17"/>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64" name="Google Shape;2064;p17"/>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65" name="Google Shape;2065;p17"/>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066" name="Google Shape;2066;p17"/>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067" name="Google Shape;2067;p17"/>
            <p:cNvGrpSpPr/>
            <p:nvPr/>
          </p:nvGrpSpPr>
          <p:grpSpPr>
            <a:xfrm rot="10800000">
              <a:off x="8916670" y="3974883"/>
              <a:ext cx="226180" cy="929469"/>
              <a:chOff x="697830" y="1196432"/>
              <a:chExt cx="226180" cy="929469"/>
            </a:xfrm>
          </p:grpSpPr>
          <p:sp>
            <p:nvSpPr>
              <p:cNvPr id="2068" name="Google Shape;2068;p17"/>
              <p:cNvSpPr/>
              <p:nvPr/>
            </p:nvSpPr>
            <p:spPr>
              <a:xfrm>
                <a:off x="697830" y="1196432"/>
                <a:ext cx="226180" cy="929469"/>
              </a:xfrm>
              <a:custGeom>
                <a:avLst/>
                <a:gdLst/>
                <a:ahLst/>
                <a:cxnLst/>
                <a:rect l="l" t="t" r="r" b="b"/>
                <a:pathLst>
                  <a:path w="11991" h="49276" extrusionOk="0">
                    <a:moveTo>
                      <a:pt x="1" y="0"/>
                    </a:moveTo>
                    <a:lnTo>
                      <a:pt x="1" y="49275"/>
                    </a:lnTo>
                    <a:lnTo>
                      <a:pt x="11990" y="49275"/>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069" name="Google Shape;2069;p17"/>
              <p:cNvSpPr/>
              <p:nvPr/>
            </p:nvSpPr>
            <p:spPr>
              <a:xfrm>
                <a:off x="724276" y="1249965"/>
                <a:ext cx="187889" cy="160784"/>
              </a:xfrm>
              <a:custGeom>
                <a:avLst/>
                <a:gdLst/>
                <a:ahLst/>
                <a:cxnLst/>
                <a:rect l="l" t="t" r="r" b="b"/>
                <a:pathLst>
                  <a:path w="9961" h="8524" extrusionOk="0">
                    <a:moveTo>
                      <a:pt x="4320" y="1"/>
                    </a:moveTo>
                    <a:cubicBezTo>
                      <a:pt x="2144" y="1"/>
                      <a:pt x="50" y="1679"/>
                      <a:pt x="22" y="4234"/>
                    </a:cubicBezTo>
                    <a:cubicBezTo>
                      <a:pt x="1" y="6578"/>
                      <a:pt x="1905" y="8524"/>
                      <a:pt x="4269" y="8524"/>
                    </a:cubicBezTo>
                    <a:cubicBezTo>
                      <a:pt x="8056" y="8524"/>
                      <a:pt x="9960" y="3962"/>
                      <a:pt x="7303" y="1263"/>
                    </a:cubicBezTo>
                    <a:cubicBezTo>
                      <a:pt x="6438" y="391"/>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070" name="Google Shape;2070;p17"/>
              <p:cNvSpPr/>
              <p:nvPr/>
            </p:nvSpPr>
            <p:spPr>
              <a:xfrm>
                <a:off x="724276" y="1913150"/>
                <a:ext cx="187889" cy="160671"/>
              </a:xfrm>
              <a:custGeom>
                <a:avLst/>
                <a:gdLst/>
                <a:ahLst/>
                <a:cxnLst/>
                <a:rect l="l" t="t" r="r" b="b"/>
                <a:pathLst>
                  <a:path w="9961" h="8518" extrusionOk="0">
                    <a:moveTo>
                      <a:pt x="4308" y="1"/>
                    </a:moveTo>
                    <a:cubicBezTo>
                      <a:pt x="2136" y="1"/>
                      <a:pt x="50" y="1678"/>
                      <a:pt x="22" y="4228"/>
                    </a:cubicBezTo>
                    <a:cubicBezTo>
                      <a:pt x="1" y="6592"/>
                      <a:pt x="1905" y="8517"/>
                      <a:pt x="4269" y="8517"/>
                    </a:cubicBezTo>
                    <a:cubicBezTo>
                      <a:pt x="8056" y="8517"/>
                      <a:pt x="9960" y="3956"/>
                      <a:pt x="7303" y="1278"/>
                    </a:cubicBezTo>
                    <a:cubicBezTo>
                      <a:pt x="6435" y="396"/>
                      <a:pt x="5361" y="1"/>
                      <a:pt x="43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071" name="Google Shape;2071;p17"/>
              <p:cNvSpPr/>
              <p:nvPr/>
            </p:nvSpPr>
            <p:spPr>
              <a:xfrm>
                <a:off x="724276" y="1462042"/>
                <a:ext cx="187889" cy="161048"/>
              </a:xfrm>
              <a:custGeom>
                <a:avLst/>
                <a:gdLst/>
                <a:ahLst/>
                <a:cxnLst/>
                <a:rect l="l" t="t" r="r" b="b"/>
                <a:pathLst>
                  <a:path w="9961" h="8538" extrusionOk="0">
                    <a:moveTo>
                      <a:pt x="4308" y="0"/>
                    </a:moveTo>
                    <a:cubicBezTo>
                      <a:pt x="2136" y="0"/>
                      <a:pt x="50" y="1677"/>
                      <a:pt x="22" y="4227"/>
                    </a:cubicBezTo>
                    <a:cubicBezTo>
                      <a:pt x="1" y="6592"/>
                      <a:pt x="1905" y="8517"/>
                      <a:pt x="4269" y="8537"/>
                    </a:cubicBezTo>
                    <a:cubicBezTo>
                      <a:pt x="8056" y="8517"/>
                      <a:pt x="9960" y="3955"/>
                      <a:pt x="7303" y="1277"/>
                    </a:cubicBezTo>
                    <a:cubicBezTo>
                      <a:pt x="6435" y="395"/>
                      <a:pt x="5361" y="0"/>
                      <a:pt x="43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072" name="Google Shape;2072;p17"/>
              <p:cNvSpPr/>
              <p:nvPr/>
            </p:nvSpPr>
            <p:spPr>
              <a:xfrm>
                <a:off x="724276" y="1693981"/>
                <a:ext cx="187889" cy="160784"/>
              </a:xfrm>
              <a:custGeom>
                <a:avLst/>
                <a:gdLst/>
                <a:ahLst/>
                <a:cxnLst/>
                <a:rect l="l" t="t" r="r" b="b"/>
                <a:pathLst>
                  <a:path w="9961" h="8524" extrusionOk="0">
                    <a:moveTo>
                      <a:pt x="4320" y="1"/>
                    </a:moveTo>
                    <a:cubicBezTo>
                      <a:pt x="2144" y="1"/>
                      <a:pt x="50" y="1680"/>
                      <a:pt x="22" y="4234"/>
                    </a:cubicBezTo>
                    <a:cubicBezTo>
                      <a:pt x="1" y="6578"/>
                      <a:pt x="1905" y="8524"/>
                      <a:pt x="4269" y="8524"/>
                    </a:cubicBezTo>
                    <a:cubicBezTo>
                      <a:pt x="8056" y="8524"/>
                      <a:pt x="9960" y="3962"/>
                      <a:pt x="7303" y="1263"/>
                    </a:cubicBezTo>
                    <a:cubicBezTo>
                      <a:pt x="6438" y="392"/>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073" name="Google Shape;2073;p17"/>
            <p:cNvGrpSpPr/>
            <p:nvPr/>
          </p:nvGrpSpPr>
          <p:grpSpPr>
            <a:xfrm rot="10800000">
              <a:off x="8916476" y="2017"/>
              <a:ext cx="228594" cy="480042"/>
              <a:chOff x="1792504" y="3312996"/>
              <a:chExt cx="213679" cy="449310"/>
            </a:xfrm>
          </p:grpSpPr>
          <p:sp>
            <p:nvSpPr>
              <p:cNvPr id="2074" name="Google Shape;2074;p17"/>
              <p:cNvSpPr/>
              <p:nvPr/>
            </p:nvSpPr>
            <p:spPr>
              <a:xfrm>
                <a:off x="1792504" y="3312996"/>
                <a:ext cx="213679" cy="449310"/>
              </a:xfrm>
              <a:custGeom>
                <a:avLst/>
                <a:gdLst/>
                <a:ahLst/>
                <a:cxnLst/>
                <a:rect l="l" t="t" r="r" b="b"/>
                <a:pathLst>
                  <a:path w="11613" h="24419" extrusionOk="0">
                    <a:moveTo>
                      <a:pt x="0" y="0"/>
                    </a:moveTo>
                    <a:lnTo>
                      <a:pt x="0" y="24418"/>
                    </a:lnTo>
                    <a:lnTo>
                      <a:pt x="11613" y="24418"/>
                    </a:lnTo>
                    <a:lnTo>
                      <a:pt x="11613"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075" name="Google Shape;2075;p17"/>
              <p:cNvSpPr/>
              <p:nvPr/>
            </p:nvSpPr>
            <p:spPr>
              <a:xfrm>
                <a:off x="1804059" y="3366889"/>
                <a:ext cx="166704" cy="142968"/>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076" name="Google Shape;2076;p17"/>
              <p:cNvSpPr/>
              <p:nvPr/>
            </p:nvSpPr>
            <p:spPr>
              <a:xfrm>
                <a:off x="1804059" y="3569783"/>
                <a:ext cx="166704" cy="142563"/>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077" name="Google Shape;2077;p17"/>
            <p:cNvGrpSpPr/>
            <p:nvPr/>
          </p:nvGrpSpPr>
          <p:grpSpPr>
            <a:xfrm rot="-5400000">
              <a:off x="7594493" y="-131868"/>
              <a:ext cx="237747" cy="504034"/>
              <a:chOff x="826" y="3727523"/>
              <a:chExt cx="226576" cy="485068"/>
            </a:xfrm>
          </p:grpSpPr>
          <p:sp>
            <p:nvSpPr>
              <p:cNvPr id="2078" name="Google Shape;2078;p17"/>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079" name="Google Shape;2079;p17"/>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80" name="Google Shape;2080;p17"/>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081" name="Google Shape;2081;p17"/>
            <p:cNvGrpSpPr/>
            <p:nvPr/>
          </p:nvGrpSpPr>
          <p:grpSpPr>
            <a:xfrm rot="10800000">
              <a:off x="8432956" y="493250"/>
              <a:ext cx="226161" cy="485068"/>
              <a:chOff x="226597" y="3727523"/>
              <a:chExt cx="226161" cy="485068"/>
            </a:xfrm>
          </p:grpSpPr>
          <p:sp>
            <p:nvSpPr>
              <p:cNvPr id="2082" name="Google Shape;2082;p17"/>
              <p:cNvSpPr/>
              <p:nvPr/>
            </p:nvSpPr>
            <p:spPr>
              <a:xfrm>
                <a:off x="226597"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083" name="Google Shape;2083;p17"/>
              <p:cNvSpPr/>
              <p:nvPr/>
            </p:nvSpPr>
            <p:spPr>
              <a:xfrm>
                <a:off x="23212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084" name="Google Shape;2084;p17"/>
              <p:cNvSpPr/>
              <p:nvPr/>
            </p:nvSpPr>
            <p:spPr>
              <a:xfrm>
                <a:off x="23212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085" name="Google Shape;2085;p17"/>
            <p:cNvGrpSpPr/>
            <p:nvPr/>
          </p:nvGrpSpPr>
          <p:grpSpPr>
            <a:xfrm rot="10800000">
              <a:off x="8468742" y="3711757"/>
              <a:ext cx="674108" cy="251833"/>
              <a:chOff x="933070" y="4891426"/>
              <a:chExt cx="674108" cy="251833"/>
            </a:xfrm>
          </p:grpSpPr>
          <p:sp>
            <p:nvSpPr>
              <p:cNvPr id="2086" name="Google Shape;2086;p17"/>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087" name="Google Shape;2087;p17"/>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88" name="Google Shape;2088;p17"/>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89" name="Google Shape;2089;p17"/>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090" name="Google Shape;2090;p17"/>
            <p:cNvGrpSpPr/>
            <p:nvPr/>
          </p:nvGrpSpPr>
          <p:grpSpPr>
            <a:xfrm rot="10800000">
              <a:off x="8672873" y="493234"/>
              <a:ext cx="229726" cy="695027"/>
              <a:chOff x="466156" y="2807915"/>
              <a:chExt cx="229726" cy="695027"/>
            </a:xfrm>
          </p:grpSpPr>
          <p:sp>
            <p:nvSpPr>
              <p:cNvPr id="2091" name="Google Shape;2091;p17"/>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092" name="Google Shape;2092;p17"/>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93" name="Google Shape;2093;p17"/>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094" name="Google Shape;2094;p17"/>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095" name="Google Shape;2095;p17"/>
            <p:cNvGrpSpPr/>
            <p:nvPr/>
          </p:nvGrpSpPr>
          <p:grpSpPr>
            <a:xfrm rot="10800000">
              <a:off x="7979254" y="250233"/>
              <a:ext cx="923213" cy="232286"/>
              <a:chOff x="2987771" y="4413079"/>
              <a:chExt cx="959083" cy="240761"/>
            </a:xfrm>
          </p:grpSpPr>
          <p:sp>
            <p:nvSpPr>
              <p:cNvPr id="2096" name="Google Shape;2096;p17"/>
              <p:cNvSpPr/>
              <p:nvPr/>
            </p:nvSpPr>
            <p:spPr>
              <a:xfrm>
                <a:off x="2987771" y="4413079"/>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097" name="Google Shape;2097;p17"/>
              <p:cNvSpPr/>
              <p:nvPr/>
            </p:nvSpPr>
            <p:spPr>
              <a:xfrm>
                <a:off x="2993807" y="4446806"/>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098" name="Google Shape;2098;p17"/>
              <p:cNvSpPr/>
              <p:nvPr/>
            </p:nvSpPr>
            <p:spPr>
              <a:xfrm>
                <a:off x="3716069" y="4446806"/>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099" name="Google Shape;2099;p17"/>
              <p:cNvSpPr/>
              <p:nvPr/>
            </p:nvSpPr>
            <p:spPr>
              <a:xfrm>
                <a:off x="3228764" y="4446806"/>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00" name="Google Shape;2100;p17"/>
              <p:cNvSpPr/>
              <p:nvPr/>
            </p:nvSpPr>
            <p:spPr>
              <a:xfrm>
                <a:off x="3463193" y="4446806"/>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101" name="Google Shape;2101;p17"/>
            <p:cNvGrpSpPr/>
            <p:nvPr/>
          </p:nvGrpSpPr>
          <p:grpSpPr>
            <a:xfrm rot="-5400000">
              <a:off x="8594967" y="813678"/>
              <a:ext cx="870424" cy="228607"/>
              <a:chOff x="1222" y="3501752"/>
              <a:chExt cx="903023" cy="233273"/>
            </a:xfrm>
          </p:grpSpPr>
          <p:sp>
            <p:nvSpPr>
              <p:cNvPr id="2102" name="Google Shape;2102;p17"/>
              <p:cNvSpPr/>
              <p:nvPr/>
            </p:nvSpPr>
            <p:spPr>
              <a:xfrm>
                <a:off x="1222" y="35017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103" name="Google Shape;2103;p17"/>
              <p:cNvSpPr/>
              <p:nvPr/>
            </p:nvSpPr>
            <p:spPr>
              <a:xfrm>
                <a:off x="7372" y="353783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04" name="Google Shape;2104;p17"/>
              <p:cNvSpPr/>
              <p:nvPr/>
            </p:nvSpPr>
            <p:spPr>
              <a:xfrm>
                <a:off x="663726" y="353783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05" name="Google Shape;2105;p17"/>
              <p:cNvSpPr/>
              <p:nvPr/>
            </p:nvSpPr>
            <p:spPr>
              <a:xfrm>
                <a:off x="216958" y="353783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06" name="Google Shape;2106;p17"/>
              <p:cNvSpPr/>
              <p:nvPr/>
            </p:nvSpPr>
            <p:spPr>
              <a:xfrm>
                <a:off x="446651" y="353783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107" name="Google Shape;2107;p17"/>
            <p:cNvGrpSpPr/>
            <p:nvPr/>
          </p:nvGrpSpPr>
          <p:grpSpPr>
            <a:xfrm rot="10800000">
              <a:off x="8670106" y="3222033"/>
              <a:ext cx="232496" cy="478233"/>
              <a:chOff x="1791550" y="3336545"/>
              <a:chExt cx="221024" cy="464755"/>
            </a:xfrm>
          </p:grpSpPr>
          <p:sp>
            <p:nvSpPr>
              <p:cNvPr id="2108" name="Google Shape;2108;p17"/>
              <p:cNvSpPr/>
              <p:nvPr/>
            </p:nvSpPr>
            <p:spPr>
              <a:xfrm>
                <a:off x="1791550" y="3336545"/>
                <a:ext cx="221024" cy="464755"/>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109" name="Google Shape;2109;p17"/>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10" name="Google Shape;2110;p17"/>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111" name="Google Shape;2111;p17"/>
            <p:cNvGrpSpPr/>
            <p:nvPr/>
          </p:nvGrpSpPr>
          <p:grpSpPr>
            <a:xfrm rot="10800000">
              <a:off x="8666296" y="4415203"/>
              <a:ext cx="236036" cy="485068"/>
              <a:chOff x="-1900" y="233111"/>
              <a:chExt cx="236036" cy="485068"/>
            </a:xfrm>
          </p:grpSpPr>
          <p:sp>
            <p:nvSpPr>
              <p:cNvPr id="2112" name="Google Shape;2112;p17"/>
              <p:cNvSpPr/>
              <p:nvPr/>
            </p:nvSpPr>
            <p:spPr>
              <a:xfrm>
                <a:off x="-1900" y="233111"/>
                <a:ext cx="23603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113" name="Google Shape;2113;p17"/>
              <p:cNvSpPr/>
              <p:nvPr/>
            </p:nvSpPr>
            <p:spPr>
              <a:xfrm>
                <a:off x="8899" y="271177"/>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14" name="Google Shape;2114;p17"/>
              <p:cNvSpPr/>
              <p:nvPr/>
            </p:nvSpPr>
            <p:spPr>
              <a:xfrm>
                <a:off x="8899" y="507586"/>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115" name="Google Shape;2115;p17"/>
            <p:cNvGrpSpPr/>
            <p:nvPr/>
          </p:nvGrpSpPr>
          <p:grpSpPr>
            <a:xfrm rot="10800000">
              <a:off x="8914674" y="3221025"/>
              <a:ext cx="228588" cy="479829"/>
              <a:chOff x="233300" y="233459"/>
              <a:chExt cx="236023" cy="485068"/>
            </a:xfrm>
          </p:grpSpPr>
          <p:sp>
            <p:nvSpPr>
              <p:cNvPr id="2116" name="Google Shape;2116;p17"/>
              <p:cNvSpPr/>
              <p:nvPr/>
            </p:nvSpPr>
            <p:spPr>
              <a:xfrm>
                <a:off x="233300" y="233459"/>
                <a:ext cx="236023"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117" name="Google Shape;2117;p17"/>
              <p:cNvSpPr/>
              <p:nvPr/>
            </p:nvSpPr>
            <p:spPr>
              <a:xfrm>
                <a:off x="248414" y="27213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18" name="Google Shape;2118;p17"/>
              <p:cNvSpPr/>
              <p:nvPr/>
            </p:nvSpPr>
            <p:spPr>
              <a:xfrm>
                <a:off x="248414" y="508940"/>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119" name="Google Shape;2119;p17"/>
            <p:cNvGrpSpPr/>
            <p:nvPr/>
          </p:nvGrpSpPr>
          <p:grpSpPr>
            <a:xfrm rot="10800000">
              <a:off x="8916468" y="2982294"/>
              <a:ext cx="228605" cy="228600"/>
              <a:chOff x="640994" y="1737027"/>
              <a:chExt cx="227921" cy="227939"/>
            </a:xfrm>
          </p:grpSpPr>
          <p:sp>
            <p:nvSpPr>
              <p:cNvPr id="2120" name="Google Shape;2120;p17"/>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121" name="Google Shape;2121;p17"/>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122" name="Google Shape;2122;p17"/>
            <p:cNvGrpSpPr/>
            <p:nvPr/>
          </p:nvGrpSpPr>
          <p:grpSpPr>
            <a:xfrm rot="10800000">
              <a:off x="8207855" y="4910402"/>
              <a:ext cx="934995" cy="251833"/>
              <a:chOff x="6611261" y="-182"/>
              <a:chExt cx="934995" cy="251833"/>
            </a:xfrm>
          </p:grpSpPr>
          <p:sp>
            <p:nvSpPr>
              <p:cNvPr id="2123" name="Google Shape;2123;p17"/>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124" name="Google Shape;2124;p17"/>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25" name="Google Shape;2125;p17"/>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26" name="Google Shape;2126;p17"/>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27" name="Google Shape;2127;p17"/>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128" name="Google Shape;2128;p17"/>
            <p:cNvGrpSpPr/>
            <p:nvPr/>
          </p:nvGrpSpPr>
          <p:grpSpPr>
            <a:xfrm rot="10800000">
              <a:off x="1653787" y="4930999"/>
              <a:ext cx="234838" cy="233669"/>
              <a:chOff x="7539527" y="2110189"/>
              <a:chExt cx="234838" cy="233669"/>
            </a:xfrm>
          </p:grpSpPr>
          <p:sp>
            <p:nvSpPr>
              <p:cNvPr id="2129" name="Google Shape;2129;p17"/>
              <p:cNvSpPr/>
              <p:nvPr/>
            </p:nvSpPr>
            <p:spPr>
              <a:xfrm rot="10800000">
                <a:off x="7539527" y="2110189"/>
                <a:ext cx="234838" cy="233669"/>
              </a:xfrm>
              <a:custGeom>
                <a:avLst/>
                <a:gdLst/>
                <a:ahLst/>
                <a:cxnLst/>
                <a:rect l="l" t="t" r="r" b="b"/>
                <a:pathLst>
                  <a:path w="12450" h="12388" extrusionOk="0">
                    <a:moveTo>
                      <a:pt x="0" y="1"/>
                    </a:moveTo>
                    <a:lnTo>
                      <a:pt x="0" y="12388"/>
                    </a:lnTo>
                    <a:lnTo>
                      <a:pt x="12450" y="12388"/>
                    </a:lnTo>
                    <a:lnTo>
                      <a:pt x="12450"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130" name="Google Shape;2130;p17"/>
              <p:cNvSpPr/>
              <p:nvPr/>
            </p:nvSpPr>
            <p:spPr>
              <a:xfrm rot="10800000">
                <a:off x="7557295" y="2151232"/>
                <a:ext cx="175629" cy="150259"/>
              </a:xfrm>
              <a:custGeom>
                <a:avLst/>
                <a:gdLst/>
                <a:ahLst/>
                <a:cxnLst/>
                <a:rect l="l" t="t" r="r" b="b"/>
                <a:pathLst>
                  <a:path w="9311" h="7966" extrusionOk="0">
                    <a:moveTo>
                      <a:pt x="4020" y="0"/>
                    </a:moveTo>
                    <a:cubicBezTo>
                      <a:pt x="1985" y="0"/>
                      <a:pt x="28" y="1566"/>
                      <a:pt x="0" y="3948"/>
                    </a:cubicBezTo>
                    <a:cubicBezTo>
                      <a:pt x="0" y="6145"/>
                      <a:pt x="1779" y="7966"/>
                      <a:pt x="3996" y="7966"/>
                    </a:cubicBezTo>
                    <a:cubicBezTo>
                      <a:pt x="7533" y="7966"/>
                      <a:pt x="9311" y="3697"/>
                      <a:pt x="6821" y="1186"/>
                    </a:cubicBezTo>
                    <a:cubicBezTo>
                      <a:pt x="6009" y="367"/>
                      <a:pt x="5005" y="0"/>
                      <a:pt x="402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131" name="Google Shape;2131;p17"/>
            <p:cNvGrpSpPr/>
            <p:nvPr/>
          </p:nvGrpSpPr>
          <p:grpSpPr>
            <a:xfrm rot="10800000">
              <a:off x="687830" y="4912499"/>
              <a:ext cx="246896" cy="251841"/>
              <a:chOff x="6853189" y="1413242"/>
              <a:chExt cx="233273" cy="235960"/>
            </a:xfrm>
          </p:grpSpPr>
          <p:sp>
            <p:nvSpPr>
              <p:cNvPr id="2132" name="Google Shape;2132;p17"/>
              <p:cNvSpPr/>
              <p:nvPr/>
            </p:nvSpPr>
            <p:spPr>
              <a:xfrm rot="10800000">
                <a:off x="6853189" y="1413242"/>
                <a:ext cx="233273" cy="235960"/>
              </a:xfrm>
              <a:custGeom>
                <a:avLst/>
                <a:gdLst/>
                <a:ahLst/>
                <a:cxnLst/>
                <a:rect l="l" t="t" r="r" b="b"/>
                <a:pathLst>
                  <a:path w="12367" h="12388" extrusionOk="0">
                    <a:moveTo>
                      <a:pt x="1" y="0"/>
                    </a:moveTo>
                    <a:lnTo>
                      <a:pt x="1" y="12387"/>
                    </a:lnTo>
                    <a:lnTo>
                      <a:pt x="12367" y="12387"/>
                    </a:lnTo>
                    <a:lnTo>
                      <a:pt x="1236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133" name="Google Shape;2133;p17"/>
              <p:cNvSpPr/>
              <p:nvPr/>
            </p:nvSpPr>
            <p:spPr>
              <a:xfrm rot="10800000">
                <a:off x="6869760" y="1456584"/>
                <a:ext cx="175648" cy="150542"/>
              </a:xfrm>
              <a:custGeom>
                <a:avLst/>
                <a:gdLst/>
                <a:ahLst/>
                <a:cxnLst/>
                <a:rect l="l" t="t" r="r" b="b"/>
                <a:pathLst>
                  <a:path w="9312" h="7981" extrusionOk="0">
                    <a:moveTo>
                      <a:pt x="4016" y="1"/>
                    </a:moveTo>
                    <a:cubicBezTo>
                      <a:pt x="1991" y="1"/>
                      <a:pt x="50" y="1570"/>
                      <a:pt x="22" y="3963"/>
                    </a:cubicBezTo>
                    <a:cubicBezTo>
                      <a:pt x="1" y="6160"/>
                      <a:pt x="1779" y="7959"/>
                      <a:pt x="3997" y="7980"/>
                    </a:cubicBezTo>
                    <a:cubicBezTo>
                      <a:pt x="7533" y="7980"/>
                      <a:pt x="9312" y="3712"/>
                      <a:pt x="6822" y="1201"/>
                    </a:cubicBezTo>
                    <a:cubicBezTo>
                      <a:pt x="6007" y="372"/>
                      <a:pt x="5002" y="1"/>
                      <a:pt x="401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134" name="Google Shape;2134;p17"/>
            <p:cNvGrpSpPr/>
            <p:nvPr/>
          </p:nvGrpSpPr>
          <p:grpSpPr>
            <a:xfrm rot="10800000">
              <a:off x="243270" y="3255111"/>
              <a:ext cx="201511" cy="449403"/>
              <a:chOff x="7798775" y="2139684"/>
              <a:chExt cx="193444" cy="420868"/>
            </a:xfrm>
          </p:grpSpPr>
          <p:sp>
            <p:nvSpPr>
              <p:cNvPr id="2135" name="Google Shape;2135;p17"/>
              <p:cNvSpPr/>
              <p:nvPr/>
            </p:nvSpPr>
            <p:spPr>
              <a:xfrm rot="10800000">
                <a:off x="7798775" y="2139684"/>
                <a:ext cx="193444" cy="420868"/>
              </a:xfrm>
              <a:custGeom>
                <a:avLst/>
                <a:gdLst/>
                <a:ahLst/>
                <a:cxnLst/>
                <a:rect l="l" t="t" r="r" b="b"/>
                <a:pathLst>
                  <a:path w="11634" h="23896" extrusionOk="0">
                    <a:moveTo>
                      <a:pt x="0" y="1"/>
                    </a:moveTo>
                    <a:lnTo>
                      <a:pt x="0" y="23896"/>
                    </a:lnTo>
                    <a:lnTo>
                      <a:pt x="11634" y="23896"/>
                    </a:lnTo>
                    <a:lnTo>
                      <a:pt x="1163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136" name="Google Shape;2136;p17"/>
              <p:cNvSpPr/>
              <p:nvPr/>
            </p:nvSpPr>
            <p:spPr>
              <a:xfrm rot="10800000">
                <a:off x="7823779" y="2180056"/>
                <a:ext cx="146033" cy="147618"/>
              </a:xfrm>
              <a:custGeom>
                <a:avLst/>
                <a:gdLst/>
                <a:ahLst/>
                <a:cxnLst/>
                <a:rect l="l" t="t" r="r" b="b"/>
                <a:pathLst>
                  <a:path w="7742" h="7826" extrusionOk="0">
                    <a:moveTo>
                      <a:pt x="3871" y="0"/>
                    </a:moveTo>
                    <a:cubicBezTo>
                      <a:pt x="1737" y="0"/>
                      <a:pt x="0" y="1737"/>
                      <a:pt x="0" y="3913"/>
                    </a:cubicBezTo>
                    <a:cubicBezTo>
                      <a:pt x="0" y="6068"/>
                      <a:pt x="1737" y="7826"/>
                      <a:pt x="3871" y="7826"/>
                    </a:cubicBezTo>
                    <a:cubicBezTo>
                      <a:pt x="6005" y="7826"/>
                      <a:pt x="7742" y="6068"/>
                      <a:pt x="7742" y="3913"/>
                    </a:cubicBezTo>
                    <a:cubicBezTo>
                      <a:pt x="7742" y="1737"/>
                      <a:pt x="6005" y="0"/>
                      <a:pt x="38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37" name="Google Shape;2137;p17"/>
              <p:cNvSpPr/>
              <p:nvPr/>
            </p:nvSpPr>
            <p:spPr>
              <a:xfrm rot="10800000">
                <a:off x="7799295" y="2369496"/>
                <a:ext cx="170913" cy="146543"/>
              </a:xfrm>
              <a:custGeom>
                <a:avLst/>
                <a:gdLst/>
                <a:ahLst/>
                <a:cxnLst/>
                <a:rect l="l" t="t" r="r" b="b"/>
                <a:pathLst>
                  <a:path w="9061" h="7769" extrusionOk="0">
                    <a:moveTo>
                      <a:pt x="3926" y="0"/>
                    </a:moveTo>
                    <a:cubicBezTo>
                      <a:pt x="1948" y="0"/>
                      <a:pt x="49" y="1524"/>
                      <a:pt x="21" y="3835"/>
                    </a:cubicBezTo>
                    <a:cubicBezTo>
                      <a:pt x="0" y="5990"/>
                      <a:pt x="1737" y="7748"/>
                      <a:pt x="3892" y="7769"/>
                    </a:cubicBezTo>
                    <a:cubicBezTo>
                      <a:pt x="7344" y="7769"/>
                      <a:pt x="9060" y="3605"/>
                      <a:pt x="6654" y="1157"/>
                    </a:cubicBezTo>
                    <a:cubicBezTo>
                      <a:pt x="5862" y="358"/>
                      <a:pt x="4884" y="0"/>
                      <a:pt x="39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138" name="Google Shape;2138;p17"/>
            <p:cNvGrpSpPr/>
            <p:nvPr/>
          </p:nvGrpSpPr>
          <p:grpSpPr>
            <a:xfrm rot="10800000">
              <a:off x="1421489" y="4691011"/>
              <a:ext cx="218717" cy="473559"/>
              <a:chOff x="6388643" y="-176"/>
              <a:chExt cx="229311" cy="489821"/>
            </a:xfrm>
          </p:grpSpPr>
          <p:sp>
            <p:nvSpPr>
              <p:cNvPr id="2139" name="Google Shape;2139;p17"/>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140" name="Google Shape;2140;p17"/>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41" name="Google Shape;2141;p17"/>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142" name="Google Shape;2142;p17"/>
            <p:cNvGrpSpPr/>
            <p:nvPr/>
          </p:nvGrpSpPr>
          <p:grpSpPr>
            <a:xfrm rot="10800000">
              <a:off x="948457" y="4469312"/>
              <a:ext cx="229311" cy="695027"/>
              <a:chOff x="6388643" y="489644"/>
              <a:chExt cx="229311" cy="695027"/>
            </a:xfrm>
          </p:grpSpPr>
          <p:sp>
            <p:nvSpPr>
              <p:cNvPr id="2143" name="Google Shape;2143;p17"/>
              <p:cNvSpPr/>
              <p:nvPr/>
            </p:nvSpPr>
            <p:spPr>
              <a:xfrm rot="10800000">
                <a:off x="6388643" y="489644"/>
                <a:ext cx="229311" cy="6950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144" name="Google Shape;2144;p17"/>
              <p:cNvSpPr/>
              <p:nvPr/>
            </p:nvSpPr>
            <p:spPr>
              <a:xfrm rot="10800000">
                <a:off x="6396131" y="994026"/>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45" name="Google Shape;2145;p17"/>
              <p:cNvSpPr/>
              <p:nvPr/>
            </p:nvSpPr>
            <p:spPr>
              <a:xfrm rot="10800000">
                <a:off x="6396131" y="756032"/>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46" name="Google Shape;2146;p17"/>
              <p:cNvSpPr/>
              <p:nvPr/>
            </p:nvSpPr>
            <p:spPr>
              <a:xfrm rot="10800000">
                <a:off x="6396131" y="518038"/>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147" name="Google Shape;2147;p17"/>
            <p:cNvGrpSpPr/>
            <p:nvPr/>
          </p:nvGrpSpPr>
          <p:grpSpPr>
            <a:xfrm rot="10800000">
              <a:off x="-3" y="4912507"/>
              <a:ext cx="674108" cy="251833"/>
              <a:chOff x="7536387" y="-182"/>
              <a:chExt cx="674108" cy="251833"/>
            </a:xfrm>
          </p:grpSpPr>
          <p:sp>
            <p:nvSpPr>
              <p:cNvPr id="2148" name="Google Shape;2148;p17"/>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149" name="Google Shape;2149;p17"/>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50" name="Google Shape;2150;p17"/>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51" name="Google Shape;2151;p17"/>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152" name="Google Shape;2152;p17"/>
            <p:cNvGrpSpPr/>
            <p:nvPr/>
          </p:nvGrpSpPr>
          <p:grpSpPr>
            <a:xfrm rot="10800000">
              <a:off x="8916100" y="1371619"/>
              <a:ext cx="229726" cy="695027"/>
              <a:chOff x="8447683" y="1640135"/>
              <a:chExt cx="229726" cy="695027"/>
            </a:xfrm>
          </p:grpSpPr>
          <p:sp>
            <p:nvSpPr>
              <p:cNvPr id="2153" name="Google Shape;2153;p17"/>
              <p:cNvSpPr/>
              <p:nvPr/>
            </p:nvSpPr>
            <p:spPr>
              <a:xfrm rot="10800000">
                <a:off x="8447683" y="164013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154" name="Google Shape;2154;p17"/>
              <p:cNvSpPr/>
              <p:nvPr/>
            </p:nvSpPr>
            <p:spPr>
              <a:xfrm rot="10800000">
                <a:off x="8455189" y="2150836"/>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55" name="Google Shape;2155;p17"/>
              <p:cNvSpPr/>
              <p:nvPr/>
            </p:nvSpPr>
            <p:spPr>
              <a:xfrm rot="10800000">
                <a:off x="8455189" y="1913238"/>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56" name="Google Shape;2156;p17"/>
              <p:cNvSpPr/>
              <p:nvPr/>
            </p:nvSpPr>
            <p:spPr>
              <a:xfrm rot="10800000">
                <a:off x="8455189" y="1674848"/>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157" name="Google Shape;2157;p17"/>
            <p:cNvGrpSpPr/>
            <p:nvPr/>
          </p:nvGrpSpPr>
          <p:grpSpPr>
            <a:xfrm rot="10800000">
              <a:off x="1190452" y="4469329"/>
              <a:ext cx="218415" cy="694973"/>
              <a:chOff x="6155780" y="-170"/>
              <a:chExt cx="232876" cy="730167"/>
            </a:xfrm>
          </p:grpSpPr>
          <p:sp>
            <p:nvSpPr>
              <p:cNvPr id="2158" name="Google Shape;2158;p17"/>
              <p:cNvSpPr/>
              <p:nvPr/>
            </p:nvSpPr>
            <p:spPr>
              <a:xfrm rot="10800000">
                <a:off x="6155780" y="-170"/>
                <a:ext cx="232876" cy="730167"/>
              </a:xfrm>
              <a:custGeom>
                <a:avLst/>
                <a:gdLst/>
                <a:ahLst/>
                <a:cxnLst/>
                <a:rect l="l" t="t" r="r" b="b"/>
                <a:pathLst>
                  <a:path w="12346" h="38710" extrusionOk="0">
                    <a:moveTo>
                      <a:pt x="1" y="0"/>
                    </a:moveTo>
                    <a:lnTo>
                      <a:pt x="1" y="38709"/>
                    </a:lnTo>
                    <a:lnTo>
                      <a:pt x="12346" y="38709"/>
                    </a:lnTo>
                    <a:lnTo>
                      <a:pt x="12346"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159" name="Google Shape;2159;p17"/>
              <p:cNvSpPr/>
              <p:nvPr/>
            </p:nvSpPr>
            <p:spPr>
              <a:xfrm rot="10800000">
                <a:off x="6163268" y="523961"/>
                <a:ext cx="190643" cy="163425"/>
              </a:xfrm>
              <a:custGeom>
                <a:avLst/>
                <a:gdLst/>
                <a:ahLst/>
                <a:cxnLst/>
                <a:rect l="l" t="t" r="r" b="b"/>
                <a:pathLst>
                  <a:path w="10107" h="8664" extrusionOk="0">
                    <a:moveTo>
                      <a:pt x="4363" y="0"/>
                    </a:moveTo>
                    <a:cubicBezTo>
                      <a:pt x="2161" y="0"/>
                      <a:pt x="49" y="1700"/>
                      <a:pt x="21" y="4291"/>
                    </a:cubicBezTo>
                    <a:cubicBezTo>
                      <a:pt x="0" y="6676"/>
                      <a:pt x="1925" y="8643"/>
                      <a:pt x="4331" y="8664"/>
                    </a:cubicBezTo>
                    <a:cubicBezTo>
                      <a:pt x="8160" y="8664"/>
                      <a:pt x="10106" y="4039"/>
                      <a:pt x="7407" y="1298"/>
                    </a:cubicBezTo>
                    <a:cubicBezTo>
                      <a:pt x="6524" y="402"/>
                      <a:pt x="5433" y="0"/>
                      <a:pt x="436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60" name="Google Shape;2160;p17"/>
              <p:cNvSpPr/>
              <p:nvPr/>
            </p:nvSpPr>
            <p:spPr>
              <a:xfrm rot="10800000">
                <a:off x="6163268" y="282421"/>
                <a:ext cx="190643" cy="163425"/>
              </a:xfrm>
              <a:custGeom>
                <a:avLst/>
                <a:gdLst/>
                <a:ahLst/>
                <a:cxnLst/>
                <a:rect l="l" t="t" r="r" b="b"/>
                <a:pathLst>
                  <a:path w="10107" h="8664" extrusionOk="0">
                    <a:moveTo>
                      <a:pt x="4358" y="0"/>
                    </a:moveTo>
                    <a:cubicBezTo>
                      <a:pt x="2152" y="0"/>
                      <a:pt x="35" y="1700"/>
                      <a:pt x="21" y="4291"/>
                    </a:cubicBezTo>
                    <a:cubicBezTo>
                      <a:pt x="0" y="6697"/>
                      <a:pt x="1925" y="8643"/>
                      <a:pt x="4331" y="8664"/>
                    </a:cubicBezTo>
                    <a:cubicBezTo>
                      <a:pt x="8181" y="8664"/>
                      <a:pt x="10106" y="4019"/>
                      <a:pt x="7407" y="1299"/>
                    </a:cubicBezTo>
                    <a:cubicBezTo>
                      <a:pt x="6524" y="402"/>
                      <a:pt x="5431" y="0"/>
                      <a:pt x="435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61" name="Google Shape;2161;p17"/>
              <p:cNvSpPr/>
              <p:nvPr/>
            </p:nvSpPr>
            <p:spPr>
              <a:xfrm rot="10800000">
                <a:off x="6163268" y="40861"/>
                <a:ext cx="190643" cy="163444"/>
              </a:xfrm>
              <a:custGeom>
                <a:avLst/>
                <a:gdLst/>
                <a:ahLst/>
                <a:cxnLst/>
                <a:rect l="l" t="t" r="r" b="b"/>
                <a:pathLst>
                  <a:path w="10107" h="8665" extrusionOk="0">
                    <a:moveTo>
                      <a:pt x="4358" y="1"/>
                    </a:moveTo>
                    <a:cubicBezTo>
                      <a:pt x="2152" y="1"/>
                      <a:pt x="35" y="1701"/>
                      <a:pt x="21" y="4291"/>
                    </a:cubicBezTo>
                    <a:cubicBezTo>
                      <a:pt x="0" y="6676"/>
                      <a:pt x="1925" y="8643"/>
                      <a:pt x="4331" y="8664"/>
                    </a:cubicBezTo>
                    <a:cubicBezTo>
                      <a:pt x="8181" y="8664"/>
                      <a:pt x="10106" y="4019"/>
                      <a:pt x="7407" y="1299"/>
                    </a:cubicBezTo>
                    <a:cubicBezTo>
                      <a:pt x="6524" y="402"/>
                      <a:pt x="5431" y="1"/>
                      <a:pt x="435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162" name="Google Shape;2162;p17"/>
            <p:cNvGrpSpPr/>
            <p:nvPr/>
          </p:nvGrpSpPr>
          <p:grpSpPr>
            <a:xfrm rot="10800000">
              <a:off x="-15" y="3007072"/>
              <a:ext cx="229330" cy="698195"/>
              <a:chOff x="7981165" y="243746"/>
              <a:chExt cx="229330" cy="698195"/>
            </a:xfrm>
          </p:grpSpPr>
          <p:sp>
            <p:nvSpPr>
              <p:cNvPr id="2163" name="Google Shape;2163;p17"/>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164" name="Google Shape;2164;p17"/>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65" name="Google Shape;2165;p17"/>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66" name="Google Shape;2166;p17"/>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167" name="Google Shape;2167;p17"/>
            <p:cNvGrpSpPr/>
            <p:nvPr/>
          </p:nvGrpSpPr>
          <p:grpSpPr>
            <a:xfrm rot="5400000">
              <a:off x="104711" y="3611564"/>
              <a:ext cx="236036" cy="444758"/>
              <a:chOff x="8909417" y="4465206"/>
              <a:chExt cx="236036" cy="444758"/>
            </a:xfrm>
          </p:grpSpPr>
          <p:sp>
            <p:nvSpPr>
              <p:cNvPr id="2168" name="Google Shape;2168;p17"/>
              <p:cNvSpPr/>
              <p:nvPr/>
            </p:nvSpPr>
            <p:spPr>
              <a:xfrm rot="10800000">
                <a:off x="8909417" y="4465206"/>
                <a:ext cx="236036" cy="44475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169" name="Google Shape;2169;p17"/>
              <p:cNvSpPr/>
              <p:nvPr/>
            </p:nvSpPr>
            <p:spPr>
              <a:xfrm rot="10800000">
                <a:off x="8949153" y="4712833"/>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170" name="Google Shape;2170;p17"/>
              <p:cNvSpPr/>
              <p:nvPr/>
            </p:nvSpPr>
            <p:spPr>
              <a:xfrm rot="10800000">
                <a:off x="8949153" y="4502756"/>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171" name="Google Shape;2171;p17"/>
            <p:cNvGrpSpPr/>
            <p:nvPr/>
          </p:nvGrpSpPr>
          <p:grpSpPr>
            <a:xfrm rot="-5400000">
              <a:off x="7695501" y="4662521"/>
              <a:ext cx="250383" cy="749303"/>
              <a:chOff x="7981165" y="243746"/>
              <a:chExt cx="229330" cy="698195"/>
            </a:xfrm>
          </p:grpSpPr>
          <p:sp>
            <p:nvSpPr>
              <p:cNvPr id="2172" name="Google Shape;2172;p17"/>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173" name="Google Shape;2173;p17"/>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74" name="Google Shape;2174;p17"/>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75" name="Google Shape;2175;p17"/>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176" name="Google Shape;2176;p17"/>
            <p:cNvGrpSpPr/>
            <p:nvPr/>
          </p:nvGrpSpPr>
          <p:grpSpPr>
            <a:xfrm rot="10800000">
              <a:off x="50" y="4203117"/>
              <a:ext cx="229330" cy="698195"/>
              <a:chOff x="7981165" y="243746"/>
              <a:chExt cx="229330" cy="698195"/>
            </a:xfrm>
          </p:grpSpPr>
          <p:sp>
            <p:nvSpPr>
              <p:cNvPr id="2177" name="Google Shape;2177;p17"/>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178" name="Google Shape;2178;p17"/>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79" name="Google Shape;2179;p17"/>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80" name="Google Shape;2180;p17"/>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181" name="Google Shape;2181;p17"/>
            <p:cNvGrpSpPr/>
            <p:nvPr/>
          </p:nvGrpSpPr>
          <p:grpSpPr>
            <a:xfrm rot="10800000">
              <a:off x="-1121" y="231584"/>
              <a:ext cx="230521" cy="912511"/>
              <a:chOff x="467310" y="1895396"/>
              <a:chExt cx="230521" cy="912511"/>
            </a:xfrm>
          </p:grpSpPr>
          <p:sp>
            <p:nvSpPr>
              <p:cNvPr id="2182" name="Google Shape;2182;p17"/>
              <p:cNvSpPr/>
              <p:nvPr/>
            </p:nvSpPr>
            <p:spPr>
              <a:xfrm>
                <a:off x="467310" y="1895396"/>
                <a:ext cx="230521" cy="912511"/>
              </a:xfrm>
              <a:custGeom>
                <a:avLst/>
                <a:gdLst/>
                <a:ahLst/>
                <a:cxnLst/>
                <a:rect l="l" t="t" r="r" b="b"/>
                <a:pathLst>
                  <a:path w="12283" h="48377" extrusionOk="0">
                    <a:moveTo>
                      <a:pt x="1" y="1"/>
                    </a:moveTo>
                    <a:lnTo>
                      <a:pt x="1" y="48376"/>
                    </a:lnTo>
                    <a:lnTo>
                      <a:pt x="12283" y="48376"/>
                    </a:lnTo>
                    <a:lnTo>
                      <a:pt x="1228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183" name="Google Shape;2183;p17"/>
              <p:cNvSpPr/>
              <p:nvPr/>
            </p:nvSpPr>
            <p:spPr>
              <a:xfrm>
                <a:off x="500505" y="1931579"/>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84" name="Google Shape;2184;p17"/>
              <p:cNvSpPr/>
              <p:nvPr/>
            </p:nvSpPr>
            <p:spPr>
              <a:xfrm>
                <a:off x="500505" y="2594632"/>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85" name="Google Shape;2185;p17"/>
              <p:cNvSpPr/>
              <p:nvPr/>
            </p:nvSpPr>
            <p:spPr>
              <a:xfrm>
                <a:off x="500505" y="2143523"/>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186" name="Google Shape;2186;p17"/>
              <p:cNvSpPr/>
              <p:nvPr/>
            </p:nvSpPr>
            <p:spPr>
              <a:xfrm>
                <a:off x="500505" y="2375331"/>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187" name="Google Shape;2187;p17"/>
            <p:cNvGrpSpPr/>
            <p:nvPr/>
          </p:nvGrpSpPr>
          <p:grpSpPr>
            <a:xfrm>
              <a:off x="79" y="1153763"/>
              <a:ext cx="229311" cy="489821"/>
              <a:chOff x="2525611" y="4653432"/>
              <a:chExt cx="229311" cy="489821"/>
            </a:xfrm>
          </p:grpSpPr>
          <p:sp>
            <p:nvSpPr>
              <p:cNvPr id="2188" name="Google Shape;2188;p17"/>
              <p:cNvSpPr/>
              <p:nvPr/>
            </p:nvSpPr>
            <p:spPr>
              <a:xfrm>
                <a:off x="2525611" y="4653432"/>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189" name="Google Shape;2189;p17"/>
              <p:cNvSpPr/>
              <p:nvPr/>
            </p:nvSpPr>
            <p:spPr>
              <a:xfrm>
                <a:off x="2534288" y="4700400"/>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190" name="Google Shape;2190;p17"/>
              <p:cNvSpPr/>
              <p:nvPr/>
            </p:nvSpPr>
            <p:spPr>
              <a:xfrm>
                <a:off x="2534401" y="492577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191" name="Google Shape;2191;p17"/>
            <p:cNvGrpSpPr/>
            <p:nvPr/>
          </p:nvGrpSpPr>
          <p:grpSpPr>
            <a:xfrm rot="10800000">
              <a:off x="241968" y="231921"/>
              <a:ext cx="205582" cy="680199"/>
              <a:chOff x="2525601" y="3914034"/>
              <a:chExt cx="229342" cy="739427"/>
            </a:xfrm>
          </p:grpSpPr>
          <p:sp>
            <p:nvSpPr>
              <p:cNvPr id="2192" name="Google Shape;2192;p17"/>
              <p:cNvSpPr/>
              <p:nvPr/>
            </p:nvSpPr>
            <p:spPr>
              <a:xfrm>
                <a:off x="2525601" y="3914034"/>
                <a:ext cx="229342" cy="7394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193" name="Google Shape;2193;p17"/>
              <p:cNvSpPr/>
              <p:nvPr/>
            </p:nvSpPr>
            <p:spPr>
              <a:xfrm>
                <a:off x="2559545" y="3953685"/>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94" name="Google Shape;2194;p17"/>
              <p:cNvSpPr/>
              <p:nvPr/>
            </p:nvSpPr>
            <p:spPr>
              <a:xfrm>
                <a:off x="2557760" y="4202059"/>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95" name="Google Shape;2195;p17"/>
              <p:cNvSpPr/>
              <p:nvPr/>
            </p:nvSpPr>
            <p:spPr>
              <a:xfrm>
                <a:off x="2559545" y="4463991"/>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196" name="Google Shape;2196;p17"/>
            <p:cNvGrpSpPr/>
            <p:nvPr/>
          </p:nvGrpSpPr>
          <p:grpSpPr>
            <a:xfrm rot="-5400000">
              <a:off x="898005" y="-209276"/>
              <a:ext cx="219462" cy="640832"/>
              <a:chOff x="1604024" y="3266927"/>
              <a:chExt cx="233669" cy="695423"/>
            </a:xfrm>
          </p:grpSpPr>
          <p:sp>
            <p:nvSpPr>
              <p:cNvPr id="2197" name="Google Shape;2197;p17"/>
              <p:cNvSpPr/>
              <p:nvPr/>
            </p:nvSpPr>
            <p:spPr>
              <a:xfrm>
                <a:off x="1604024" y="3266927"/>
                <a:ext cx="233669" cy="695423"/>
              </a:xfrm>
              <a:custGeom>
                <a:avLst/>
                <a:gdLst/>
                <a:ahLst/>
                <a:cxnLst/>
                <a:rect l="l" t="t" r="r" b="b"/>
                <a:pathLst>
                  <a:path w="12388" h="36868" extrusionOk="0">
                    <a:moveTo>
                      <a:pt x="1" y="0"/>
                    </a:moveTo>
                    <a:lnTo>
                      <a:pt x="1" y="36868"/>
                    </a:lnTo>
                    <a:lnTo>
                      <a:pt x="12387" y="36868"/>
                    </a:lnTo>
                    <a:lnTo>
                      <a:pt x="1238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198" name="Google Shape;2198;p17"/>
              <p:cNvSpPr/>
              <p:nvPr/>
            </p:nvSpPr>
            <p:spPr>
              <a:xfrm>
                <a:off x="1640336" y="3297089"/>
                <a:ext cx="187889" cy="160878"/>
              </a:xfrm>
              <a:custGeom>
                <a:avLst/>
                <a:gdLst/>
                <a:ahLst/>
                <a:cxnLst/>
                <a:rect l="l" t="t" r="r" b="b"/>
                <a:pathLst>
                  <a:path w="9961" h="8529" extrusionOk="0">
                    <a:moveTo>
                      <a:pt x="4308" y="0"/>
                    </a:moveTo>
                    <a:cubicBezTo>
                      <a:pt x="2136" y="0"/>
                      <a:pt x="50" y="1668"/>
                      <a:pt x="21" y="4218"/>
                    </a:cubicBezTo>
                    <a:cubicBezTo>
                      <a:pt x="1" y="6582"/>
                      <a:pt x="1905" y="8507"/>
                      <a:pt x="4269" y="8528"/>
                    </a:cubicBezTo>
                    <a:cubicBezTo>
                      <a:pt x="8056" y="8528"/>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199" name="Google Shape;2199;p17"/>
              <p:cNvSpPr/>
              <p:nvPr/>
            </p:nvSpPr>
            <p:spPr>
              <a:xfrm>
                <a:off x="1640336" y="3534895"/>
                <a:ext cx="187889" cy="161067"/>
              </a:xfrm>
              <a:custGeom>
                <a:avLst/>
                <a:gdLst/>
                <a:ahLst/>
                <a:cxnLst/>
                <a:rect l="l" t="t" r="r" b="b"/>
                <a:pathLst>
                  <a:path w="9961" h="8539" extrusionOk="0">
                    <a:moveTo>
                      <a:pt x="4307" y="1"/>
                    </a:moveTo>
                    <a:cubicBezTo>
                      <a:pt x="2136" y="1"/>
                      <a:pt x="50" y="1678"/>
                      <a:pt x="21" y="4228"/>
                    </a:cubicBezTo>
                    <a:cubicBezTo>
                      <a:pt x="1" y="6592"/>
                      <a:pt x="1905" y="8517"/>
                      <a:pt x="4269" y="8538"/>
                    </a:cubicBezTo>
                    <a:cubicBezTo>
                      <a:pt x="8056" y="8517"/>
                      <a:pt x="9960" y="3956"/>
                      <a:pt x="7303" y="1278"/>
                    </a:cubicBezTo>
                    <a:cubicBezTo>
                      <a:pt x="6435"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200" name="Google Shape;2200;p17"/>
              <p:cNvSpPr/>
              <p:nvPr/>
            </p:nvSpPr>
            <p:spPr>
              <a:xfrm>
                <a:off x="1640336" y="3772776"/>
                <a:ext cx="187889" cy="160784"/>
              </a:xfrm>
              <a:custGeom>
                <a:avLst/>
                <a:gdLst/>
                <a:ahLst/>
                <a:cxnLst/>
                <a:rect l="l" t="t" r="r" b="b"/>
                <a:pathLst>
                  <a:path w="9961" h="8524" extrusionOk="0">
                    <a:moveTo>
                      <a:pt x="4320" y="0"/>
                    </a:moveTo>
                    <a:cubicBezTo>
                      <a:pt x="2144" y="0"/>
                      <a:pt x="50" y="1679"/>
                      <a:pt x="21" y="4234"/>
                    </a:cubicBezTo>
                    <a:cubicBezTo>
                      <a:pt x="1" y="6577"/>
                      <a:pt x="1905" y="8523"/>
                      <a:pt x="4269" y="8523"/>
                    </a:cubicBezTo>
                    <a:cubicBezTo>
                      <a:pt x="8056" y="8523"/>
                      <a:pt x="9960" y="3962"/>
                      <a:pt x="7303" y="1263"/>
                    </a:cubicBezTo>
                    <a:cubicBezTo>
                      <a:pt x="6438" y="391"/>
                      <a:pt x="5369" y="0"/>
                      <a:pt x="43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201" name="Google Shape;2201;p17"/>
            <p:cNvGrpSpPr/>
            <p:nvPr/>
          </p:nvGrpSpPr>
          <p:grpSpPr>
            <a:xfrm rot="10800000">
              <a:off x="242939" y="923179"/>
              <a:ext cx="201543" cy="412555"/>
              <a:chOff x="8675415" y="3004149"/>
              <a:chExt cx="236026" cy="463753"/>
            </a:xfrm>
          </p:grpSpPr>
          <p:sp>
            <p:nvSpPr>
              <p:cNvPr id="2202" name="Google Shape;2202;p17"/>
              <p:cNvSpPr/>
              <p:nvPr/>
            </p:nvSpPr>
            <p:spPr>
              <a:xfrm rot="10800000">
                <a:off x="8675415" y="3004149"/>
                <a:ext cx="236026" cy="463753"/>
              </a:xfrm>
              <a:custGeom>
                <a:avLst/>
                <a:gdLst/>
                <a:ahLst/>
                <a:cxnLst/>
                <a:rect l="l" t="t" r="r" b="b"/>
                <a:pathLst>
                  <a:path w="12513" h="24586" extrusionOk="0">
                    <a:moveTo>
                      <a:pt x="0" y="0"/>
                    </a:moveTo>
                    <a:lnTo>
                      <a:pt x="0" y="24586"/>
                    </a:lnTo>
                    <a:lnTo>
                      <a:pt x="12512" y="24586"/>
                    </a:lnTo>
                    <a:lnTo>
                      <a:pt x="12512"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03" name="Google Shape;2203;p17"/>
              <p:cNvSpPr/>
              <p:nvPr/>
            </p:nvSpPr>
            <p:spPr>
              <a:xfrm rot="10800000">
                <a:off x="8710537" y="3277390"/>
                <a:ext cx="185909" cy="158935"/>
              </a:xfrm>
              <a:custGeom>
                <a:avLst/>
                <a:gdLst/>
                <a:ahLst/>
                <a:cxnLst/>
                <a:rect l="l" t="t" r="r" b="b"/>
                <a:pathLst>
                  <a:path w="9856" h="8426" extrusionOk="0">
                    <a:moveTo>
                      <a:pt x="5629" y="0"/>
                    </a:moveTo>
                    <a:cubicBezTo>
                      <a:pt x="1904" y="0"/>
                      <a:pt x="0" y="4499"/>
                      <a:pt x="2637" y="7156"/>
                    </a:cubicBezTo>
                    <a:cubicBezTo>
                      <a:pt x="3499" y="8033"/>
                      <a:pt x="4566" y="8425"/>
                      <a:pt x="5613" y="8425"/>
                    </a:cubicBezTo>
                    <a:cubicBezTo>
                      <a:pt x="7763" y="8425"/>
                      <a:pt x="9827" y="6767"/>
                      <a:pt x="9855" y="4248"/>
                    </a:cubicBezTo>
                    <a:cubicBezTo>
                      <a:pt x="9855" y="1904"/>
                      <a:pt x="7972" y="0"/>
                      <a:pt x="562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04" name="Google Shape;2204;p17"/>
              <p:cNvSpPr/>
              <p:nvPr/>
            </p:nvSpPr>
            <p:spPr>
              <a:xfrm rot="10800000">
                <a:off x="8710537" y="3052204"/>
                <a:ext cx="185796" cy="158766"/>
              </a:xfrm>
              <a:custGeom>
                <a:avLst/>
                <a:gdLst/>
                <a:ahLst/>
                <a:cxnLst/>
                <a:rect l="l" t="t" r="r" b="b"/>
                <a:pathLst>
                  <a:path w="9850" h="8417" extrusionOk="0">
                    <a:moveTo>
                      <a:pt x="5597" y="1"/>
                    </a:moveTo>
                    <a:cubicBezTo>
                      <a:pt x="1889" y="1"/>
                      <a:pt x="0" y="4505"/>
                      <a:pt x="2631" y="7156"/>
                    </a:cubicBezTo>
                    <a:cubicBezTo>
                      <a:pt x="3493" y="8026"/>
                      <a:pt x="4560" y="8416"/>
                      <a:pt x="5606" y="8416"/>
                    </a:cubicBezTo>
                    <a:cubicBezTo>
                      <a:pt x="7757" y="8416"/>
                      <a:pt x="9821" y="6768"/>
                      <a:pt x="9849" y="4248"/>
                    </a:cubicBezTo>
                    <a:cubicBezTo>
                      <a:pt x="9849" y="1905"/>
                      <a:pt x="7966" y="1"/>
                      <a:pt x="5623" y="1"/>
                    </a:cubicBezTo>
                    <a:cubicBezTo>
                      <a:pt x="5614" y="1"/>
                      <a:pt x="5605" y="1"/>
                      <a:pt x="559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205" name="Google Shape;2205;p17"/>
            <p:cNvGrpSpPr/>
            <p:nvPr/>
          </p:nvGrpSpPr>
          <p:grpSpPr>
            <a:xfrm rot="-5400000">
              <a:off x="-38561" y="1627879"/>
              <a:ext cx="764409" cy="201174"/>
              <a:chOff x="8239320" y="1408052"/>
              <a:chExt cx="903023" cy="233273"/>
            </a:xfrm>
          </p:grpSpPr>
          <p:sp>
            <p:nvSpPr>
              <p:cNvPr id="2206" name="Google Shape;2206;p17"/>
              <p:cNvSpPr/>
              <p:nvPr/>
            </p:nvSpPr>
            <p:spPr>
              <a:xfrm rot="10800000">
                <a:off x="8239320" y="14080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207" name="Google Shape;2207;p17"/>
              <p:cNvSpPr/>
              <p:nvPr/>
            </p:nvSpPr>
            <p:spPr>
              <a:xfrm rot="10800000">
                <a:off x="8946173" y="144277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08" name="Google Shape;2208;p17"/>
              <p:cNvSpPr/>
              <p:nvPr/>
            </p:nvSpPr>
            <p:spPr>
              <a:xfrm rot="10800000">
                <a:off x="8290214" y="144277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09" name="Google Shape;2209;p17"/>
              <p:cNvSpPr/>
              <p:nvPr/>
            </p:nvSpPr>
            <p:spPr>
              <a:xfrm rot="10800000">
                <a:off x="8736587" y="144277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10" name="Google Shape;2210;p17"/>
              <p:cNvSpPr/>
              <p:nvPr/>
            </p:nvSpPr>
            <p:spPr>
              <a:xfrm rot="10800000">
                <a:off x="8507289" y="144277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211" name="Google Shape;2211;p17"/>
            <p:cNvGrpSpPr/>
            <p:nvPr/>
          </p:nvGrpSpPr>
          <p:grpSpPr>
            <a:xfrm>
              <a:off x="459100" y="477495"/>
              <a:ext cx="216520" cy="434612"/>
              <a:chOff x="1791541" y="3336540"/>
              <a:chExt cx="227557" cy="461763"/>
            </a:xfrm>
          </p:grpSpPr>
          <p:sp>
            <p:nvSpPr>
              <p:cNvPr id="2212" name="Google Shape;2212;p17"/>
              <p:cNvSpPr/>
              <p:nvPr/>
            </p:nvSpPr>
            <p:spPr>
              <a:xfrm>
                <a:off x="1791541" y="3336540"/>
                <a:ext cx="227557" cy="461763"/>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213" name="Google Shape;2213;p17"/>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214" name="Google Shape;2214;p17"/>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215" name="Google Shape;2215;p17"/>
            <p:cNvGrpSpPr/>
            <p:nvPr/>
          </p:nvGrpSpPr>
          <p:grpSpPr>
            <a:xfrm rot="-5400000">
              <a:off x="112503" y="-111746"/>
              <a:ext cx="219454" cy="445786"/>
              <a:chOff x="8674240" y="4424527"/>
              <a:chExt cx="236023" cy="480632"/>
            </a:xfrm>
          </p:grpSpPr>
          <p:sp>
            <p:nvSpPr>
              <p:cNvPr id="2216" name="Google Shape;2216;p17"/>
              <p:cNvSpPr/>
              <p:nvPr/>
            </p:nvSpPr>
            <p:spPr>
              <a:xfrm rot="10800000">
                <a:off x="8674240" y="4424527"/>
                <a:ext cx="236023" cy="480632"/>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217" name="Google Shape;2217;p17"/>
              <p:cNvSpPr/>
              <p:nvPr/>
            </p:nvSpPr>
            <p:spPr>
              <a:xfrm rot="10800000">
                <a:off x="8709639" y="471187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18" name="Google Shape;2218;p17"/>
              <p:cNvSpPr/>
              <p:nvPr/>
            </p:nvSpPr>
            <p:spPr>
              <a:xfrm rot="10800000">
                <a:off x="8709243" y="4475069"/>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219" name="Google Shape;2219;p17"/>
            <p:cNvGrpSpPr/>
            <p:nvPr/>
          </p:nvGrpSpPr>
          <p:grpSpPr>
            <a:xfrm>
              <a:off x="457944" y="1106"/>
              <a:ext cx="216562" cy="465229"/>
              <a:chOff x="826" y="3727523"/>
              <a:chExt cx="226576" cy="485068"/>
            </a:xfrm>
          </p:grpSpPr>
          <p:sp>
            <p:nvSpPr>
              <p:cNvPr id="2220" name="Google Shape;2220;p17"/>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221" name="Google Shape;2221;p17"/>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22" name="Google Shape;2222;p17"/>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223" name="Google Shape;2223;p17"/>
            <p:cNvGrpSpPr/>
            <p:nvPr/>
          </p:nvGrpSpPr>
          <p:grpSpPr>
            <a:xfrm rot="10800000">
              <a:off x="350" y="3963244"/>
              <a:ext cx="228605" cy="228600"/>
              <a:chOff x="640994" y="1737027"/>
              <a:chExt cx="227921" cy="227939"/>
            </a:xfrm>
          </p:grpSpPr>
          <p:sp>
            <p:nvSpPr>
              <p:cNvPr id="2224" name="Google Shape;2224;p17"/>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225" name="Google Shape;2225;p17"/>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226" name="Google Shape;2226;p17"/>
            <p:cNvGrpSpPr/>
            <p:nvPr/>
          </p:nvGrpSpPr>
          <p:grpSpPr>
            <a:xfrm rot="10800000">
              <a:off x="400" y="2530217"/>
              <a:ext cx="228624" cy="466005"/>
              <a:chOff x="8909429" y="4424897"/>
              <a:chExt cx="236036" cy="485068"/>
            </a:xfrm>
          </p:grpSpPr>
          <p:sp>
            <p:nvSpPr>
              <p:cNvPr id="2227" name="Google Shape;2227;p17"/>
              <p:cNvSpPr/>
              <p:nvPr/>
            </p:nvSpPr>
            <p:spPr>
              <a:xfrm rot="10800000">
                <a:off x="8909429" y="4424897"/>
                <a:ext cx="23603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228" name="Google Shape;2228;p17"/>
              <p:cNvSpPr/>
              <p:nvPr/>
            </p:nvSpPr>
            <p:spPr>
              <a:xfrm rot="10800000">
                <a:off x="8949153" y="4712833"/>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29" name="Google Shape;2229;p17"/>
              <p:cNvSpPr/>
              <p:nvPr/>
            </p:nvSpPr>
            <p:spPr>
              <a:xfrm rot="10800000">
                <a:off x="8949153" y="4476517"/>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230" name="Google Shape;2230;p17"/>
            <p:cNvGrpSpPr/>
            <p:nvPr/>
          </p:nvGrpSpPr>
          <p:grpSpPr>
            <a:xfrm rot="10800000">
              <a:off x="1902189" y="4691011"/>
              <a:ext cx="218717" cy="473559"/>
              <a:chOff x="6388643" y="-176"/>
              <a:chExt cx="229311" cy="489821"/>
            </a:xfrm>
          </p:grpSpPr>
          <p:sp>
            <p:nvSpPr>
              <p:cNvPr id="2231" name="Google Shape;2231;p17"/>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32" name="Google Shape;2232;p17"/>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33" name="Google Shape;2233;p17"/>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234" name="Google Shape;2234;p17"/>
            <p:cNvGrpSpPr/>
            <p:nvPr/>
          </p:nvGrpSpPr>
          <p:grpSpPr>
            <a:xfrm rot="10800000">
              <a:off x="7979313" y="1622"/>
              <a:ext cx="923213" cy="237077"/>
              <a:chOff x="2987771" y="4413079"/>
              <a:chExt cx="959083" cy="240761"/>
            </a:xfrm>
          </p:grpSpPr>
          <p:sp>
            <p:nvSpPr>
              <p:cNvPr id="2235" name="Google Shape;2235;p17"/>
              <p:cNvSpPr/>
              <p:nvPr/>
            </p:nvSpPr>
            <p:spPr>
              <a:xfrm>
                <a:off x="2987771" y="4413079"/>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236" name="Google Shape;2236;p17"/>
              <p:cNvSpPr/>
              <p:nvPr/>
            </p:nvSpPr>
            <p:spPr>
              <a:xfrm>
                <a:off x="2993807" y="4446806"/>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37" name="Google Shape;2237;p17"/>
              <p:cNvSpPr/>
              <p:nvPr/>
            </p:nvSpPr>
            <p:spPr>
              <a:xfrm>
                <a:off x="3716069" y="4446806"/>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38" name="Google Shape;2238;p17"/>
              <p:cNvSpPr/>
              <p:nvPr/>
            </p:nvSpPr>
            <p:spPr>
              <a:xfrm>
                <a:off x="3228764" y="4446806"/>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39" name="Google Shape;2239;p17"/>
              <p:cNvSpPr/>
              <p:nvPr/>
            </p:nvSpPr>
            <p:spPr>
              <a:xfrm>
                <a:off x="3463193" y="4446806"/>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240" name="Google Shape;2240;p17"/>
            <p:cNvGrpSpPr/>
            <p:nvPr/>
          </p:nvGrpSpPr>
          <p:grpSpPr>
            <a:xfrm rot="10800000">
              <a:off x="242357" y="3006904"/>
              <a:ext cx="202944" cy="237057"/>
              <a:chOff x="948052" y="2348888"/>
              <a:chExt cx="203595" cy="233669"/>
            </a:xfrm>
          </p:grpSpPr>
          <p:sp>
            <p:nvSpPr>
              <p:cNvPr id="2241" name="Google Shape;2241;p17"/>
              <p:cNvSpPr/>
              <p:nvPr/>
            </p:nvSpPr>
            <p:spPr>
              <a:xfrm>
                <a:off x="948052" y="2348888"/>
                <a:ext cx="203312"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242" name="Google Shape;2242;p17"/>
              <p:cNvSpPr/>
              <p:nvPr/>
            </p:nvSpPr>
            <p:spPr>
              <a:xfrm>
                <a:off x="975604" y="2390077"/>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243" name="Google Shape;2243;p17"/>
            <p:cNvGrpSpPr/>
            <p:nvPr/>
          </p:nvGrpSpPr>
          <p:grpSpPr>
            <a:xfrm rot="5400000" flipH="1">
              <a:off x="3242593" y="4565445"/>
              <a:ext cx="226180" cy="929469"/>
              <a:chOff x="697830" y="1196432"/>
              <a:chExt cx="226180" cy="929469"/>
            </a:xfrm>
          </p:grpSpPr>
          <p:sp>
            <p:nvSpPr>
              <p:cNvPr id="2244" name="Google Shape;2244;p17"/>
              <p:cNvSpPr/>
              <p:nvPr/>
            </p:nvSpPr>
            <p:spPr>
              <a:xfrm>
                <a:off x="697830" y="1196432"/>
                <a:ext cx="226180" cy="929469"/>
              </a:xfrm>
              <a:custGeom>
                <a:avLst/>
                <a:gdLst/>
                <a:ahLst/>
                <a:cxnLst/>
                <a:rect l="l" t="t" r="r" b="b"/>
                <a:pathLst>
                  <a:path w="11991" h="49276" extrusionOk="0">
                    <a:moveTo>
                      <a:pt x="1" y="0"/>
                    </a:moveTo>
                    <a:lnTo>
                      <a:pt x="1" y="49275"/>
                    </a:lnTo>
                    <a:lnTo>
                      <a:pt x="11990" y="49275"/>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45" name="Google Shape;2245;p17"/>
              <p:cNvSpPr/>
              <p:nvPr/>
            </p:nvSpPr>
            <p:spPr>
              <a:xfrm>
                <a:off x="724276" y="1249965"/>
                <a:ext cx="187889" cy="160784"/>
              </a:xfrm>
              <a:custGeom>
                <a:avLst/>
                <a:gdLst/>
                <a:ahLst/>
                <a:cxnLst/>
                <a:rect l="l" t="t" r="r" b="b"/>
                <a:pathLst>
                  <a:path w="9961" h="8524" extrusionOk="0">
                    <a:moveTo>
                      <a:pt x="4320" y="1"/>
                    </a:moveTo>
                    <a:cubicBezTo>
                      <a:pt x="2144" y="1"/>
                      <a:pt x="50" y="1679"/>
                      <a:pt x="22" y="4234"/>
                    </a:cubicBezTo>
                    <a:cubicBezTo>
                      <a:pt x="1" y="6578"/>
                      <a:pt x="1905" y="8524"/>
                      <a:pt x="4269" y="8524"/>
                    </a:cubicBezTo>
                    <a:cubicBezTo>
                      <a:pt x="8056" y="8524"/>
                      <a:pt x="9960" y="3962"/>
                      <a:pt x="7303" y="1263"/>
                    </a:cubicBezTo>
                    <a:cubicBezTo>
                      <a:pt x="6438" y="391"/>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46" name="Google Shape;2246;p17"/>
              <p:cNvSpPr/>
              <p:nvPr/>
            </p:nvSpPr>
            <p:spPr>
              <a:xfrm>
                <a:off x="724276" y="1913150"/>
                <a:ext cx="187889" cy="160671"/>
              </a:xfrm>
              <a:custGeom>
                <a:avLst/>
                <a:gdLst/>
                <a:ahLst/>
                <a:cxnLst/>
                <a:rect l="l" t="t" r="r" b="b"/>
                <a:pathLst>
                  <a:path w="9961" h="8518" extrusionOk="0">
                    <a:moveTo>
                      <a:pt x="4308" y="1"/>
                    </a:moveTo>
                    <a:cubicBezTo>
                      <a:pt x="2136" y="1"/>
                      <a:pt x="50" y="1678"/>
                      <a:pt x="22" y="4228"/>
                    </a:cubicBezTo>
                    <a:cubicBezTo>
                      <a:pt x="1" y="6592"/>
                      <a:pt x="1905" y="8517"/>
                      <a:pt x="4269" y="8517"/>
                    </a:cubicBezTo>
                    <a:cubicBezTo>
                      <a:pt x="8056" y="8517"/>
                      <a:pt x="9960" y="3956"/>
                      <a:pt x="7303" y="1278"/>
                    </a:cubicBezTo>
                    <a:cubicBezTo>
                      <a:pt x="6435" y="396"/>
                      <a:pt x="5361" y="1"/>
                      <a:pt x="43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47" name="Google Shape;2247;p17"/>
              <p:cNvSpPr/>
              <p:nvPr/>
            </p:nvSpPr>
            <p:spPr>
              <a:xfrm>
                <a:off x="724276" y="1462042"/>
                <a:ext cx="187889" cy="161048"/>
              </a:xfrm>
              <a:custGeom>
                <a:avLst/>
                <a:gdLst/>
                <a:ahLst/>
                <a:cxnLst/>
                <a:rect l="l" t="t" r="r" b="b"/>
                <a:pathLst>
                  <a:path w="9961" h="8538" extrusionOk="0">
                    <a:moveTo>
                      <a:pt x="4308" y="0"/>
                    </a:moveTo>
                    <a:cubicBezTo>
                      <a:pt x="2136" y="0"/>
                      <a:pt x="50" y="1677"/>
                      <a:pt x="22" y="4227"/>
                    </a:cubicBezTo>
                    <a:cubicBezTo>
                      <a:pt x="1" y="6592"/>
                      <a:pt x="1905" y="8517"/>
                      <a:pt x="4269" y="8537"/>
                    </a:cubicBezTo>
                    <a:cubicBezTo>
                      <a:pt x="8056" y="8517"/>
                      <a:pt x="9960" y="3955"/>
                      <a:pt x="7303" y="1277"/>
                    </a:cubicBezTo>
                    <a:cubicBezTo>
                      <a:pt x="6435" y="395"/>
                      <a:pt x="5361" y="0"/>
                      <a:pt x="43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48" name="Google Shape;2248;p17"/>
              <p:cNvSpPr/>
              <p:nvPr/>
            </p:nvSpPr>
            <p:spPr>
              <a:xfrm>
                <a:off x="724276" y="1693981"/>
                <a:ext cx="187889" cy="160784"/>
              </a:xfrm>
              <a:custGeom>
                <a:avLst/>
                <a:gdLst/>
                <a:ahLst/>
                <a:cxnLst/>
                <a:rect l="l" t="t" r="r" b="b"/>
                <a:pathLst>
                  <a:path w="9961" h="8524" extrusionOk="0">
                    <a:moveTo>
                      <a:pt x="4320" y="1"/>
                    </a:moveTo>
                    <a:cubicBezTo>
                      <a:pt x="2144" y="1"/>
                      <a:pt x="50" y="1680"/>
                      <a:pt x="22" y="4234"/>
                    </a:cubicBezTo>
                    <a:cubicBezTo>
                      <a:pt x="1" y="6578"/>
                      <a:pt x="1905" y="8524"/>
                      <a:pt x="4269" y="8524"/>
                    </a:cubicBezTo>
                    <a:cubicBezTo>
                      <a:pt x="8056" y="8524"/>
                      <a:pt x="9960" y="3962"/>
                      <a:pt x="7303" y="1263"/>
                    </a:cubicBezTo>
                    <a:cubicBezTo>
                      <a:pt x="6438" y="392"/>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249" name="Google Shape;2249;p17"/>
            <p:cNvGrpSpPr/>
            <p:nvPr/>
          </p:nvGrpSpPr>
          <p:grpSpPr>
            <a:xfrm rot="5400000" flipH="1">
              <a:off x="2414304" y="4680299"/>
              <a:ext cx="674108" cy="251833"/>
              <a:chOff x="933070" y="4891426"/>
              <a:chExt cx="674108" cy="251833"/>
            </a:xfrm>
          </p:grpSpPr>
          <p:sp>
            <p:nvSpPr>
              <p:cNvPr id="2250" name="Google Shape;2250;p17"/>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251" name="Google Shape;2251;p17"/>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52" name="Google Shape;2252;p17"/>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253" name="Google Shape;2253;p17"/>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254" name="Google Shape;2254;p17"/>
            <p:cNvGrpSpPr/>
            <p:nvPr/>
          </p:nvGrpSpPr>
          <p:grpSpPr>
            <a:xfrm rot="5400000" flipH="1">
              <a:off x="2266487" y="4557937"/>
              <a:ext cx="211943" cy="478233"/>
              <a:chOff x="1791547" y="3336539"/>
              <a:chExt cx="201486" cy="464755"/>
            </a:xfrm>
          </p:grpSpPr>
          <p:sp>
            <p:nvSpPr>
              <p:cNvPr id="2255" name="Google Shape;2255;p17"/>
              <p:cNvSpPr/>
              <p:nvPr/>
            </p:nvSpPr>
            <p:spPr>
              <a:xfrm>
                <a:off x="1791547" y="3336539"/>
                <a:ext cx="201486" cy="464755"/>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256" name="Google Shape;2256;p17"/>
              <p:cNvSpPr/>
              <p:nvPr/>
            </p:nvSpPr>
            <p:spPr>
              <a:xfrm>
                <a:off x="1793316"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257" name="Google Shape;2257;p17"/>
              <p:cNvSpPr/>
              <p:nvPr/>
            </p:nvSpPr>
            <p:spPr>
              <a:xfrm>
                <a:off x="1793316"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258" name="Google Shape;2258;p17"/>
            <p:cNvGrpSpPr/>
            <p:nvPr/>
          </p:nvGrpSpPr>
          <p:grpSpPr>
            <a:xfrm rot="5400000" flipH="1">
              <a:off x="2257354" y="4789473"/>
              <a:ext cx="228588" cy="479829"/>
              <a:chOff x="233300" y="233459"/>
              <a:chExt cx="236023" cy="485068"/>
            </a:xfrm>
          </p:grpSpPr>
          <p:sp>
            <p:nvSpPr>
              <p:cNvPr id="2259" name="Google Shape;2259;p17"/>
              <p:cNvSpPr/>
              <p:nvPr/>
            </p:nvSpPr>
            <p:spPr>
              <a:xfrm>
                <a:off x="233300" y="233459"/>
                <a:ext cx="236023"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260" name="Google Shape;2260;p17"/>
              <p:cNvSpPr/>
              <p:nvPr/>
            </p:nvSpPr>
            <p:spPr>
              <a:xfrm>
                <a:off x="248414" y="27213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261" name="Google Shape;2261;p17"/>
              <p:cNvSpPr/>
              <p:nvPr/>
            </p:nvSpPr>
            <p:spPr>
              <a:xfrm>
                <a:off x="248414" y="508940"/>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262" name="Google Shape;2262;p17"/>
            <p:cNvGrpSpPr/>
            <p:nvPr/>
          </p:nvGrpSpPr>
          <p:grpSpPr>
            <a:xfrm rot="-5400000" flipH="1">
              <a:off x="1816365" y="893"/>
              <a:ext cx="219465" cy="219460"/>
              <a:chOff x="640994" y="1737027"/>
              <a:chExt cx="227921" cy="227939"/>
            </a:xfrm>
          </p:grpSpPr>
          <p:sp>
            <p:nvSpPr>
              <p:cNvPr id="2263" name="Google Shape;2263;p17"/>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264" name="Google Shape;2264;p17"/>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315065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65"/>
        <p:cNvGrpSpPr/>
        <p:nvPr/>
      </p:nvGrpSpPr>
      <p:grpSpPr>
        <a:xfrm>
          <a:off x="0" y="0"/>
          <a:ext cx="0" cy="0"/>
          <a:chOff x="0" y="0"/>
          <a:chExt cx="0" cy="0"/>
        </a:xfrm>
      </p:grpSpPr>
      <p:sp>
        <p:nvSpPr>
          <p:cNvPr id="2266" name="Google Shape;2266;p18"/>
          <p:cNvSpPr txBox="1">
            <a:spLocks noGrp="1"/>
          </p:cNvSpPr>
          <p:nvPr>
            <p:ph type="ctrTitle"/>
          </p:nvPr>
        </p:nvSpPr>
        <p:spPr>
          <a:xfrm flipH="1">
            <a:off x="2294619" y="1873397"/>
            <a:ext cx="1671900" cy="19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600"/>
              <a:buNone/>
              <a:defRPr sz="1600">
                <a:solidFill>
                  <a:schemeClr val="accent3"/>
                </a:solidFill>
              </a:defRPr>
            </a:lvl1pPr>
            <a:lvl2pPr lvl="1"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2pPr>
            <a:lvl3pPr lvl="2"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3pPr>
            <a:lvl4pPr lvl="3"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4pPr>
            <a:lvl5pPr lvl="4"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5pPr>
            <a:lvl6pPr lvl="5"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6pPr>
            <a:lvl7pPr lvl="6"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7pPr>
            <a:lvl8pPr lvl="7"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8pPr>
            <a:lvl9pPr lvl="8"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9pPr>
          </a:lstStyle>
          <a:p>
            <a:endParaRPr/>
          </a:p>
        </p:txBody>
      </p:sp>
      <p:sp>
        <p:nvSpPr>
          <p:cNvPr id="2267" name="Google Shape;2267;p18"/>
          <p:cNvSpPr txBox="1">
            <a:spLocks noGrp="1"/>
          </p:cNvSpPr>
          <p:nvPr>
            <p:ph type="subTitle" idx="1"/>
          </p:nvPr>
        </p:nvSpPr>
        <p:spPr>
          <a:xfrm flipH="1">
            <a:off x="1981119" y="2319898"/>
            <a:ext cx="2298900" cy="38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400"/>
              <a:buNone/>
              <a:defRPr sz="1400"/>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68" name="Google Shape;2268;p18"/>
          <p:cNvSpPr txBox="1">
            <a:spLocks noGrp="1"/>
          </p:cNvSpPr>
          <p:nvPr>
            <p:ph type="ctrTitle" idx="2"/>
          </p:nvPr>
        </p:nvSpPr>
        <p:spPr>
          <a:xfrm flipH="1">
            <a:off x="5082794" y="1873397"/>
            <a:ext cx="1671900" cy="19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600"/>
              <a:buNone/>
              <a:defRPr sz="1600">
                <a:solidFill>
                  <a:schemeClr val="accent3"/>
                </a:solidFill>
              </a:defRPr>
            </a:lvl1pPr>
            <a:lvl2pPr lvl="1"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2pPr>
            <a:lvl3pPr lvl="2"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3pPr>
            <a:lvl4pPr lvl="3"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4pPr>
            <a:lvl5pPr lvl="4"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5pPr>
            <a:lvl6pPr lvl="5"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6pPr>
            <a:lvl7pPr lvl="6"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7pPr>
            <a:lvl8pPr lvl="7"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8pPr>
            <a:lvl9pPr lvl="8"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9pPr>
          </a:lstStyle>
          <a:p>
            <a:endParaRPr/>
          </a:p>
        </p:txBody>
      </p:sp>
      <p:sp>
        <p:nvSpPr>
          <p:cNvPr id="2269" name="Google Shape;2269;p18"/>
          <p:cNvSpPr txBox="1">
            <a:spLocks noGrp="1"/>
          </p:cNvSpPr>
          <p:nvPr>
            <p:ph type="subTitle" idx="3"/>
          </p:nvPr>
        </p:nvSpPr>
        <p:spPr>
          <a:xfrm flipH="1">
            <a:off x="4769294" y="2319598"/>
            <a:ext cx="2298900" cy="3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400"/>
              <a:buNone/>
              <a:defRPr sz="1400"/>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70" name="Google Shape;2270;p18"/>
          <p:cNvSpPr txBox="1">
            <a:spLocks noGrp="1"/>
          </p:cNvSpPr>
          <p:nvPr>
            <p:ph type="ctrTitle" idx="4"/>
          </p:nvPr>
        </p:nvSpPr>
        <p:spPr>
          <a:xfrm flipH="1">
            <a:off x="5177481" y="3795342"/>
            <a:ext cx="1671900" cy="19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600"/>
              <a:buNone/>
              <a:defRPr sz="1600">
                <a:solidFill>
                  <a:schemeClr val="accent3"/>
                </a:solidFill>
              </a:defRPr>
            </a:lvl1pPr>
            <a:lvl2pPr lvl="1"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2pPr>
            <a:lvl3pPr lvl="2"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3pPr>
            <a:lvl4pPr lvl="3"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4pPr>
            <a:lvl5pPr lvl="4"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5pPr>
            <a:lvl6pPr lvl="5"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6pPr>
            <a:lvl7pPr lvl="6"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7pPr>
            <a:lvl8pPr lvl="7"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8pPr>
            <a:lvl9pPr lvl="8"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9pPr>
          </a:lstStyle>
          <a:p>
            <a:endParaRPr/>
          </a:p>
        </p:txBody>
      </p:sp>
      <p:sp>
        <p:nvSpPr>
          <p:cNvPr id="2271" name="Google Shape;2271;p18"/>
          <p:cNvSpPr txBox="1">
            <a:spLocks noGrp="1"/>
          </p:cNvSpPr>
          <p:nvPr>
            <p:ph type="subTitle" idx="5"/>
          </p:nvPr>
        </p:nvSpPr>
        <p:spPr>
          <a:xfrm flipH="1">
            <a:off x="4863981" y="4244427"/>
            <a:ext cx="2298900" cy="38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400"/>
              <a:buNone/>
              <a:defRPr sz="1400"/>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72" name="Google Shape;2272;p18"/>
          <p:cNvSpPr txBox="1">
            <a:spLocks noGrp="1"/>
          </p:cNvSpPr>
          <p:nvPr>
            <p:ph type="ctrTitle" idx="6"/>
          </p:nvPr>
        </p:nvSpPr>
        <p:spPr>
          <a:xfrm flipH="1">
            <a:off x="2294619" y="3795342"/>
            <a:ext cx="1671900" cy="19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600"/>
              <a:buNone/>
              <a:defRPr sz="1600">
                <a:solidFill>
                  <a:schemeClr val="accent3"/>
                </a:solidFill>
              </a:defRPr>
            </a:lvl1pPr>
            <a:lvl2pPr lvl="1"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2pPr>
            <a:lvl3pPr lvl="2"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3pPr>
            <a:lvl4pPr lvl="3"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4pPr>
            <a:lvl5pPr lvl="4"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5pPr>
            <a:lvl6pPr lvl="5"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6pPr>
            <a:lvl7pPr lvl="6"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7pPr>
            <a:lvl8pPr lvl="7"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8pPr>
            <a:lvl9pPr lvl="8" algn="ctr" rtl="0">
              <a:spcBef>
                <a:spcPts val="0"/>
              </a:spcBef>
              <a:spcAft>
                <a:spcPts val="0"/>
              </a:spcAft>
              <a:buClr>
                <a:srgbClr val="434343"/>
              </a:buClr>
              <a:buSzPts val="1600"/>
              <a:buFont typeface="Muli"/>
              <a:buNone/>
              <a:defRPr sz="1600">
                <a:solidFill>
                  <a:srgbClr val="434343"/>
                </a:solidFill>
                <a:latin typeface="Muli"/>
                <a:ea typeface="Muli"/>
                <a:cs typeface="Muli"/>
                <a:sym typeface="Muli"/>
              </a:defRPr>
            </a:lvl9pPr>
          </a:lstStyle>
          <a:p>
            <a:endParaRPr/>
          </a:p>
        </p:txBody>
      </p:sp>
      <p:sp>
        <p:nvSpPr>
          <p:cNvPr id="2273" name="Google Shape;2273;p18"/>
          <p:cNvSpPr txBox="1">
            <a:spLocks noGrp="1"/>
          </p:cNvSpPr>
          <p:nvPr>
            <p:ph type="subTitle" idx="7"/>
          </p:nvPr>
        </p:nvSpPr>
        <p:spPr>
          <a:xfrm flipH="1">
            <a:off x="1981119" y="4244727"/>
            <a:ext cx="2298900" cy="38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400"/>
              <a:buNone/>
              <a:defRPr sz="1400"/>
            </a:lvl1pPr>
            <a:lvl2pPr lvl="1" algn="ctr" rtl="0">
              <a:lnSpc>
                <a:spcPct val="100000"/>
              </a:lnSpc>
              <a:spcBef>
                <a:spcPts val="0"/>
              </a:spcBef>
              <a:spcAft>
                <a:spcPts val="0"/>
              </a:spcAft>
              <a:buClr>
                <a:srgbClr val="434343"/>
              </a:buClr>
              <a:buSzPts val="1400"/>
              <a:buNone/>
              <a:defRPr>
                <a:solidFill>
                  <a:srgbClr val="434343"/>
                </a:solidFill>
              </a:defRPr>
            </a:lvl2pPr>
            <a:lvl3pPr lvl="2" algn="ctr" rtl="0">
              <a:lnSpc>
                <a:spcPct val="100000"/>
              </a:lnSpc>
              <a:spcBef>
                <a:spcPts val="0"/>
              </a:spcBef>
              <a:spcAft>
                <a:spcPts val="0"/>
              </a:spcAft>
              <a:buClr>
                <a:srgbClr val="434343"/>
              </a:buClr>
              <a:buSzPts val="1400"/>
              <a:buNone/>
              <a:defRPr>
                <a:solidFill>
                  <a:srgbClr val="434343"/>
                </a:solidFill>
              </a:defRPr>
            </a:lvl3pPr>
            <a:lvl4pPr lvl="3" algn="ctr" rtl="0">
              <a:lnSpc>
                <a:spcPct val="100000"/>
              </a:lnSpc>
              <a:spcBef>
                <a:spcPts val="0"/>
              </a:spcBef>
              <a:spcAft>
                <a:spcPts val="0"/>
              </a:spcAft>
              <a:buClr>
                <a:srgbClr val="434343"/>
              </a:buClr>
              <a:buSzPts val="1400"/>
              <a:buNone/>
              <a:defRPr>
                <a:solidFill>
                  <a:srgbClr val="434343"/>
                </a:solidFill>
              </a:defRPr>
            </a:lvl4pPr>
            <a:lvl5pPr lvl="4" algn="ctr" rtl="0">
              <a:lnSpc>
                <a:spcPct val="100000"/>
              </a:lnSpc>
              <a:spcBef>
                <a:spcPts val="0"/>
              </a:spcBef>
              <a:spcAft>
                <a:spcPts val="0"/>
              </a:spcAft>
              <a:buClr>
                <a:srgbClr val="434343"/>
              </a:buClr>
              <a:buSzPts val="1400"/>
              <a:buNone/>
              <a:defRPr>
                <a:solidFill>
                  <a:srgbClr val="434343"/>
                </a:solidFill>
              </a:defRPr>
            </a:lvl5pPr>
            <a:lvl6pPr lvl="5" algn="ctr" rtl="0">
              <a:lnSpc>
                <a:spcPct val="100000"/>
              </a:lnSpc>
              <a:spcBef>
                <a:spcPts val="0"/>
              </a:spcBef>
              <a:spcAft>
                <a:spcPts val="0"/>
              </a:spcAft>
              <a:buClr>
                <a:srgbClr val="434343"/>
              </a:buClr>
              <a:buSzPts val="1400"/>
              <a:buNone/>
              <a:defRPr>
                <a:solidFill>
                  <a:srgbClr val="434343"/>
                </a:solidFill>
              </a:defRPr>
            </a:lvl6pPr>
            <a:lvl7pPr lvl="6" algn="ctr" rtl="0">
              <a:lnSpc>
                <a:spcPct val="100000"/>
              </a:lnSpc>
              <a:spcBef>
                <a:spcPts val="0"/>
              </a:spcBef>
              <a:spcAft>
                <a:spcPts val="0"/>
              </a:spcAft>
              <a:buClr>
                <a:srgbClr val="434343"/>
              </a:buClr>
              <a:buSzPts val="1400"/>
              <a:buNone/>
              <a:defRPr>
                <a:solidFill>
                  <a:srgbClr val="434343"/>
                </a:solidFill>
              </a:defRPr>
            </a:lvl7pPr>
            <a:lvl8pPr lvl="7" algn="ctr" rtl="0">
              <a:lnSpc>
                <a:spcPct val="100000"/>
              </a:lnSpc>
              <a:spcBef>
                <a:spcPts val="0"/>
              </a:spcBef>
              <a:spcAft>
                <a:spcPts val="0"/>
              </a:spcAft>
              <a:buClr>
                <a:srgbClr val="434343"/>
              </a:buClr>
              <a:buSzPts val="1400"/>
              <a:buNone/>
              <a:defRPr>
                <a:solidFill>
                  <a:srgbClr val="434343"/>
                </a:solidFill>
              </a:defRPr>
            </a:lvl8pPr>
            <a:lvl9pPr lvl="8" algn="ctr"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274" name="Google Shape;2274;p18"/>
          <p:cNvSpPr txBox="1">
            <a:spLocks noGrp="1"/>
          </p:cNvSpPr>
          <p:nvPr>
            <p:ph type="title" idx="8"/>
          </p:nvPr>
        </p:nvSpPr>
        <p:spPr>
          <a:xfrm>
            <a:off x="717701" y="347012"/>
            <a:ext cx="77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Clr>
                <a:schemeClr val="accent3"/>
              </a:buClr>
              <a:buSzPts val="3300"/>
              <a:buNone/>
              <a:defRPr>
                <a:solidFill>
                  <a:schemeClr val="accent3"/>
                </a:solidFill>
              </a:defRPr>
            </a:lvl2pPr>
            <a:lvl3pPr lvl="2" rtl="0">
              <a:spcBef>
                <a:spcPts val="0"/>
              </a:spcBef>
              <a:spcAft>
                <a:spcPts val="0"/>
              </a:spcAft>
              <a:buClr>
                <a:schemeClr val="accent3"/>
              </a:buClr>
              <a:buSzPts val="3300"/>
              <a:buNone/>
              <a:defRPr>
                <a:solidFill>
                  <a:schemeClr val="accent3"/>
                </a:solidFill>
              </a:defRPr>
            </a:lvl3pPr>
            <a:lvl4pPr lvl="3" rtl="0">
              <a:spcBef>
                <a:spcPts val="0"/>
              </a:spcBef>
              <a:spcAft>
                <a:spcPts val="0"/>
              </a:spcAft>
              <a:buClr>
                <a:schemeClr val="accent3"/>
              </a:buClr>
              <a:buSzPts val="3300"/>
              <a:buNone/>
              <a:defRPr>
                <a:solidFill>
                  <a:schemeClr val="accent3"/>
                </a:solidFill>
              </a:defRPr>
            </a:lvl4pPr>
            <a:lvl5pPr lvl="4" rtl="0">
              <a:spcBef>
                <a:spcPts val="0"/>
              </a:spcBef>
              <a:spcAft>
                <a:spcPts val="0"/>
              </a:spcAft>
              <a:buClr>
                <a:schemeClr val="accent3"/>
              </a:buClr>
              <a:buSzPts val="3300"/>
              <a:buNone/>
              <a:defRPr>
                <a:solidFill>
                  <a:schemeClr val="accent3"/>
                </a:solidFill>
              </a:defRPr>
            </a:lvl5pPr>
            <a:lvl6pPr lvl="5" rtl="0">
              <a:spcBef>
                <a:spcPts val="0"/>
              </a:spcBef>
              <a:spcAft>
                <a:spcPts val="0"/>
              </a:spcAft>
              <a:buClr>
                <a:schemeClr val="accent3"/>
              </a:buClr>
              <a:buSzPts val="3300"/>
              <a:buNone/>
              <a:defRPr>
                <a:solidFill>
                  <a:schemeClr val="accent3"/>
                </a:solidFill>
              </a:defRPr>
            </a:lvl6pPr>
            <a:lvl7pPr lvl="6" rtl="0">
              <a:spcBef>
                <a:spcPts val="0"/>
              </a:spcBef>
              <a:spcAft>
                <a:spcPts val="0"/>
              </a:spcAft>
              <a:buClr>
                <a:schemeClr val="accent3"/>
              </a:buClr>
              <a:buSzPts val="3300"/>
              <a:buNone/>
              <a:defRPr>
                <a:solidFill>
                  <a:schemeClr val="accent3"/>
                </a:solidFill>
              </a:defRPr>
            </a:lvl7pPr>
            <a:lvl8pPr lvl="7" rtl="0">
              <a:spcBef>
                <a:spcPts val="0"/>
              </a:spcBef>
              <a:spcAft>
                <a:spcPts val="0"/>
              </a:spcAft>
              <a:buClr>
                <a:schemeClr val="accent3"/>
              </a:buClr>
              <a:buSzPts val="3300"/>
              <a:buNone/>
              <a:defRPr>
                <a:solidFill>
                  <a:schemeClr val="accent3"/>
                </a:solidFill>
              </a:defRPr>
            </a:lvl8pPr>
            <a:lvl9pPr lvl="8" rtl="0">
              <a:spcBef>
                <a:spcPts val="0"/>
              </a:spcBef>
              <a:spcAft>
                <a:spcPts val="0"/>
              </a:spcAft>
              <a:buClr>
                <a:schemeClr val="accent3"/>
              </a:buClr>
              <a:buSzPts val="3300"/>
              <a:buNone/>
              <a:defRPr>
                <a:solidFill>
                  <a:schemeClr val="accent3"/>
                </a:solidFill>
              </a:defRPr>
            </a:lvl9pPr>
          </a:lstStyle>
          <a:p>
            <a:endParaRPr/>
          </a:p>
        </p:txBody>
      </p:sp>
      <p:grpSp>
        <p:nvGrpSpPr>
          <p:cNvPr id="2275" name="Google Shape;2275;p18"/>
          <p:cNvGrpSpPr/>
          <p:nvPr/>
        </p:nvGrpSpPr>
        <p:grpSpPr>
          <a:xfrm>
            <a:off x="8055062" y="3470319"/>
            <a:ext cx="1088940" cy="1673186"/>
            <a:chOff x="8055062" y="3470318"/>
            <a:chExt cx="1088940" cy="1673186"/>
          </a:xfrm>
        </p:grpSpPr>
        <p:grpSp>
          <p:nvGrpSpPr>
            <p:cNvPr id="2276" name="Google Shape;2276;p18"/>
            <p:cNvGrpSpPr/>
            <p:nvPr/>
          </p:nvGrpSpPr>
          <p:grpSpPr>
            <a:xfrm flipH="1">
              <a:off x="8669196" y="4665528"/>
              <a:ext cx="474807" cy="477976"/>
              <a:chOff x="826" y="4665278"/>
              <a:chExt cx="474807" cy="477976"/>
            </a:xfrm>
          </p:grpSpPr>
          <p:sp>
            <p:nvSpPr>
              <p:cNvPr id="2277" name="Google Shape;2277;p18"/>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78" name="Google Shape;2278;p18"/>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79" name="Google Shape;2279;p18"/>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80" name="Google Shape;2280;p18"/>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81" name="Google Shape;2281;p18"/>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282" name="Google Shape;2282;p18"/>
            <p:cNvGrpSpPr/>
            <p:nvPr/>
          </p:nvGrpSpPr>
          <p:grpSpPr>
            <a:xfrm flipH="1">
              <a:off x="8055062" y="4914901"/>
              <a:ext cx="604136" cy="228589"/>
              <a:chOff x="933070" y="4891426"/>
              <a:chExt cx="674108" cy="251833"/>
            </a:xfrm>
          </p:grpSpPr>
          <p:sp>
            <p:nvSpPr>
              <p:cNvPr id="2283" name="Google Shape;2283;p18"/>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84" name="Google Shape;2284;p18"/>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85" name="Google Shape;2285;p18"/>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86" name="Google Shape;2286;p18"/>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287" name="Google Shape;2287;p18"/>
            <p:cNvGrpSpPr/>
            <p:nvPr/>
          </p:nvGrpSpPr>
          <p:grpSpPr>
            <a:xfrm flipH="1">
              <a:off x="8915398" y="3470318"/>
              <a:ext cx="228596" cy="697200"/>
              <a:chOff x="1374708" y="3733824"/>
              <a:chExt cx="229330" cy="695045"/>
            </a:xfrm>
          </p:grpSpPr>
          <p:sp>
            <p:nvSpPr>
              <p:cNvPr id="2288" name="Google Shape;2288;p18"/>
              <p:cNvSpPr/>
              <p:nvPr/>
            </p:nvSpPr>
            <p:spPr>
              <a:xfrm>
                <a:off x="1374708" y="3733824"/>
                <a:ext cx="229330" cy="695045"/>
              </a:xfrm>
              <a:custGeom>
                <a:avLst/>
                <a:gdLst/>
                <a:ahLst/>
                <a:cxnLst/>
                <a:rect l="l" t="t" r="r" b="b"/>
                <a:pathLst>
                  <a:path w="12158" h="36848" extrusionOk="0">
                    <a:moveTo>
                      <a:pt x="1" y="1"/>
                    </a:moveTo>
                    <a:lnTo>
                      <a:pt x="1" y="36847"/>
                    </a:lnTo>
                    <a:lnTo>
                      <a:pt x="12158" y="36847"/>
                    </a:lnTo>
                    <a:lnTo>
                      <a:pt x="12158"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89" name="Google Shape;2289;p18"/>
              <p:cNvSpPr/>
              <p:nvPr/>
            </p:nvSpPr>
            <p:spPr>
              <a:xfrm>
                <a:off x="1409057" y="3763816"/>
                <a:ext cx="187871" cy="161048"/>
              </a:xfrm>
              <a:custGeom>
                <a:avLst/>
                <a:gdLst/>
                <a:ahLst/>
                <a:cxnLst/>
                <a:rect l="l" t="t" r="r" b="b"/>
                <a:pathLst>
                  <a:path w="9960" h="8538" extrusionOk="0">
                    <a:moveTo>
                      <a:pt x="4286" y="1"/>
                    </a:moveTo>
                    <a:cubicBezTo>
                      <a:pt x="2115" y="1"/>
                      <a:pt x="28" y="1678"/>
                      <a:pt x="0" y="4228"/>
                    </a:cubicBezTo>
                    <a:cubicBezTo>
                      <a:pt x="0" y="6592"/>
                      <a:pt x="1904" y="8517"/>
                      <a:pt x="4269" y="8538"/>
                    </a:cubicBezTo>
                    <a:cubicBezTo>
                      <a:pt x="8056" y="8517"/>
                      <a:pt x="9960" y="3956"/>
                      <a:pt x="7282" y="1277"/>
                    </a:cubicBezTo>
                    <a:cubicBezTo>
                      <a:pt x="6414" y="396"/>
                      <a:pt x="5340" y="1"/>
                      <a:pt x="428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90" name="Google Shape;2290;p18"/>
              <p:cNvSpPr/>
              <p:nvPr/>
            </p:nvSpPr>
            <p:spPr>
              <a:xfrm>
                <a:off x="1409057" y="4001810"/>
                <a:ext cx="187871" cy="160652"/>
              </a:xfrm>
              <a:custGeom>
                <a:avLst/>
                <a:gdLst/>
                <a:ahLst/>
                <a:cxnLst/>
                <a:rect l="l" t="t" r="r" b="b"/>
                <a:pathLst>
                  <a:path w="9960" h="8517" extrusionOk="0">
                    <a:moveTo>
                      <a:pt x="4286" y="1"/>
                    </a:moveTo>
                    <a:cubicBezTo>
                      <a:pt x="2115" y="1"/>
                      <a:pt x="28" y="1678"/>
                      <a:pt x="0" y="4228"/>
                    </a:cubicBezTo>
                    <a:cubicBezTo>
                      <a:pt x="0" y="6592"/>
                      <a:pt x="1904" y="8517"/>
                      <a:pt x="4269" y="8517"/>
                    </a:cubicBezTo>
                    <a:cubicBezTo>
                      <a:pt x="8056" y="8517"/>
                      <a:pt x="9960" y="3956"/>
                      <a:pt x="7282" y="1277"/>
                    </a:cubicBezTo>
                    <a:cubicBezTo>
                      <a:pt x="6414" y="396"/>
                      <a:pt x="5340" y="1"/>
                      <a:pt x="428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91" name="Google Shape;2291;p18"/>
              <p:cNvSpPr/>
              <p:nvPr/>
            </p:nvSpPr>
            <p:spPr>
              <a:xfrm>
                <a:off x="1409057" y="4239691"/>
                <a:ext cx="187871" cy="160765"/>
              </a:xfrm>
              <a:custGeom>
                <a:avLst/>
                <a:gdLst/>
                <a:ahLst/>
                <a:cxnLst/>
                <a:rect l="l" t="t" r="r" b="b"/>
                <a:pathLst>
                  <a:path w="9960" h="8523" extrusionOk="0">
                    <a:moveTo>
                      <a:pt x="4299" y="0"/>
                    </a:moveTo>
                    <a:cubicBezTo>
                      <a:pt x="2123" y="0"/>
                      <a:pt x="29" y="1679"/>
                      <a:pt x="0" y="4234"/>
                    </a:cubicBezTo>
                    <a:cubicBezTo>
                      <a:pt x="0" y="6577"/>
                      <a:pt x="1904" y="8523"/>
                      <a:pt x="4269" y="8523"/>
                    </a:cubicBezTo>
                    <a:cubicBezTo>
                      <a:pt x="8056" y="8523"/>
                      <a:pt x="9960" y="3962"/>
                      <a:pt x="7282" y="1262"/>
                    </a:cubicBezTo>
                    <a:cubicBezTo>
                      <a:pt x="6417" y="391"/>
                      <a:pt x="5348"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292" name="Google Shape;2292;p18"/>
            <p:cNvGrpSpPr/>
            <p:nvPr/>
          </p:nvGrpSpPr>
          <p:grpSpPr>
            <a:xfrm flipH="1">
              <a:off x="8669196" y="4177529"/>
              <a:ext cx="474807" cy="477976"/>
              <a:chOff x="826" y="4665278"/>
              <a:chExt cx="474807" cy="477976"/>
            </a:xfrm>
          </p:grpSpPr>
          <p:sp>
            <p:nvSpPr>
              <p:cNvPr id="2293" name="Google Shape;2293;p18"/>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294" name="Google Shape;2294;p18"/>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95" name="Google Shape;2295;p18"/>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96" name="Google Shape;2296;p18"/>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297" name="Google Shape;2297;p18"/>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grpSp>
        <p:nvGrpSpPr>
          <p:cNvPr id="2298" name="Google Shape;2298;p18"/>
          <p:cNvGrpSpPr/>
          <p:nvPr/>
        </p:nvGrpSpPr>
        <p:grpSpPr>
          <a:xfrm>
            <a:off x="-282" y="-14"/>
            <a:ext cx="1607279" cy="2067822"/>
            <a:chOff x="-282" y="-14"/>
            <a:chExt cx="1607279" cy="2067822"/>
          </a:xfrm>
        </p:grpSpPr>
        <p:grpSp>
          <p:nvGrpSpPr>
            <p:cNvPr id="2299" name="Google Shape;2299;p18"/>
            <p:cNvGrpSpPr/>
            <p:nvPr/>
          </p:nvGrpSpPr>
          <p:grpSpPr>
            <a:xfrm rot="10800000">
              <a:off x="-282" y="1390366"/>
              <a:ext cx="228026" cy="677442"/>
              <a:chOff x="466156" y="2807915"/>
              <a:chExt cx="229726" cy="695027"/>
            </a:xfrm>
          </p:grpSpPr>
          <p:sp>
            <p:nvSpPr>
              <p:cNvPr id="2300" name="Google Shape;2300;p18"/>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01" name="Google Shape;2301;p18"/>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02" name="Google Shape;2302;p18"/>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03" name="Google Shape;2303;p18"/>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304" name="Google Shape;2304;p18"/>
            <p:cNvGrpSpPr/>
            <p:nvPr/>
          </p:nvGrpSpPr>
          <p:grpSpPr>
            <a:xfrm rot="10800000">
              <a:off x="-43" y="-14"/>
              <a:ext cx="898120" cy="455933"/>
              <a:chOff x="53" y="4203889"/>
              <a:chExt cx="933015" cy="469695"/>
            </a:xfrm>
          </p:grpSpPr>
          <p:sp>
            <p:nvSpPr>
              <p:cNvPr id="2305" name="Google Shape;2305;p18"/>
              <p:cNvSpPr/>
              <p:nvPr/>
            </p:nvSpPr>
            <p:spPr>
              <a:xfrm>
                <a:off x="53" y="4203889"/>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06" name="Google Shape;2306;p18"/>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07" name="Google Shape;2307;p18"/>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08" name="Google Shape;2308;p18"/>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09" name="Google Shape;2309;p18"/>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10" name="Google Shape;2310;p18"/>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11" name="Google Shape;2311;p18"/>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12" name="Google Shape;2312;p18"/>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13" name="Google Shape;2313;p18"/>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314" name="Google Shape;2314;p18"/>
            <p:cNvGrpSpPr/>
            <p:nvPr/>
          </p:nvGrpSpPr>
          <p:grpSpPr>
            <a:xfrm rot="10800000">
              <a:off x="-9" y="465945"/>
              <a:ext cx="457177" cy="914375"/>
              <a:chOff x="1222" y="2573071"/>
              <a:chExt cx="464942" cy="928676"/>
            </a:xfrm>
          </p:grpSpPr>
          <p:sp>
            <p:nvSpPr>
              <p:cNvPr id="2315" name="Google Shape;2315;p18"/>
              <p:cNvSpPr/>
              <p:nvPr/>
            </p:nvSpPr>
            <p:spPr>
              <a:xfrm>
                <a:off x="1222" y="2573071"/>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16" name="Google Shape;2316;p18"/>
              <p:cNvSpPr/>
              <p:nvPr/>
            </p:nvSpPr>
            <p:spPr>
              <a:xfrm>
                <a:off x="273565" y="2599913"/>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17" name="Google Shape;2317;p18"/>
              <p:cNvSpPr/>
              <p:nvPr/>
            </p:nvSpPr>
            <p:spPr>
              <a:xfrm>
                <a:off x="273565" y="2837115"/>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18" name="Google Shape;2318;p18"/>
              <p:cNvSpPr/>
              <p:nvPr/>
            </p:nvSpPr>
            <p:spPr>
              <a:xfrm>
                <a:off x="273565" y="3074317"/>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19" name="Google Shape;2319;p18"/>
              <p:cNvSpPr/>
              <p:nvPr/>
            </p:nvSpPr>
            <p:spPr>
              <a:xfrm>
                <a:off x="273565" y="3304012"/>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20" name="Google Shape;2320;p18"/>
              <p:cNvSpPr/>
              <p:nvPr/>
            </p:nvSpPr>
            <p:spPr>
              <a:xfrm>
                <a:off x="35176" y="2599913"/>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21" name="Google Shape;2321;p18"/>
              <p:cNvSpPr/>
              <p:nvPr/>
            </p:nvSpPr>
            <p:spPr>
              <a:xfrm>
                <a:off x="35176" y="2837115"/>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22" name="Google Shape;2322;p18"/>
              <p:cNvSpPr/>
              <p:nvPr/>
            </p:nvSpPr>
            <p:spPr>
              <a:xfrm>
                <a:off x="35176" y="3074317"/>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23" name="Google Shape;2323;p18"/>
              <p:cNvSpPr/>
              <p:nvPr/>
            </p:nvSpPr>
            <p:spPr>
              <a:xfrm>
                <a:off x="35176" y="3304012"/>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324" name="Google Shape;2324;p18"/>
            <p:cNvGrpSpPr/>
            <p:nvPr/>
          </p:nvGrpSpPr>
          <p:grpSpPr>
            <a:xfrm rot="10800000">
              <a:off x="468320" y="465926"/>
              <a:ext cx="429765" cy="439877"/>
              <a:chOff x="226372" y="1293347"/>
              <a:chExt cx="456614" cy="467010"/>
            </a:xfrm>
          </p:grpSpPr>
          <p:sp>
            <p:nvSpPr>
              <p:cNvPr id="2325" name="Google Shape;2325;p18"/>
              <p:cNvSpPr/>
              <p:nvPr/>
            </p:nvSpPr>
            <p:spPr>
              <a:xfrm>
                <a:off x="226372" y="1293347"/>
                <a:ext cx="456614" cy="467010"/>
              </a:xfrm>
              <a:custGeom>
                <a:avLst/>
                <a:gdLst/>
                <a:ahLst/>
                <a:cxnLst/>
                <a:rect l="l" t="t" r="r" b="b"/>
                <a:pathLst>
                  <a:path w="24816" h="25381" extrusionOk="0">
                    <a:moveTo>
                      <a:pt x="0" y="0"/>
                    </a:moveTo>
                    <a:lnTo>
                      <a:pt x="0" y="25380"/>
                    </a:lnTo>
                    <a:lnTo>
                      <a:pt x="24815" y="25380"/>
                    </a:lnTo>
                    <a:lnTo>
                      <a:pt x="24815"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26" name="Google Shape;2326;p18"/>
              <p:cNvSpPr/>
              <p:nvPr/>
            </p:nvSpPr>
            <p:spPr>
              <a:xfrm>
                <a:off x="469286" y="1573194"/>
                <a:ext cx="182510" cy="156179"/>
              </a:xfrm>
              <a:custGeom>
                <a:avLst/>
                <a:gdLst/>
                <a:ahLst/>
                <a:cxnLst/>
                <a:rect l="l" t="t" r="r" b="b"/>
                <a:pathLst>
                  <a:path w="9919" h="8488" extrusionOk="0">
                    <a:moveTo>
                      <a:pt x="5671" y="0"/>
                    </a:moveTo>
                    <a:cubicBezTo>
                      <a:pt x="1905" y="0"/>
                      <a:pt x="1" y="4541"/>
                      <a:pt x="2658" y="7219"/>
                    </a:cubicBezTo>
                    <a:cubicBezTo>
                      <a:pt x="3520" y="8095"/>
                      <a:pt x="4588" y="8487"/>
                      <a:pt x="5637" y="8487"/>
                    </a:cubicBezTo>
                    <a:cubicBezTo>
                      <a:pt x="7794" y="8487"/>
                      <a:pt x="9870" y="6824"/>
                      <a:pt x="9898" y="4290"/>
                    </a:cubicBezTo>
                    <a:cubicBezTo>
                      <a:pt x="9919" y="1925"/>
                      <a:pt x="8015" y="21"/>
                      <a:pt x="56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27" name="Google Shape;2327;p18"/>
              <p:cNvSpPr/>
              <p:nvPr/>
            </p:nvSpPr>
            <p:spPr>
              <a:xfrm>
                <a:off x="231763" y="1573194"/>
                <a:ext cx="182491" cy="156179"/>
              </a:xfrm>
              <a:custGeom>
                <a:avLst/>
                <a:gdLst/>
                <a:ahLst/>
                <a:cxnLst/>
                <a:rect l="l" t="t" r="r" b="b"/>
                <a:pathLst>
                  <a:path w="9918" h="8488" extrusionOk="0">
                    <a:moveTo>
                      <a:pt x="5670" y="0"/>
                    </a:moveTo>
                    <a:cubicBezTo>
                      <a:pt x="1904" y="0"/>
                      <a:pt x="0" y="4541"/>
                      <a:pt x="2636" y="7219"/>
                    </a:cubicBezTo>
                    <a:cubicBezTo>
                      <a:pt x="3505" y="8095"/>
                      <a:pt x="4578" y="8487"/>
                      <a:pt x="5629" y="8487"/>
                    </a:cubicBezTo>
                    <a:cubicBezTo>
                      <a:pt x="7793" y="8487"/>
                      <a:pt x="9869" y="6824"/>
                      <a:pt x="9897" y="4290"/>
                    </a:cubicBezTo>
                    <a:cubicBezTo>
                      <a:pt x="9918" y="1946"/>
                      <a:pt x="8014" y="21"/>
                      <a:pt x="56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28" name="Google Shape;2328;p18"/>
              <p:cNvSpPr/>
              <p:nvPr/>
            </p:nvSpPr>
            <p:spPr>
              <a:xfrm>
                <a:off x="469286" y="1337199"/>
                <a:ext cx="182510" cy="155793"/>
              </a:xfrm>
              <a:custGeom>
                <a:avLst/>
                <a:gdLst/>
                <a:ahLst/>
                <a:cxnLst/>
                <a:rect l="l" t="t" r="r" b="b"/>
                <a:pathLst>
                  <a:path w="9919" h="8467" extrusionOk="0">
                    <a:moveTo>
                      <a:pt x="5671" y="0"/>
                    </a:moveTo>
                    <a:cubicBezTo>
                      <a:pt x="1905" y="0"/>
                      <a:pt x="1" y="4540"/>
                      <a:pt x="2658" y="7198"/>
                    </a:cubicBezTo>
                    <a:cubicBezTo>
                      <a:pt x="3520" y="8074"/>
                      <a:pt x="4588" y="8466"/>
                      <a:pt x="5637" y="8466"/>
                    </a:cubicBezTo>
                    <a:cubicBezTo>
                      <a:pt x="7794" y="8466"/>
                      <a:pt x="9870" y="6803"/>
                      <a:pt x="9898" y="4268"/>
                    </a:cubicBezTo>
                    <a:cubicBezTo>
                      <a:pt x="9919" y="1925"/>
                      <a:pt x="8015" y="0"/>
                      <a:pt x="56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29" name="Google Shape;2329;p18"/>
              <p:cNvSpPr/>
              <p:nvPr/>
            </p:nvSpPr>
            <p:spPr>
              <a:xfrm>
                <a:off x="231874" y="1337180"/>
                <a:ext cx="182381" cy="155811"/>
              </a:xfrm>
              <a:custGeom>
                <a:avLst/>
                <a:gdLst/>
                <a:ahLst/>
                <a:cxnLst/>
                <a:rect l="l" t="t" r="r" b="b"/>
                <a:pathLst>
                  <a:path w="9912" h="8468" extrusionOk="0">
                    <a:moveTo>
                      <a:pt x="5638" y="1"/>
                    </a:moveTo>
                    <a:cubicBezTo>
                      <a:pt x="1889" y="1"/>
                      <a:pt x="0" y="4527"/>
                      <a:pt x="2630" y="7199"/>
                    </a:cubicBezTo>
                    <a:cubicBezTo>
                      <a:pt x="3499" y="8075"/>
                      <a:pt x="4572" y="8467"/>
                      <a:pt x="5623" y="8467"/>
                    </a:cubicBezTo>
                    <a:cubicBezTo>
                      <a:pt x="7787" y="8467"/>
                      <a:pt x="9863" y="6804"/>
                      <a:pt x="9891" y="4269"/>
                    </a:cubicBezTo>
                    <a:cubicBezTo>
                      <a:pt x="9912" y="1926"/>
                      <a:pt x="8008" y="1"/>
                      <a:pt x="5664" y="1"/>
                    </a:cubicBezTo>
                    <a:cubicBezTo>
                      <a:pt x="5656" y="1"/>
                      <a:pt x="5647" y="1"/>
                      <a:pt x="563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330" name="Google Shape;2330;p18"/>
            <p:cNvGrpSpPr/>
            <p:nvPr/>
          </p:nvGrpSpPr>
          <p:grpSpPr>
            <a:xfrm rot="-5400000">
              <a:off x="1143234" y="-234430"/>
              <a:ext cx="229330" cy="698195"/>
              <a:chOff x="933070" y="4201135"/>
              <a:chExt cx="229330" cy="698195"/>
            </a:xfrm>
          </p:grpSpPr>
          <p:sp>
            <p:nvSpPr>
              <p:cNvPr id="2331" name="Google Shape;2331;p18"/>
              <p:cNvSpPr/>
              <p:nvPr/>
            </p:nvSpPr>
            <p:spPr>
              <a:xfrm>
                <a:off x="933070" y="4201135"/>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32" name="Google Shape;2332;p18"/>
              <p:cNvSpPr/>
              <p:nvPr/>
            </p:nvSpPr>
            <p:spPr>
              <a:xfrm>
                <a:off x="967004" y="4230939"/>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33" name="Google Shape;2333;p18"/>
              <p:cNvSpPr/>
              <p:nvPr/>
            </p:nvSpPr>
            <p:spPr>
              <a:xfrm>
                <a:off x="967004" y="446102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34" name="Google Shape;2334;p18"/>
              <p:cNvSpPr/>
              <p:nvPr/>
            </p:nvSpPr>
            <p:spPr>
              <a:xfrm>
                <a:off x="967004" y="4691120"/>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335" name="Google Shape;2335;p18"/>
            <p:cNvGrpSpPr/>
            <p:nvPr/>
          </p:nvGrpSpPr>
          <p:grpSpPr>
            <a:xfrm rot="10800000">
              <a:off x="468329" y="915755"/>
              <a:ext cx="229330" cy="233669"/>
              <a:chOff x="922016" y="2348885"/>
              <a:chExt cx="229330" cy="233669"/>
            </a:xfrm>
          </p:grpSpPr>
          <p:sp>
            <p:nvSpPr>
              <p:cNvPr id="2336" name="Google Shape;2336;p18"/>
              <p:cNvSpPr/>
              <p:nvPr/>
            </p:nvSpPr>
            <p:spPr>
              <a:xfrm>
                <a:off x="922016" y="2348885"/>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37" name="Google Shape;2337;p18"/>
              <p:cNvSpPr/>
              <p:nvPr/>
            </p:nvSpPr>
            <p:spPr>
              <a:xfrm>
                <a:off x="963062" y="239125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338" name="Google Shape;2338;p18"/>
            <p:cNvGrpSpPr/>
            <p:nvPr/>
          </p:nvGrpSpPr>
          <p:grpSpPr>
            <a:xfrm rot="10800000">
              <a:off x="237740" y="1390361"/>
              <a:ext cx="219446" cy="230421"/>
              <a:chOff x="922016" y="2348885"/>
              <a:chExt cx="229330" cy="233669"/>
            </a:xfrm>
          </p:grpSpPr>
          <p:sp>
            <p:nvSpPr>
              <p:cNvPr id="2339" name="Google Shape;2339;p18"/>
              <p:cNvSpPr/>
              <p:nvPr/>
            </p:nvSpPr>
            <p:spPr>
              <a:xfrm>
                <a:off x="922016" y="2348885"/>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40" name="Google Shape;2340;p18"/>
              <p:cNvSpPr/>
              <p:nvPr/>
            </p:nvSpPr>
            <p:spPr>
              <a:xfrm>
                <a:off x="963062" y="239125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2341" name="Google Shape;2341;p18"/>
            <p:cNvGrpSpPr/>
            <p:nvPr/>
          </p:nvGrpSpPr>
          <p:grpSpPr>
            <a:xfrm rot="10800000">
              <a:off x="909246" y="239339"/>
              <a:ext cx="228872" cy="667545"/>
              <a:chOff x="933070" y="4201135"/>
              <a:chExt cx="229330" cy="698195"/>
            </a:xfrm>
          </p:grpSpPr>
          <p:sp>
            <p:nvSpPr>
              <p:cNvPr id="2342" name="Google Shape;2342;p18"/>
              <p:cNvSpPr/>
              <p:nvPr/>
            </p:nvSpPr>
            <p:spPr>
              <a:xfrm>
                <a:off x="933070" y="4201135"/>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2343" name="Google Shape;2343;p18"/>
              <p:cNvSpPr/>
              <p:nvPr/>
            </p:nvSpPr>
            <p:spPr>
              <a:xfrm>
                <a:off x="967004" y="4230939"/>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44" name="Google Shape;2344;p18"/>
              <p:cNvSpPr/>
              <p:nvPr/>
            </p:nvSpPr>
            <p:spPr>
              <a:xfrm>
                <a:off x="967004" y="446102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2345" name="Google Shape;2345;p18"/>
              <p:cNvSpPr/>
              <p:nvPr/>
            </p:nvSpPr>
            <p:spPr>
              <a:xfrm>
                <a:off x="967004" y="4691120"/>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89590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06"/>
        <p:cNvGrpSpPr/>
        <p:nvPr/>
      </p:nvGrpSpPr>
      <p:grpSpPr>
        <a:xfrm>
          <a:off x="0" y="0"/>
          <a:ext cx="0" cy="0"/>
          <a:chOff x="0" y="0"/>
          <a:chExt cx="0" cy="0"/>
        </a:xfrm>
      </p:grpSpPr>
      <p:sp>
        <p:nvSpPr>
          <p:cNvPr id="2407" name="Google Shape;2407;p20"/>
          <p:cNvSpPr txBox="1">
            <a:spLocks noGrp="1"/>
          </p:cNvSpPr>
          <p:nvPr>
            <p:ph type="title"/>
          </p:nvPr>
        </p:nvSpPr>
        <p:spPr>
          <a:xfrm>
            <a:off x="2423700" y="347294"/>
            <a:ext cx="4296600" cy="61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08" name="Google Shape;2408;p20"/>
          <p:cNvSpPr txBox="1">
            <a:spLocks noGrp="1"/>
          </p:cNvSpPr>
          <p:nvPr>
            <p:ph type="subTitle" idx="1"/>
          </p:nvPr>
        </p:nvSpPr>
        <p:spPr>
          <a:xfrm flipH="1">
            <a:off x="1332305" y="2236297"/>
            <a:ext cx="2226600" cy="535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09" name="Google Shape;2409;p20"/>
          <p:cNvSpPr txBox="1">
            <a:spLocks noGrp="1"/>
          </p:cNvSpPr>
          <p:nvPr>
            <p:ph type="subTitle" idx="2"/>
          </p:nvPr>
        </p:nvSpPr>
        <p:spPr>
          <a:xfrm>
            <a:off x="5585095" y="2236297"/>
            <a:ext cx="2226600" cy="53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10" name="Google Shape;2410;p20"/>
          <p:cNvSpPr txBox="1">
            <a:spLocks noGrp="1"/>
          </p:cNvSpPr>
          <p:nvPr>
            <p:ph type="subTitle" idx="3"/>
          </p:nvPr>
        </p:nvSpPr>
        <p:spPr>
          <a:xfrm flipH="1">
            <a:off x="1332305" y="3872097"/>
            <a:ext cx="2226600" cy="535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11" name="Google Shape;2411;p20"/>
          <p:cNvSpPr txBox="1">
            <a:spLocks noGrp="1"/>
          </p:cNvSpPr>
          <p:nvPr>
            <p:ph type="subTitle" idx="4"/>
          </p:nvPr>
        </p:nvSpPr>
        <p:spPr>
          <a:xfrm>
            <a:off x="5585095" y="3872097"/>
            <a:ext cx="2226600" cy="53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12" name="Google Shape;2412;p20"/>
          <p:cNvSpPr txBox="1">
            <a:spLocks noGrp="1"/>
          </p:cNvSpPr>
          <p:nvPr>
            <p:ph type="title" idx="5"/>
          </p:nvPr>
        </p:nvSpPr>
        <p:spPr>
          <a:xfrm flipH="1">
            <a:off x="1940405" y="1889928"/>
            <a:ext cx="1618500" cy="32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413" name="Google Shape;2413;p20"/>
          <p:cNvSpPr txBox="1">
            <a:spLocks noGrp="1"/>
          </p:cNvSpPr>
          <p:nvPr>
            <p:ph type="title" idx="6"/>
          </p:nvPr>
        </p:nvSpPr>
        <p:spPr>
          <a:xfrm>
            <a:off x="5585095" y="1889922"/>
            <a:ext cx="1615200" cy="323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414" name="Google Shape;2414;p20"/>
          <p:cNvSpPr txBox="1">
            <a:spLocks noGrp="1"/>
          </p:cNvSpPr>
          <p:nvPr>
            <p:ph type="title" idx="7"/>
          </p:nvPr>
        </p:nvSpPr>
        <p:spPr>
          <a:xfrm flipH="1">
            <a:off x="1940405" y="3525722"/>
            <a:ext cx="1618500" cy="32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415" name="Google Shape;2415;p20"/>
          <p:cNvSpPr txBox="1">
            <a:spLocks noGrp="1"/>
          </p:cNvSpPr>
          <p:nvPr>
            <p:ph type="title" idx="8"/>
          </p:nvPr>
        </p:nvSpPr>
        <p:spPr>
          <a:xfrm>
            <a:off x="5585095" y="3525722"/>
            <a:ext cx="1618500" cy="323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grpSp>
        <p:nvGrpSpPr>
          <p:cNvPr id="2416" name="Google Shape;2416;p20"/>
          <p:cNvGrpSpPr/>
          <p:nvPr/>
        </p:nvGrpSpPr>
        <p:grpSpPr>
          <a:xfrm rot="10800000">
            <a:off x="7671938" y="4"/>
            <a:ext cx="1472063" cy="2584974"/>
            <a:chOff x="11" y="2558491"/>
            <a:chExt cx="1472063" cy="2584974"/>
          </a:xfrm>
        </p:grpSpPr>
        <p:grpSp>
          <p:nvGrpSpPr>
            <p:cNvPr id="2417" name="Google Shape;2417;p20"/>
            <p:cNvGrpSpPr/>
            <p:nvPr/>
          </p:nvGrpSpPr>
          <p:grpSpPr>
            <a:xfrm rot="5400000" flipH="1">
              <a:off x="1601" y="4182169"/>
              <a:ext cx="474807" cy="477976"/>
              <a:chOff x="458271" y="4665278"/>
              <a:chExt cx="474807" cy="477976"/>
            </a:xfrm>
          </p:grpSpPr>
          <p:sp>
            <p:nvSpPr>
              <p:cNvPr id="2418" name="Google Shape;2418;p20"/>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19" name="Google Shape;2419;p20"/>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0" name="Google Shape;2420;p20"/>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1" name="Google Shape;2421;p20"/>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2" name="Google Shape;2422;p20"/>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23" name="Google Shape;2423;p20"/>
            <p:cNvGrpSpPr/>
            <p:nvPr/>
          </p:nvGrpSpPr>
          <p:grpSpPr>
            <a:xfrm rot="5400000" flipH="1">
              <a:off x="1601" y="4666329"/>
              <a:ext cx="474807" cy="477976"/>
              <a:chOff x="826" y="4665278"/>
              <a:chExt cx="474807" cy="477976"/>
            </a:xfrm>
          </p:grpSpPr>
          <p:sp>
            <p:nvSpPr>
              <p:cNvPr id="2424" name="Google Shape;2424;p20"/>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25" name="Google Shape;2425;p20"/>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6" name="Google Shape;2426;p20"/>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7" name="Google Shape;2427;p20"/>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28" name="Google Shape;2428;p20"/>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29" name="Google Shape;2429;p20"/>
            <p:cNvGrpSpPr/>
            <p:nvPr/>
          </p:nvGrpSpPr>
          <p:grpSpPr>
            <a:xfrm rot="5400000" flipH="1">
              <a:off x="-341570" y="2900072"/>
              <a:ext cx="934995" cy="251833"/>
              <a:chOff x="1597309" y="4891426"/>
              <a:chExt cx="934995" cy="251833"/>
            </a:xfrm>
          </p:grpSpPr>
          <p:sp>
            <p:nvSpPr>
              <p:cNvPr id="2430" name="Google Shape;2430;p20"/>
              <p:cNvSpPr/>
              <p:nvPr/>
            </p:nvSpPr>
            <p:spPr>
              <a:xfrm>
                <a:off x="1597309" y="4891426"/>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31" name="Google Shape;2431;p20"/>
              <p:cNvSpPr/>
              <p:nvPr/>
            </p:nvSpPr>
            <p:spPr>
              <a:xfrm>
                <a:off x="1602666" y="4930680"/>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2" name="Google Shape;2432;p20"/>
              <p:cNvSpPr/>
              <p:nvPr/>
            </p:nvSpPr>
            <p:spPr>
              <a:xfrm>
                <a:off x="2308762" y="4930680"/>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3" name="Google Shape;2433;p20"/>
              <p:cNvSpPr/>
              <p:nvPr/>
            </p:nvSpPr>
            <p:spPr>
              <a:xfrm>
                <a:off x="1831983" y="4930680"/>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4" name="Google Shape;2434;p20"/>
              <p:cNvSpPr/>
              <p:nvPr/>
            </p:nvSpPr>
            <p:spPr>
              <a:xfrm>
                <a:off x="2061696" y="4930680"/>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35" name="Google Shape;2435;p20"/>
            <p:cNvGrpSpPr/>
            <p:nvPr/>
          </p:nvGrpSpPr>
          <p:grpSpPr>
            <a:xfrm rot="5400000" flipH="1">
              <a:off x="1116251" y="4786898"/>
              <a:ext cx="226576" cy="485068"/>
              <a:chOff x="826" y="3727523"/>
              <a:chExt cx="226576" cy="485068"/>
            </a:xfrm>
          </p:grpSpPr>
          <p:sp>
            <p:nvSpPr>
              <p:cNvPr id="2436" name="Google Shape;2436;p20"/>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37" name="Google Shape;2437;p20"/>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38" name="Google Shape;2438;p20"/>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39" name="Google Shape;2439;p20"/>
            <p:cNvGrpSpPr/>
            <p:nvPr/>
          </p:nvGrpSpPr>
          <p:grpSpPr>
            <a:xfrm rot="5400000" flipH="1">
              <a:off x="-211127" y="3712339"/>
              <a:ext cx="674108" cy="251833"/>
              <a:chOff x="933070" y="4891426"/>
              <a:chExt cx="674108" cy="251833"/>
            </a:xfrm>
          </p:grpSpPr>
          <p:sp>
            <p:nvSpPr>
              <p:cNvPr id="2440" name="Google Shape;2440;p20"/>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41" name="Google Shape;2441;p20"/>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2" name="Google Shape;2442;p20"/>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3" name="Google Shape;2443;p20"/>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44" name="Google Shape;2444;p20"/>
            <p:cNvGrpSpPr/>
            <p:nvPr/>
          </p:nvGrpSpPr>
          <p:grpSpPr>
            <a:xfrm rot="5400000" flipH="1">
              <a:off x="499391" y="3701136"/>
              <a:ext cx="236256" cy="712090"/>
              <a:chOff x="933070" y="4201135"/>
              <a:chExt cx="229330" cy="698195"/>
            </a:xfrm>
          </p:grpSpPr>
          <p:sp>
            <p:nvSpPr>
              <p:cNvPr id="2445" name="Google Shape;2445;p20"/>
              <p:cNvSpPr/>
              <p:nvPr/>
            </p:nvSpPr>
            <p:spPr>
              <a:xfrm>
                <a:off x="933070" y="4201135"/>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46" name="Google Shape;2446;p20"/>
              <p:cNvSpPr/>
              <p:nvPr/>
            </p:nvSpPr>
            <p:spPr>
              <a:xfrm>
                <a:off x="967004" y="4230939"/>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7" name="Google Shape;2447;p20"/>
              <p:cNvSpPr/>
              <p:nvPr/>
            </p:nvSpPr>
            <p:spPr>
              <a:xfrm>
                <a:off x="967004" y="446102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48" name="Google Shape;2448;p20"/>
              <p:cNvSpPr/>
              <p:nvPr/>
            </p:nvSpPr>
            <p:spPr>
              <a:xfrm>
                <a:off x="967004" y="4691120"/>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49" name="Google Shape;2449;p20"/>
            <p:cNvGrpSpPr/>
            <p:nvPr/>
          </p:nvGrpSpPr>
          <p:grpSpPr>
            <a:xfrm rot="5400000" flipH="1">
              <a:off x="253034" y="4419421"/>
              <a:ext cx="959606" cy="488483"/>
              <a:chOff x="53" y="4203889"/>
              <a:chExt cx="933015" cy="469695"/>
            </a:xfrm>
          </p:grpSpPr>
          <p:sp>
            <p:nvSpPr>
              <p:cNvPr id="2450" name="Google Shape;2450;p20"/>
              <p:cNvSpPr/>
              <p:nvPr/>
            </p:nvSpPr>
            <p:spPr>
              <a:xfrm>
                <a:off x="53" y="4203889"/>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51" name="Google Shape;2451;p20"/>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2" name="Google Shape;2452;p20"/>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3" name="Google Shape;2453;p20"/>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4" name="Google Shape;2454;p20"/>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5" name="Google Shape;2455;p20"/>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6" name="Google Shape;2456;p20"/>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7" name="Google Shape;2457;p20"/>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58" name="Google Shape;2458;p20"/>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grpSp>
        <p:nvGrpSpPr>
          <p:cNvPr id="2459" name="Google Shape;2459;p20"/>
          <p:cNvGrpSpPr/>
          <p:nvPr/>
        </p:nvGrpSpPr>
        <p:grpSpPr>
          <a:xfrm rot="10800000">
            <a:off x="-1" y="3946305"/>
            <a:ext cx="2484128" cy="1201412"/>
            <a:chOff x="6659899" y="-5731"/>
            <a:chExt cx="2484128" cy="1201412"/>
          </a:xfrm>
        </p:grpSpPr>
        <p:grpSp>
          <p:nvGrpSpPr>
            <p:cNvPr id="2460" name="Google Shape;2460;p20"/>
            <p:cNvGrpSpPr/>
            <p:nvPr/>
          </p:nvGrpSpPr>
          <p:grpSpPr>
            <a:xfrm rot="5400000" flipH="1">
              <a:off x="8623999" y="-7174"/>
              <a:ext cx="518584" cy="521472"/>
              <a:chOff x="8667932" y="-177"/>
              <a:chExt cx="474807" cy="477976"/>
            </a:xfrm>
          </p:grpSpPr>
          <p:sp>
            <p:nvSpPr>
              <p:cNvPr id="2461" name="Google Shape;2461;p20"/>
              <p:cNvSpPr/>
              <p:nvPr/>
            </p:nvSpPr>
            <p:spPr>
              <a:xfrm rot="10800000">
                <a:off x="8667932" y="-177"/>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62" name="Google Shape;2462;p20"/>
              <p:cNvSpPr/>
              <p:nvPr/>
            </p:nvSpPr>
            <p:spPr>
              <a:xfrm rot="10800000">
                <a:off x="8712517" y="48161"/>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3" name="Google Shape;2463;p20"/>
              <p:cNvSpPr/>
              <p:nvPr/>
            </p:nvSpPr>
            <p:spPr>
              <a:xfrm rot="10800000">
                <a:off x="8937477" y="48161"/>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4" name="Google Shape;2464;p20"/>
              <p:cNvSpPr/>
              <p:nvPr/>
            </p:nvSpPr>
            <p:spPr>
              <a:xfrm rot="10800000">
                <a:off x="8937477" y="272555"/>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5" name="Google Shape;2465;p20"/>
              <p:cNvSpPr/>
              <p:nvPr/>
            </p:nvSpPr>
            <p:spPr>
              <a:xfrm rot="10800000">
                <a:off x="8712517" y="272555"/>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66" name="Google Shape;2466;p20"/>
            <p:cNvGrpSpPr/>
            <p:nvPr/>
          </p:nvGrpSpPr>
          <p:grpSpPr>
            <a:xfrm rot="5400000" flipH="1">
              <a:off x="7008591" y="-347934"/>
              <a:ext cx="232084" cy="929469"/>
              <a:chOff x="8911428" y="3017176"/>
              <a:chExt cx="232084" cy="929469"/>
            </a:xfrm>
          </p:grpSpPr>
          <p:sp>
            <p:nvSpPr>
              <p:cNvPr id="2467" name="Google Shape;2467;p20"/>
              <p:cNvSpPr/>
              <p:nvPr/>
            </p:nvSpPr>
            <p:spPr>
              <a:xfrm rot="10800000">
                <a:off x="8911428" y="3017176"/>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68" name="Google Shape;2468;p20"/>
              <p:cNvSpPr/>
              <p:nvPr/>
            </p:nvSpPr>
            <p:spPr>
              <a:xfrm rot="10800000">
                <a:off x="8920123" y="3732328"/>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69" name="Google Shape;2469;p20"/>
              <p:cNvSpPr/>
              <p:nvPr/>
            </p:nvSpPr>
            <p:spPr>
              <a:xfrm rot="10800000">
                <a:off x="8920123" y="3069256"/>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0" name="Google Shape;2470;p20"/>
              <p:cNvSpPr/>
              <p:nvPr/>
            </p:nvSpPr>
            <p:spPr>
              <a:xfrm rot="10800000">
                <a:off x="8920123" y="3520383"/>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1" name="Google Shape;2471;p20"/>
              <p:cNvSpPr/>
              <p:nvPr/>
            </p:nvSpPr>
            <p:spPr>
              <a:xfrm rot="10800000">
                <a:off x="8920123" y="3288312"/>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72" name="Google Shape;2472;p20"/>
            <p:cNvGrpSpPr/>
            <p:nvPr/>
          </p:nvGrpSpPr>
          <p:grpSpPr>
            <a:xfrm rot="5400000" flipH="1">
              <a:off x="7582158" y="18904"/>
              <a:ext cx="515379" cy="475497"/>
              <a:chOff x="8677401" y="2565264"/>
              <a:chExt cx="466111" cy="451908"/>
            </a:xfrm>
          </p:grpSpPr>
          <p:sp>
            <p:nvSpPr>
              <p:cNvPr id="2473" name="Google Shape;2473;p20"/>
              <p:cNvSpPr/>
              <p:nvPr/>
            </p:nvSpPr>
            <p:spPr>
              <a:xfrm rot="10800000">
                <a:off x="8677401" y="2565264"/>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74" name="Google Shape;2474;p20"/>
              <p:cNvSpPr/>
              <p:nvPr/>
            </p:nvSpPr>
            <p:spPr>
              <a:xfrm rot="10800000">
                <a:off x="8923669" y="2836392"/>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5" name="Google Shape;2475;p20"/>
              <p:cNvSpPr/>
              <p:nvPr/>
            </p:nvSpPr>
            <p:spPr>
              <a:xfrm rot="10800000">
                <a:off x="8686072" y="2836392"/>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6" name="Google Shape;2476;p20"/>
              <p:cNvSpPr/>
              <p:nvPr/>
            </p:nvSpPr>
            <p:spPr>
              <a:xfrm rot="10800000">
                <a:off x="8686468" y="2600379"/>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77" name="Google Shape;2477;p20"/>
              <p:cNvSpPr/>
              <p:nvPr/>
            </p:nvSpPr>
            <p:spPr>
              <a:xfrm rot="10800000">
                <a:off x="8923669" y="2600379"/>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78" name="Google Shape;2478;p20"/>
            <p:cNvGrpSpPr/>
            <p:nvPr/>
          </p:nvGrpSpPr>
          <p:grpSpPr>
            <a:xfrm rot="5400000" flipH="1">
              <a:off x="8681039" y="732710"/>
              <a:ext cx="674108" cy="251833"/>
              <a:chOff x="7536387" y="-182"/>
              <a:chExt cx="674108" cy="251833"/>
            </a:xfrm>
          </p:grpSpPr>
          <p:sp>
            <p:nvSpPr>
              <p:cNvPr id="2479" name="Google Shape;2479;p20"/>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80" name="Google Shape;2480;p20"/>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1" name="Google Shape;2481;p20"/>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2" name="Google Shape;2482;p20"/>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83" name="Google Shape;2483;p20"/>
            <p:cNvGrpSpPr/>
            <p:nvPr/>
          </p:nvGrpSpPr>
          <p:grpSpPr>
            <a:xfrm rot="5400000" flipH="1">
              <a:off x="8225018" y="127737"/>
              <a:ext cx="251157" cy="518441"/>
              <a:chOff x="8686041" y="930485"/>
              <a:chExt cx="230927" cy="485068"/>
            </a:xfrm>
          </p:grpSpPr>
          <p:sp>
            <p:nvSpPr>
              <p:cNvPr id="2484" name="Google Shape;2484;p20"/>
              <p:cNvSpPr/>
              <p:nvPr/>
            </p:nvSpPr>
            <p:spPr>
              <a:xfrm rot="10800000">
                <a:off x="8686041" y="930485"/>
                <a:ext cx="230927"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85" name="Google Shape;2485;p20"/>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86" name="Google Shape;2486;p20"/>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2487" name="Google Shape;2487;p20"/>
            <p:cNvGrpSpPr/>
            <p:nvPr/>
          </p:nvGrpSpPr>
          <p:grpSpPr>
            <a:xfrm rot="5400000" flipH="1">
              <a:off x="8224696" y="-134905"/>
              <a:ext cx="251062" cy="518538"/>
              <a:chOff x="8690807" y="930485"/>
              <a:chExt cx="226161" cy="485068"/>
            </a:xfrm>
          </p:grpSpPr>
          <p:sp>
            <p:nvSpPr>
              <p:cNvPr id="2488" name="Google Shape;2488;p20"/>
              <p:cNvSpPr/>
              <p:nvPr/>
            </p:nvSpPr>
            <p:spPr>
              <a:xfrm rot="10800000">
                <a:off x="8690807" y="930485"/>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2489" name="Google Shape;2489;p20"/>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2490" name="Google Shape;2490;p20"/>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824082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605"/>
        <p:cNvGrpSpPr/>
        <p:nvPr/>
      </p:nvGrpSpPr>
      <p:grpSpPr>
        <a:xfrm>
          <a:off x="0" y="0"/>
          <a:ext cx="0" cy="0"/>
          <a:chOff x="0" y="0"/>
          <a:chExt cx="0" cy="0"/>
        </a:xfrm>
      </p:grpSpPr>
      <p:sp>
        <p:nvSpPr>
          <p:cNvPr id="2606" name="Google Shape;2606;p22"/>
          <p:cNvSpPr txBox="1">
            <a:spLocks noGrp="1"/>
          </p:cNvSpPr>
          <p:nvPr>
            <p:ph type="title"/>
          </p:nvPr>
        </p:nvSpPr>
        <p:spPr>
          <a:xfrm>
            <a:off x="1417200" y="347267"/>
            <a:ext cx="630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300"/>
              <a:buNone/>
              <a:defRPr>
                <a:solidFill>
                  <a:schemeClr val="accent5"/>
                </a:solidFill>
              </a:defRPr>
            </a:lvl1pPr>
            <a:lvl2pPr lvl="1" rtl="0">
              <a:spcBef>
                <a:spcPts val="0"/>
              </a:spcBef>
              <a:spcAft>
                <a:spcPts val="0"/>
              </a:spcAft>
              <a:buClr>
                <a:schemeClr val="lt1"/>
              </a:buClr>
              <a:buSzPts val="3300"/>
              <a:buNone/>
              <a:defRPr>
                <a:solidFill>
                  <a:schemeClr val="lt1"/>
                </a:solidFill>
              </a:defRPr>
            </a:lvl2pPr>
            <a:lvl3pPr lvl="2" rtl="0">
              <a:spcBef>
                <a:spcPts val="0"/>
              </a:spcBef>
              <a:spcAft>
                <a:spcPts val="0"/>
              </a:spcAft>
              <a:buClr>
                <a:schemeClr val="lt1"/>
              </a:buClr>
              <a:buSzPts val="3300"/>
              <a:buNone/>
              <a:defRPr>
                <a:solidFill>
                  <a:schemeClr val="lt1"/>
                </a:solidFill>
              </a:defRPr>
            </a:lvl3pPr>
            <a:lvl4pPr lvl="3" rtl="0">
              <a:spcBef>
                <a:spcPts val="0"/>
              </a:spcBef>
              <a:spcAft>
                <a:spcPts val="0"/>
              </a:spcAft>
              <a:buClr>
                <a:schemeClr val="lt1"/>
              </a:buClr>
              <a:buSzPts val="3300"/>
              <a:buNone/>
              <a:defRPr>
                <a:solidFill>
                  <a:schemeClr val="lt1"/>
                </a:solidFill>
              </a:defRPr>
            </a:lvl4pPr>
            <a:lvl5pPr lvl="4" rtl="0">
              <a:spcBef>
                <a:spcPts val="0"/>
              </a:spcBef>
              <a:spcAft>
                <a:spcPts val="0"/>
              </a:spcAft>
              <a:buClr>
                <a:schemeClr val="lt1"/>
              </a:buClr>
              <a:buSzPts val="3300"/>
              <a:buNone/>
              <a:defRPr>
                <a:solidFill>
                  <a:schemeClr val="lt1"/>
                </a:solidFill>
              </a:defRPr>
            </a:lvl5pPr>
            <a:lvl6pPr lvl="5" rtl="0">
              <a:spcBef>
                <a:spcPts val="0"/>
              </a:spcBef>
              <a:spcAft>
                <a:spcPts val="0"/>
              </a:spcAft>
              <a:buClr>
                <a:schemeClr val="lt1"/>
              </a:buClr>
              <a:buSzPts val="3300"/>
              <a:buNone/>
              <a:defRPr>
                <a:solidFill>
                  <a:schemeClr val="lt1"/>
                </a:solidFill>
              </a:defRPr>
            </a:lvl6pPr>
            <a:lvl7pPr lvl="6" rtl="0">
              <a:spcBef>
                <a:spcPts val="0"/>
              </a:spcBef>
              <a:spcAft>
                <a:spcPts val="0"/>
              </a:spcAft>
              <a:buClr>
                <a:schemeClr val="lt1"/>
              </a:buClr>
              <a:buSzPts val="3300"/>
              <a:buNone/>
              <a:defRPr>
                <a:solidFill>
                  <a:schemeClr val="lt1"/>
                </a:solidFill>
              </a:defRPr>
            </a:lvl7pPr>
            <a:lvl8pPr lvl="7" rtl="0">
              <a:spcBef>
                <a:spcPts val="0"/>
              </a:spcBef>
              <a:spcAft>
                <a:spcPts val="0"/>
              </a:spcAft>
              <a:buClr>
                <a:schemeClr val="lt1"/>
              </a:buClr>
              <a:buSzPts val="3300"/>
              <a:buNone/>
              <a:defRPr>
                <a:solidFill>
                  <a:schemeClr val="lt1"/>
                </a:solidFill>
              </a:defRPr>
            </a:lvl8pPr>
            <a:lvl9pPr lvl="8" rtl="0">
              <a:spcBef>
                <a:spcPts val="0"/>
              </a:spcBef>
              <a:spcAft>
                <a:spcPts val="0"/>
              </a:spcAft>
              <a:buClr>
                <a:schemeClr val="lt1"/>
              </a:buClr>
              <a:buSzPts val="3300"/>
              <a:buNone/>
              <a:defRPr>
                <a:solidFill>
                  <a:schemeClr val="lt1"/>
                </a:solidFill>
              </a:defRPr>
            </a:lvl9pPr>
          </a:lstStyle>
          <a:p>
            <a:endParaRPr/>
          </a:p>
        </p:txBody>
      </p:sp>
      <p:grpSp>
        <p:nvGrpSpPr>
          <p:cNvPr id="2607" name="Google Shape;2607;p22"/>
          <p:cNvGrpSpPr/>
          <p:nvPr/>
        </p:nvGrpSpPr>
        <p:grpSpPr>
          <a:xfrm rot="-5400000">
            <a:off x="8667613" y="4173752"/>
            <a:ext cx="474807" cy="477976"/>
            <a:chOff x="458271" y="4665278"/>
            <a:chExt cx="474807" cy="477976"/>
          </a:xfrm>
        </p:grpSpPr>
        <p:sp>
          <p:nvSpPr>
            <p:cNvPr id="2608" name="Google Shape;2608;p22"/>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09" name="Google Shape;2609;p22"/>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10" name="Google Shape;2610;p22"/>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11" name="Google Shape;2611;p22"/>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12" name="Google Shape;2612;p22"/>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13" name="Google Shape;2613;p22"/>
          <p:cNvGrpSpPr/>
          <p:nvPr/>
        </p:nvGrpSpPr>
        <p:grpSpPr>
          <a:xfrm rot="-5400000">
            <a:off x="8667613" y="4666329"/>
            <a:ext cx="474807" cy="477976"/>
            <a:chOff x="826" y="4665278"/>
            <a:chExt cx="474807" cy="477976"/>
          </a:xfrm>
        </p:grpSpPr>
        <p:sp>
          <p:nvSpPr>
            <p:cNvPr id="2614" name="Google Shape;2614;p22"/>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15" name="Google Shape;2615;p22"/>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16" name="Google Shape;2616;p22"/>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17" name="Google Shape;2617;p22"/>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18" name="Google Shape;2618;p22"/>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19" name="Google Shape;2619;p22"/>
          <p:cNvGrpSpPr/>
          <p:nvPr/>
        </p:nvGrpSpPr>
        <p:grpSpPr>
          <a:xfrm rot="-5400000">
            <a:off x="8550596" y="2868505"/>
            <a:ext cx="934995" cy="251833"/>
            <a:chOff x="1597309" y="4891426"/>
            <a:chExt cx="934995" cy="251833"/>
          </a:xfrm>
        </p:grpSpPr>
        <p:sp>
          <p:nvSpPr>
            <p:cNvPr id="2620" name="Google Shape;2620;p22"/>
            <p:cNvSpPr/>
            <p:nvPr/>
          </p:nvSpPr>
          <p:spPr>
            <a:xfrm>
              <a:off x="1597309" y="4891426"/>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21" name="Google Shape;2621;p22"/>
            <p:cNvSpPr/>
            <p:nvPr/>
          </p:nvSpPr>
          <p:spPr>
            <a:xfrm>
              <a:off x="1602666" y="4930680"/>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22" name="Google Shape;2622;p22"/>
            <p:cNvSpPr/>
            <p:nvPr/>
          </p:nvSpPr>
          <p:spPr>
            <a:xfrm>
              <a:off x="2308762" y="4930680"/>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23" name="Google Shape;2623;p22"/>
            <p:cNvSpPr/>
            <p:nvPr/>
          </p:nvSpPr>
          <p:spPr>
            <a:xfrm>
              <a:off x="1831983" y="4930680"/>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24" name="Google Shape;2624;p22"/>
            <p:cNvSpPr/>
            <p:nvPr/>
          </p:nvSpPr>
          <p:spPr>
            <a:xfrm>
              <a:off x="2061696" y="4930680"/>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25" name="Google Shape;2625;p22"/>
          <p:cNvGrpSpPr/>
          <p:nvPr/>
        </p:nvGrpSpPr>
        <p:grpSpPr>
          <a:xfrm rot="-5400000">
            <a:off x="8291885" y="4780950"/>
            <a:ext cx="231765" cy="491810"/>
            <a:chOff x="826" y="3727523"/>
            <a:chExt cx="226576" cy="485068"/>
          </a:xfrm>
        </p:grpSpPr>
        <p:sp>
          <p:nvSpPr>
            <p:cNvPr id="2626" name="Google Shape;2626;p22"/>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27" name="Google Shape;2627;p22"/>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28" name="Google Shape;2628;p22"/>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29" name="Google Shape;2629;p22"/>
          <p:cNvGrpSpPr/>
          <p:nvPr/>
        </p:nvGrpSpPr>
        <p:grpSpPr>
          <a:xfrm rot="-5400000">
            <a:off x="8291606" y="4538818"/>
            <a:ext cx="230730" cy="490404"/>
            <a:chOff x="247676" y="3727523"/>
            <a:chExt cx="226161" cy="485068"/>
          </a:xfrm>
        </p:grpSpPr>
        <p:sp>
          <p:nvSpPr>
            <p:cNvPr id="2630" name="Google Shape;2630;p22"/>
            <p:cNvSpPr/>
            <p:nvPr/>
          </p:nvSpPr>
          <p:spPr>
            <a:xfrm>
              <a:off x="247676"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31" name="Google Shape;2631;p22"/>
            <p:cNvSpPr/>
            <p:nvPr/>
          </p:nvSpPr>
          <p:spPr>
            <a:xfrm>
              <a:off x="25320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32" name="Google Shape;2632;p22"/>
            <p:cNvSpPr/>
            <p:nvPr/>
          </p:nvSpPr>
          <p:spPr>
            <a:xfrm>
              <a:off x="25320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33" name="Google Shape;2633;p22"/>
          <p:cNvGrpSpPr/>
          <p:nvPr/>
        </p:nvGrpSpPr>
        <p:grpSpPr>
          <a:xfrm rot="-5400000">
            <a:off x="8681040" y="3691294"/>
            <a:ext cx="674108" cy="251833"/>
            <a:chOff x="933070" y="4891426"/>
            <a:chExt cx="674108" cy="251833"/>
          </a:xfrm>
        </p:grpSpPr>
        <p:sp>
          <p:nvSpPr>
            <p:cNvPr id="2634" name="Google Shape;2634;p22"/>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35" name="Google Shape;2635;p22"/>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36" name="Google Shape;2636;p22"/>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37" name="Google Shape;2637;p22"/>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38" name="Google Shape;2638;p22"/>
          <p:cNvGrpSpPr/>
          <p:nvPr/>
        </p:nvGrpSpPr>
        <p:grpSpPr>
          <a:xfrm rot="-5400000">
            <a:off x="6624758" y="4562719"/>
            <a:ext cx="232084" cy="929469"/>
            <a:chOff x="53" y="1196432"/>
            <a:chExt cx="232084" cy="929469"/>
          </a:xfrm>
        </p:grpSpPr>
        <p:sp>
          <p:nvSpPr>
            <p:cNvPr id="2639" name="Google Shape;2639;p22"/>
            <p:cNvSpPr/>
            <p:nvPr/>
          </p:nvSpPr>
          <p:spPr>
            <a:xfrm>
              <a:off x="53" y="1196432"/>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40" name="Google Shape;2640;p22"/>
            <p:cNvSpPr/>
            <p:nvPr/>
          </p:nvSpPr>
          <p:spPr>
            <a:xfrm>
              <a:off x="35572" y="1250097"/>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41" name="Google Shape;2641;p22"/>
            <p:cNvSpPr/>
            <p:nvPr/>
          </p:nvSpPr>
          <p:spPr>
            <a:xfrm>
              <a:off x="35572" y="1913150"/>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42" name="Google Shape;2642;p22"/>
            <p:cNvSpPr/>
            <p:nvPr/>
          </p:nvSpPr>
          <p:spPr>
            <a:xfrm>
              <a:off x="35572" y="1461910"/>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43" name="Google Shape;2643;p22"/>
            <p:cNvSpPr/>
            <p:nvPr/>
          </p:nvSpPr>
          <p:spPr>
            <a:xfrm>
              <a:off x="35572" y="1693981"/>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44" name="Google Shape;2644;p22"/>
          <p:cNvGrpSpPr/>
          <p:nvPr/>
        </p:nvGrpSpPr>
        <p:grpSpPr>
          <a:xfrm rot="-5400000">
            <a:off x="7451110" y="4445517"/>
            <a:ext cx="464942" cy="928676"/>
            <a:chOff x="1222" y="2573071"/>
            <a:chExt cx="464942" cy="928676"/>
          </a:xfrm>
        </p:grpSpPr>
        <p:sp>
          <p:nvSpPr>
            <p:cNvPr id="2645" name="Google Shape;2645;p22"/>
            <p:cNvSpPr/>
            <p:nvPr/>
          </p:nvSpPr>
          <p:spPr>
            <a:xfrm>
              <a:off x="1222" y="2573071"/>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46" name="Google Shape;2646;p22"/>
            <p:cNvSpPr/>
            <p:nvPr/>
          </p:nvSpPr>
          <p:spPr>
            <a:xfrm>
              <a:off x="273565" y="2599913"/>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47" name="Google Shape;2647;p22"/>
            <p:cNvSpPr/>
            <p:nvPr/>
          </p:nvSpPr>
          <p:spPr>
            <a:xfrm>
              <a:off x="273565" y="2837115"/>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48" name="Google Shape;2648;p22"/>
            <p:cNvSpPr/>
            <p:nvPr/>
          </p:nvSpPr>
          <p:spPr>
            <a:xfrm>
              <a:off x="273565" y="3074317"/>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49" name="Google Shape;2649;p22"/>
            <p:cNvSpPr/>
            <p:nvPr/>
          </p:nvSpPr>
          <p:spPr>
            <a:xfrm>
              <a:off x="273565" y="3304012"/>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50" name="Google Shape;2650;p22"/>
            <p:cNvSpPr/>
            <p:nvPr/>
          </p:nvSpPr>
          <p:spPr>
            <a:xfrm>
              <a:off x="35176" y="2599913"/>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51" name="Google Shape;2651;p22"/>
            <p:cNvSpPr/>
            <p:nvPr/>
          </p:nvSpPr>
          <p:spPr>
            <a:xfrm>
              <a:off x="35176" y="2837115"/>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52" name="Google Shape;2652;p22"/>
            <p:cNvSpPr/>
            <p:nvPr/>
          </p:nvSpPr>
          <p:spPr>
            <a:xfrm>
              <a:off x="35176" y="3074317"/>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53" name="Google Shape;2653;p22"/>
            <p:cNvSpPr/>
            <p:nvPr/>
          </p:nvSpPr>
          <p:spPr>
            <a:xfrm>
              <a:off x="35176" y="3304012"/>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54" name="Google Shape;2654;p22"/>
          <p:cNvGrpSpPr/>
          <p:nvPr/>
        </p:nvGrpSpPr>
        <p:grpSpPr>
          <a:xfrm>
            <a:off x="12" y="-12"/>
            <a:ext cx="2951467" cy="2601983"/>
            <a:chOff x="11" y="-12"/>
            <a:chExt cx="2951467" cy="2601983"/>
          </a:xfrm>
        </p:grpSpPr>
        <p:grpSp>
          <p:nvGrpSpPr>
            <p:cNvPr id="2655" name="Google Shape;2655;p22"/>
            <p:cNvGrpSpPr/>
            <p:nvPr/>
          </p:nvGrpSpPr>
          <p:grpSpPr>
            <a:xfrm rot="-5400000">
              <a:off x="3413" y="495841"/>
              <a:ext cx="471436" cy="477976"/>
              <a:chOff x="8210487" y="-177"/>
              <a:chExt cx="474807" cy="477976"/>
            </a:xfrm>
          </p:grpSpPr>
          <p:sp>
            <p:nvSpPr>
              <p:cNvPr id="2656" name="Google Shape;2656;p22"/>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57" name="Google Shape;2657;p22"/>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58" name="Google Shape;2658;p22"/>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59" name="Google Shape;2659;p22"/>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60" name="Google Shape;2660;p22"/>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61" name="Google Shape;2661;p22"/>
            <p:cNvGrpSpPr/>
            <p:nvPr/>
          </p:nvGrpSpPr>
          <p:grpSpPr>
            <a:xfrm rot="-5400000">
              <a:off x="-3507" y="6446"/>
              <a:ext cx="485158" cy="476398"/>
              <a:chOff x="8667932" y="-177"/>
              <a:chExt cx="474807" cy="477976"/>
            </a:xfrm>
          </p:grpSpPr>
          <p:sp>
            <p:nvSpPr>
              <p:cNvPr id="2662" name="Google Shape;2662;p22"/>
              <p:cNvSpPr/>
              <p:nvPr/>
            </p:nvSpPr>
            <p:spPr>
              <a:xfrm rot="10800000">
                <a:off x="8667932" y="-177"/>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63" name="Google Shape;2663;p22"/>
              <p:cNvSpPr/>
              <p:nvPr/>
            </p:nvSpPr>
            <p:spPr>
              <a:xfrm rot="10800000">
                <a:off x="8712517" y="48161"/>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64" name="Google Shape;2664;p22"/>
              <p:cNvSpPr/>
              <p:nvPr/>
            </p:nvSpPr>
            <p:spPr>
              <a:xfrm rot="10800000">
                <a:off x="8937477" y="48161"/>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65" name="Google Shape;2665;p22"/>
              <p:cNvSpPr/>
              <p:nvPr/>
            </p:nvSpPr>
            <p:spPr>
              <a:xfrm rot="10800000">
                <a:off x="8937477" y="272555"/>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66" name="Google Shape;2666;p22"/>
              <p:cNvSpPr/>
              <p:nvPr/>
            </p:nvSpPr>
            <p:spPr>
              <a:xfrm rot="10800000">
                <a:off x="8712517" y="272555"/>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67" name="Google Shape;2667;p22"/>
            <p:cNvGrpSpPr/>
            <p:nvPr/>
          </p:nvGrpSpPr>
          <p:grpSpPr>
            <a:xfrm rot="-5400000">
              <a:off x="-341570" y="2008556"/>
              <a:ext cx="934995" cy="251833"/>
              <a:chOff x="6611261" y="-182"/>
              <a:chExt cx="934995" cy="251833"/>
            </a:xfrm>
          </p:grpSpPr>
          <p:sp>
            <p:nvSpPr>
              <p:cNvPr id="2668" name="Google Shape;2668;p22"/>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69" name="Google Shape;2669;p22"/>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70" name="Google Shape;2670;p22"/>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71" name="Google Shape;2671;p22"/>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72" name="Google Shape;2672;p22"/>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73" name="Google Shape;2673;p22"/>
            <p:cNvGrpSpPr/>
            <p:nvPr/>
          </p:nvGrpSpPr>
          <p:grpSpPr>
            <a:xfrm rot="-5400000">
              <a:off x="1135631" y="112363"/>
              <a:ext cx="233647" cy="518489"/>
              <a:chOff x="8690807" y="930485"/>
              <a:chExt cx="226161" cy="485068"/>
            </a:xfrm>
          </p:grpSpPr>
          <p:sp>
            <p:nvSpPr>
              <p:cNvPr id="2674" name="Google Shape;2674;p22"/>
              <p:cNvSpPr/>
              <p:nvPr/>
            </p:nvSpPr>
            <p:spPr>
              <a:xfrm rot="10800000">
                <a:off x="8690807" y="930485"/>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75" name="Google Shape;2675;p22"/>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76" name="Google Shape;2676;p22"/>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77" name="Google Shape;2677;p22"/>
            <p:cNvGrpSpPr/>
            <p:nvPr/>
          </p:nvGrpSpPr>
          <p:grpSpPr>
            <a:xfrm rot="-5400000">
              <a:off x="507663" y="740268"/>
              <a:ext cx="236256" cy="719281"/>
              <a:chOff x="7981165" y="243746"/>
              <a:chExt cx="229330" cy="698195"/>
            </a:xfrm>
          </p:grpSpPr>
          <p:sp>
            <p:nvSpPr>
              <p:cNvPr id="2678" name="Google Shape;2678;p22"/>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79" name="Google Shape;2679;p22"/>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80" name="Google Shape;2680;p22"/>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81" name="Google Shape;2681;p22"/>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82" name="Google Shape;2682;p22"/>
            <p:cNvGrpSpPr/>
            <p:nvPr/>
          </p:nvGrpSpPr>
          <p:grpSpPr>
            <a:xfrm rot="-5400000">
              <a:off x="2370702" y="-347934"/>
              <a:ext cx="232084" cy="929469"/>
              <a:chOff x="8911428" y="3017176"/>
              <a:chExt cx="232084" cy="929469"/>
            </a:xfrm>
          </p:grpSpPr>
          <p:sp>
            <p:nvSpPr>
              <p:cNvPr id="2683" name="Google Shape;2683;p22"/>
              <p:cNvSpPr/>
              <p:nvPr/>
            </p:nvSpPr>
            <p:spPr>
              <a:xfrm rot="10800000">
                <a:off x="8911428" y="3017176"/>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84" name="Google Shape;2684;p22"/>
              <p:cNvSpPr/>
              <p:nvPr/>
            </p:nvSpPr>
            <p:spPr>
              <a:xfrm rot="10800000">
                <a:off x="8920123" y="3732328"/>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85" name="Google Shape;2685;p22"/>
              <p:cNvSpPr/>
              <p:nvPr/>
            </p:nvSpPr>
            <p:spPr>
              <a:xfrm rot="10800000">
                <a:off x="8920123" y="3069256"/>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86" name="Google Shape;2686;p22"/>
              <p:cNvSpPr/>
              <p:nvPr/>
            </p:nvSpPr>
            <p:spPr>
              <a:xfrm rot="10800000">
                <a:off x="8920123" y="3520383"/>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87" name="Google Shape;2687;p22"/>
              <p:cNvSpPr/>
              <p:nvPr/>
            </p:nvSpPr>
            <p:spPr>
              <a:xfrm rot="10800000">
                <a:off x="8920123" y="3288312"/>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88" name="Google Shape;2688;p22"/>
            <p:cNvGrpSpPr/>
            <p:nvPr/>
          </p:nvGrpSpPr>
          <p:grpSpPr>
            <a:xfrm rot="-5400000">
              <a:off x="1523618" y="2248"/>
              <a:ext cx="486713" cy="483541"/>
              <a:chOff x="8677401" y="2565264"/>
              <a:chExt cx="466111" cy="451908"/>
            </a:xfrm>
          </p:grpSpPr>
          <p:sp>
            <p:nvSpPr>
              <p:cNvPr id="2689" name="Google Shape;2689;p22"/>
              <p:cNvSpPr/>
              <p:nvPr/>
            </p:nvSpPr>
            <p:spPr>
              <a:xfrm rot="10800000">
                <a:off x="8677401" y="2565264"/>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90" name="Google Shape;2690;p22"/>
              <p:cNvSpPr/>
              <p:nvPr/>
            </p:nvSpPr>
            <p:spPr>
              <a:xfrm rot="10800000">
                <a:off x="8923669" y="2836392"/>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91" name="Google Shape;2691;p22"/>
              <p:cNvSpPr/>
              <p:nvPr/>
            </p:nvSpPr>
            <p:spPr>
              <a:xfrm rot="10800000">
                <a:off x="8686072" y="2836392"/>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92" name="Google Shape;2692;p22"/>
              <p:cNvSpPr/>
              <p:nvPr/>
            </p:nvSpPr>
            <p:spPr>
              <a:xfrm rot="10800000">
                <a:off x="8686468" y="2600379"/>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93" name="Google Shape;2693;p22"/>
              <p:cNvSpPr/>
              <p:nvPr/>
            </p:nvSpPr>
            <p:spPr>
              <a:xfrm rot="10800000">
                <a:off x="8923669" y="2600379"/>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694" name="Google Shape;2694;p22"/>
            <p:cNvGrpSpPr/>
            <p:nvPr/>
          </p:nvGrpSpPr>
          <p:grpSpPr>
            <a:xfrm rot="-5400000">
              <a:off x="250552" y="240914"/>
              <a:ext cx="970335" cy="488483"/>
              <a:chOff x="8210498" y="469492"/>
              <a:chExt cx="933015" cy="469695"/>
            </a:xfrm>
          </p:grpSpPr>
          <p:sp>
            <p:nvSpPr>
              <p:cNvPr id="2695" name="Google Shape;2695;p22"/>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696" name="Google Shape;2696;p22"/>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97" name="Google Shape;2697;p22"/>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98" name="Google Shape;2698;p22"/>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699" name="Google Shape;2699;p22"/>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700" name="Google Shape;2700;p22"/>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701" name="Google Shape;2701;p22"/>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702" name="Google Shape;2702;p22"/>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703" name="Google Shape;2703;p22"/>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704" name="Google Shape;2704;p22"/>
            <p:cNvGrpSpPr/>
            <p:nvPr/>
          </p:nvGrpSpPr>
          <p:grpSpPr>
            <a:xfrm rot="-5400000">
              <a:off x="-211127" y="1192428"/>
              <a:ext cx="674108" cy="251833"/>
              <a:chOff x="7536387" y="-182"/>
              <a:chExt cx="674108" cy="251833"/>
            </a:xfrm>
          </p:grpSpPr>
          <p:sp>
            <p:nvSpPr>
              <p:cNvPr id="2705" name="Google Shape;2705;p22"/>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706" name="Google Shape;2706;p22"/>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707" name="Google Shape;2707;p22"/>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708" name="Google Shape;2708;p22"/>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2709" name="Google Shape;2709;p22"/>
            <p:cNvGrpSpPr/>
            <p:nvPr/>
          </p:nvGrpSpPr>
          <p:grpSpPr>
            <a:xfrm rot="-5400000">
              <a:off x="1131657" y="-137451"/>
              <a:ext cx="241789" cy="518489"/>
              <a:chOff x="8690807" y="930485"/>
              <a:chExt cx="226161" cy="485068"/>
            </a:xfrm>
          </p:grpSpPr>
          <p:sp>
            <p:nvSpPr>
              <p:cNvPr id="2710" name="Google Shape;2710;p22"/>
              <p:cNvSpPr/>
              <p:nvPr/>
            </p:nvSpPr>
            <p:spPr>
              <a:xfrm rot="10800000">
                <a:off x="8690807" y="930485"/>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2711" name="Google Shape;2711;p22"/>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2712" name="Google Shape;2712;p22"/>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228929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2713"/>
        <p:cNvGrpSpPr/>
        <p:nvPr/>
      </p:nvGrpSpPr>
      <p:grpSpPr>
        <a:xfrm>
          <a:off x="0" y="0"/>
          <a:ext cx="0" cy="0"/>
          <a:chOff x="0" y="0"/>
          <a:chExt cx="0" cy="0"/>
        </a:xfrm>
      </p:grpSpPr>
      <p:sp>
        <p:nvSpPr>
          <p:cNvPr id="2714" name="Google Shape;2714;p23"/>
          <p:cNvSpPr txBox="1">
            <a:spLocks noGrp="1"/>
          </p:cNvSpPr>
          <p:nvPr>
            <p:ph type="title"/>
          </p:nvPr>
        </p:nvSpPr>
        <p:spPr>
          <a:xfrm>
            <a:off x="1643700" y="514787"/>
            <a:ext cx="5856600" cy="85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defRPr>
            </a:lvl1pPr>
            <a:lvl2pPr lvl="1" algn="ctr" rtl="0">
              <a:spcBef>
                <a:spcPts val="0"/>
              </a:spcBef>
              <a:spcAft>
                <a:spcPts val="0"/>
              </a:spcAft>
              <a:buNone/>
              <a:defRPr>
                <a:solidFill>
                  <a:schemeClr val="accent1"/>
                </a:solidFill>
              </a:defRPr>
            </a:lvl2pPr>
            <a:lvl3pPr lvl="2" algn="ctr" rtl="0">
              <a:spcBef>
                <a:spcPts val="0"/>
              </a:spcBef>
              <a:spcAft>
                <a:spcPts val="0"/>
              </a:spcAft>
              <a:buNone/>
              <a:defRPr>
                <a:solidFill>
                  <a:schemeClr val="accent1"/>
                </a:solidFill>
              </a:defRPr>
            </a:lvl3pPr>
            <a:lvl4pPr lvl="3" algn="ctr" rtl="0">
              <a:spcBef>
                <a:spcPts val="0"/>
              </a:spcBef>
              <a:spcAft>
                <a:spcPts val="0"/>
              </a:spcAft>
              <a:buNone/>
              <a:defRPr>
                <a:solidFill>
                  <a:schemeClr val="accent1"/>
                </a:solidFill>
              </a:defRPr>
            </a:lvl4pPr>
            <a:lvl5pPr lvl="4" algn="ctr" rtl="0">
              <a:spcBef>
                <a:spcPts val="0"/>
              </a:spcBef>
              <a:spcAft>
                <a:spcPts val="0"/>
              </a:spcAft>
              <a:buNone/>
              <a:defRPr>
                <a:solidFill>
                  <a:schemeClr val="accent1"/>
                </a:solidFill>
              </a:defRPr>
            </a:lvl5pPr>
            <a:lvl6pPr lvl="5" algn="ctr" rtl="0">
              <a:spcBef>
                <a:spcPts val="0"/>
              </a:spcBef>
              <a:spcAft>
                <a:spcPts val="0"/>
              </a:spcAft>
              <a:buNone/>
              <a:defRPr>
                <a:solidFill>
                  <a:schemeClr val="accent1"/>
                </a:solidFill>
              </a:defRPr>
            </a:lvl6pPr>
            <a:lvl7pPr lvl="6" algn="ctr" rtl="0">
              <a:spcBef>
                <a:spcPts val="0"/>
              </a:spcBef>
              <a:spcAft>
                <a:spcPts val="0"/>
              </a:spcAft>
              <a:buNone/>
              <a:defRPr>
                <a:solidFill>
                  <a:schemeClr val="accent1"/>
                </a:solidFill>
              </a:defRPr>
            </a:lvl7pPr>
            <a:lvl8pPr lvl="7" algn="ctr" rtl="0">
              <a:spcBef>
                <a:spcPts val="0"/>
              </a:spcBef>
              <a:spcAft>
                <a:spcPts val="0"/>
              </a:spcAft>
              <a:buNone/>
              <a:defRPr>
                <a:solidFill>
                  <a:schemeClr val="accent1"/>
                </a:solidFill>
              </a:defRPr>
            </a:lvl8pPr>
            <a:lvl9pPr lvl="8" algn="ctr" rtl="0">
              <a:spcBef>
                <a:spcPts val="0"/>
              </a:spcBef>
              <a:spcAft>
                <a:spcPts val="0"/>
              </a:spcAft>
              <a:buNone/>
              <a:defRPr>
                <a:solidFill>
                  <a:schemeClr val="accent1"/>
                </a:solidFill>
              </a:defRPr>
            </a:lvl9pPr>
          </a:lstStyle>
          <a:p>
            <a:endParaRPr/>
          </a:p>
        </p:txBody>
      </p:sp>
      <p:sp>
        <p:nvSpPr>
          <p:cNvPr id="2715" name="Google Shape;2715;p23"/>
          <p:cNvSpPr txBox="1">
            <a:spLocks noGrp="1"/>
          </p:cNvSpPr>
          <p:nvPr>
            <p:ph type="subTitle" idx="1"/>
          </p:nvPr>
        </p:nvSpPr>
        <p:spPr>
          <a:xfrm>
            <a:off x="1327027" y="2874159"/>
            <a:ext cx="1857300" cy="42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Nunito Sans Black"/>
                <a:ea typeface="Nunito Sans Black"/>
                <a:cs typeface="Nunito Sans Black"/>
                <a:sym typeface="Nunito Sans Black"/>
              </a:defRPr>
            </a:lvl1pPr>
            <a:lvl2pPr lvl="1"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2pPr>
            <a:lvl3pPr lvl="2"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3pPr>
            <a:lvl4pPr lvl="3"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4pPr>
            <a:lvl5pPr lvl="4"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5pPr>
            <a:lvl6pPr lvl="5"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6pPr>
            <a:lvl7pPr lvl="6"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7pPr>
            <a:lvl8pPr lvl="7"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8pPr>
            <a:lvl9pPr lvl="8" algn="ctr" rtl="0">
              <a:lnSpc>
                <a:spcPct val="100000"/>
              </a:lnSpc>
              <a:spcBef>
                <a:spcPts val="1600"/>
              </a:spcBef>
              <a:spcAft>
                <a:spcPts val="1600"/>
              </a:spcAft>
              <a:buNone/>
              <a:defRPr>
                <a:solidFill>
                  <a:schemeClr val="accent1"/>
                </a:solidFill>
                <a:latin typeface="Nunito Sans Black"/>
                <a:ea typeface="Nunito Sans Black"/>
                <a:cs typeface="Nunito Sans Black"/>
                <a:sym typeface="Nunito Sans Black"/>
              </a:defRPr>
            </a:lvl9pPr>
          </a:lstStyle>
          <a:p>
            <a:endParaRPr/>
          </a:p>
        </p:txBody>
      </p:sp>
      <p:sp>
        <p:nvSpPr>
          <p:cNvPr id="2716" name="Google Shape;2716;p23"/>
          <p:cNvSpPr txBox="1">
            <a:spLocks noGrp="1"/>
          </p:cNvSpPr>
          <p:nvPr>
            <p:ph type="subTitle" idx="2"/>
          </p:nvPr>
        </p:nvSpPr>
        <p:spPr>
          <a:xfrm>
            <a:off x="3643356" y="2874159"/>
            <a:ext cx="1857300" cy="42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Nunito Sans Black"/>
                <a:ea typeface="Nunito Sans Black"/>
                <a:cs typeface="Nunito Sans Black"/>
                <a:sym typeface="Nunito Sans Black"/>
              </a:defRPr>
            </a:lvl1pPr>
            <a:lvl2pPr lvl="1"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2pPr>
            <a:lvl3pPr lvl="2"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3pPr>
            <a:lvl4pPr lvl="3"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4pPr>
            <a:lvl5pPr lvl="4"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5pPr>
            <a:lvl6pPr lvl="5"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6pPr>
            <a:lvl7pPr lvl="6"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7pPr>
            <a:lvl8pPr lvl="7"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8pPr>
            <a:lvl9pPr lvl="8" algn="ctr" rtl="0">
              <a:lnSpc>
                <a:spcPct val="100000"/>
              </a:lnSpc>
              <a:spcBef>
                <a:spcPts val="1600"/>
              </a:spcBef>
              <a:spcAft>
                <a:spcPts val="1600"/>
              </a:spcAft>
              <a:buNone/>
              <a:defRPr>
                <a:solidFill>
                  <a:schemeClr val="accent1"/>
                </a:solidFill>
                <a:latin typeface="Nunito Sans Black"/>
                <a:ea typeface="Nunito Sans Black"/>
                <a:cs typeface="Nunito Sans Black"/>
                <a:sym typeface="Nunito Sans Black"/>
              </a:defRPr>
            </a:lvl9pPr>
          </a:lstStyle>
          <a:p>
            <a:endParaRPr/>
          </a:p>
        </p:txBody>
      </p:sp>
      <p:sp>
        <p:nvSpPr>
          <p:cNvPr id="2717" name="Google Shape;2717;p23"/>
          <p:cNvSpPr txBox="1">
            <a:spLocks noGrp="1"/>
          </p:cNvSpPr>
          <p:nvPr>
            <p:ph type="subTitle" idx="3"/>
          </p:nvPr>
        </p:nvSpPr>
        <p:spPr>
          <a:xfrm>
            <a:off x="5959673" y="2874159"/>
            <a:ext cx="1857300" cy="42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Nunito Sans Black"/>
                <a:ea typeface="Nunito Sans Black"/>
                <a:cs typeface="Nunito Sans Black"/>
                <a:sym typeface="Nunito Sans Black"/>
              </a:defRPr>
            </a:lvl1pPr>
            <a:lvl2pPr lvl="1"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2pPr>
            <a:lvl3pPr lvl="2"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3pPr>
            <a:lvl4pPr lvl="3"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4pPr>
            <a:lvl5pPr lvl="4"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5pPr>
            <a:lvl6pPr lvl="5"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6pPr>
            <a:lvl7pPr lvl="6"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7pPr>
            <a:lvl8pPr lvl="7" algn="ctr" rtl="0">
              <a:lnSpc>
                <a:spcPct val="100000"/>
              </a:lnSpc>
              <a:spcBef>
                <a:spcPts val="1600"/>
              </a:spcBef>
              <a:spcAft>
                <a:spcPts val="0"/>
              </a:spcAft>
              <a:buNone/>
              <a:defRPr>
                <a:solidFill>
                  <a:schemeClr val="accent1"/>
                </a:solidFill>
                <a:latin typeface="Nunito Sans Black"/>
                <a:ea typeface="Nunito Sans Black"/>
                <a:cs typeface="Nunito Sans Black"/>
                <a:sym typeface="Nunito Sans Black"/>
              </a:defRPr>
            </a:lvl8pPr>
            <a:lvl9pPr lvl="8" algn="ctr" rtl="0">
              <a:lnSpc>
                <a:spcPct val="100000"/>
              </a:lnSpc>
              <a:spcBef>
                <a:spcPts val="1600"/>
              </a:spcBef>
              <a:spcAft>
                <a:spcPts val="1600"/>
              </a:spcAft>
              <a:buNone/>
              <a:defRPr>
                <a:solidFill>
                  <a:schemeClr val="accent1"/>
                </a:solidFill>
                <a:latin typeface="Nunito Sans Black"/>
                <a:ea typeface="Nunito Sans Black"/>
                <a:cs typeface="Nunito Sans Black"/>
                <a:sym typeface="Nunito Sans Black"/>
              </a:defRPr>
            </a:lvl9pPr>
          </a:lstStyle>
          <a:p>
            <a:endParaRPr/>
          </a:p>
        </p:txBody>
      </p:sp>
      <p:grpSp>
        <p:nvGrpSpPr>
          <p:cNvPr id="2718" name="Google Shape;2718;p23"/>
          <p:cNvGrpSpPr/>
          <p:nvPr/>
        </p:nvGrpSpPr>
        <p:grpSpPr>
          <a:xfrm flipH="1">
            <a:off x="7522858" y="1590854"/>
            <a:ext cx="1621148" cy="3552639"/>
            <a:chOff x="-1567" y="1590928"/>
            <a:chExt cx="1621148" cy="3552639"/>
          </a:xfrm>
        </p:grpSpPr>
        <p:grpSp>
          <p:nvGrpSpPr>
            <p:cNvPr id="2719" name="Google Shape;2719;p23"/>
            <p:cNvGrpSpPr/>
            <p:nvPr/>
          </p:nvGrpSpPr>
          <p:grpSpPr>
            <a:xfrm>
              <a:off x="-468" y="4177835"/>
              <a:ext cx="226576" cy="485068"/>
              <a:chOff x="826" y="3727523"/>
              <a:chExt cx="226576" cy="485068"/>
            </a:xfrm>
          </p:grpSpPr>
          <p:sp>
            <p:nvSpPr>
              <p:cNvPr id="2720" name="Google Shape;2720;p23"/>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21" name="Google Shape;2721;p23"/>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22" name="Google Shape;2722;p23"/>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23" name="Google Shape;2723;p23"/>
            <p:cNvGrpSpPr/>
            <p:nvPr/>
          </p:nvGrpSpPr>
          <p:grpSpPr>
            <a:xfrm>
              <a:off x="239767" y="4177785"/>
              <a:ext cx="226161" cy="485068"/>
              <a:chOff x="226597" y="3727523"/>
              <a:chExt cx="226161" cy="485068"/>
            </a:xfrm>
          </p:grpSpPr>
          <p:sp>
            <p:nvSpPr>
              <p:cNvPr id="2724" name="Google Shape;2724;p23"/>
              <p:cNvSpPr/>
              <p:nvPr/>
            </p:nvSpPr>
            <p:spPr>
              <a:xfrm>
                <a:off x="226597"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25" name="Google Shape;2725;p23"/>
              <p:cNvSpPr/>
              <p:nvPr/>
            </p:nvSpPr>
            <p:spPr>
              <a:xfrm>
                <a:off x="23212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26" name="Google Shape;2726;p23"/>
              <p:cNvSpPr/>
              <p:nvPr/>
            </p:nvSpPr>
            <p:spPr>
              <a:xfrm>
                <a:off x="23212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27" name="Google Shape;2727;p23"/>
            <p:cNvGrpSpPr/>
            <p:nvPr/>
          </p:nvGrpSpPr>
          <p:grpSpPr>
            <a:xfrm>
              <a:off x="945473" y="4891676"/>
              <a:ext cx="674108" cy="251833"/>
              <a:chOff x="933070" y="4891426"/>
              <a:chExt cx="674108" cy="251833"/>
            </a:xfrm>
          </p:grpSpPr>
          <p:sp>
            <p:nvSpPr>
              <p:cNvPr id="2728" name="Google Shape;2728;p23"/>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29" name="Google Shape;2729;p23"/>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30" name="Google Shape;2730;p23"/>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31" name="Google Shape;2731;p23"/>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32" name="Google Shape;2732;p23"/>
            <p:cNvGrpSpPr/>
            <p:nvPr/>
          </p:nvGrpSpPr>
          <p:grpSpPr>
            <a:xfrm>
              <a:off x="477063" y="3229109"/>
              <a:ext cx="229726" cy="695027"/>
              <a:chOff x="466156" y="2807915"/>
              <a:chExt cx="229726" cy="695027"/>
            </a:xfrm>
          </p:grpSpPr>
          <p:sp>
            <p:nvSpPr>
              <p:cNvPr id="2733" name="Google Shape;2733;p23"/>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34" name="Google Shape;2734;p23"/>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35" name="Google Shape;2735;p23"/>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36" name="Google Shape;2736;p23"/>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37" name="Google Shape;2737;p23"/>
            <p:cNvGrpSpPr/>
            <p:nvPr/>
          </p:nvGrpSpPr>
          <p:grpSpPr>
            <a:xfrm>
              <a:off x="-1241" y="1590928"/>
              <a:ext cx="232084" cy="929469"/>
              <a:chOff x="53" y="1196432"/>
              <a:chExt cx="232084" cy="929469"/>
            </a:xfrm>
          </p:grpSpPr>
          <p:sp>
            <p:nvSpPr>
              <p:cNvPr id="2738" name="Google Shape;2738;p23"/>
              <p:cNvSpPr/>
              <p:nvPr/>
            </p:nvSpPr>
            <p:spPr>
              <a:xfrm>
                <a:off x="53" y="1196432"/>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39" name="Google Shape;2739;p23"/>
              <p:cNvSpPr/>
              <p:nvPr/>
            </p:nvSpPr>
            <p:spPr>
              <a:xfrm>
                <a:off x="35572" y="1250097"/>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40" name="Google Shape;2740;p23"/>
              <p:cNvSpPr/>
              <p:nvPr/>
            </p:nvSpPr>
            <p:spPr>
              <a:xfrm>
                <a:off x="35572" y="1913150"/>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41" name="Google Shape;2741;p23"/>
              <p:cNvSpPr/>
              <p:nvPr/>
            </p:nvSpPr>
            <p:spPr>
              <a:xfrm>
                <a:off x="35572" y="1461910"/>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42" name="Google Shape;2742;p23"/>
              <p:cNvSpPr/>
              <p:nvPr/>
            </p:nvSpPr>
            <p:spPr>
              <a:xfrm>
                <a:off x="35572" y="1693981"/>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43" name="Google Shape;2743;p23"/>
            <p:cNvGrpSpPr/>
            <p:nvPr/>
          </p:nvGrpSpPr>
          <p:grpSpPr>
            <a:xfrm>
              <a:off x="-72" y="3933486"/>
              <a:ext cx="903023" cy="233273"/>
              <a:chOff x="1222" y="3501752"/>
              <a:chExt cx="903023" cy="233273"/>
            </a:xfrm>
          </p:grpSpPr>
          <p:sp>
            <p:nvSpPr>
              <p:cNvPr id="2744" name="Google Shape;2744;p23"/>
              <p:cNvSpPr/>
              <p:nvPr/>
            </p:nvSpPr>
            <p:spPr>
              <a:xfrm>
                <a:off x="1222" y="35017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45" name="Google Shape;2745;p23"/>
              <p:cNvSpPr/>
              <p:nvPr/>
            </p:nvSpPr>
            <p:spPr>
              <a:xfrm>
                <a:off x="7372" y="353783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46" name="Google Shape;2746;p23"/>
              <p:cNvSpPr/>
              <p:nvPr/>
            </p:nvSpPr>
            <p:spPr>
              <a:xfrm>
                <a:off x="663726" y="353783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47" name="Google Shape;2747;p23"/>
              <p:cNvSpPr/>
              <p:nvPr/>
            </p:nvSpPr>
            <p:spPr>
              <a:xfrm>
                <a:off x="216958" y="353783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48" name="Google Shape;2748;p23"/>
              <p:cNvSpPr/>
              <p:nvPr/>
            </p:nvSpPr>
            <p:spPr>
              <a:xfrm>
                <a:off x="446651" y="353783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49" name="Google Shape;2749;p23"/>
            <p:cNvGrpSpPr/>
            <p:nvPr/>
          </p:nvGrpSpPr>
          <p:grpSpPr>
            <a:xfrm>
              <a:off x="-1241" y="2530941"/>
              <a:ext cx="466111" cy="451908"/>
              <a:chOff x="53" y="2125905"/>
              <a:chExt cx="466111" cy="451908"/>
            </a:xfrm>
          </p:grpSpPr>
          <p:sp>
            <p:nvSpPr>
              <p:cNvPr id="2750" name="Google Shape;2750;p23"/>
              <p:cNvSpPr/>
              <p:nvPr/>
            </p:nvSpPr>
            <p:spPr>
              <a:xfrm>
                <a:off x="53" y="2125905"/>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51" name="Google Shape;2751;p23"/>
              <p:cNvSpPr/>
              <p:nvPr/>
            </p:nvSpPr>
            <p:spPr>
              <a:xfrm>
                <a:off x="37930" y="2150578"/>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52" name="Google Shape;2752;p23"/>
              <p:cNvSpPr/>
              <p:nvPr/>
            </p:nvSpPr>
            <p:spPr>
              <a:xfrm>
                <a:off x="275131" y="2150578"/>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53" name="Google Shape;2753;p23"/>
              <p:cNvSpPr/>
              <p:nvPr/>
            </p:nvSpPr>
            <p:spPr>
              <a:xfrm>
                <a:off x="275131" y="2386724"/>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54" name="Google Shape;2754;p23"/>
              <p:cNvSpPr/>
              <p:nvPr/>
            </p:nvSpPr>
            <p:spPr>
              <a:xfrm>
                <a:off x="37930" y="2386724"/>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55" name="Google Shape;2755;p23"/>
            <p:cNvGrpSpPr/>
            <p:nvPr/>
          </p:nvGrpSpPr>
          <p:grpSpPr>
            <a:xfrm>
              <a:off x="-1241" y="4673872"/>
              <a:ext cx="933015" cy="469695"/>
              <a:chOff x="53" y="4203889"/>
              <a:chExt cx="933015" cy="469695"/>
            </a:xfrm>
          </p:grpSpPr>
          <p:sp>
            <p:nvSpPr>
              <p:cNvPr id="2756" name="Google Shape;2756;p23"/>
              <p:cNvSpPr/>
              <p:nvPr/>
            </p:nvSpPr>
            <p:spPr>
              <a:xfrm>
                <a:off x="53" y="4203889"/>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57" name="Google Shape;2757;p23"/>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58" name="Google Shape;2758;p23"/>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59" name="Google Shape;2759;p23"/>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60" name="Google Shape;2760;p23"/>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61" name="Google Shape;2761;p23"/>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62" name="Google Shape;2762;p23"/>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63" name="Google Shape;2763;p23"/>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64" name="Google Shape;2764;p23"/>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65" name="Google Shape;2765;p23"/>
            <p:cNvGrpSpPr/>
            <p:nvPr/>
          </p:nvGrpSpPr>
          <p:grpSpPr>
            <a:xfrm>
              <a:off x="-1567" y="2994265"/>
              <a:ext cx="464942" cy="928676"/>
              <a:chOff x="1222" y="2573071"/>
              <a:chExt cx="464942" cy="928676"/>
            </a:xfrm>
          </p:grpSpPr>
          <p:sp>
            <p:nvSpPr>
              <p:cNvPr id="2766" name="Google Shape;2766;p23"/>
              <p:cNvSpPr/>
              <p:nvPr/>
            </p:nvSpPr>
            <p:spPr>
              <a:xfrm>
                <a:off x="1222" y="2573071"/>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67" name="Google Shape;2767;p23"/>
              <p:cNvSpPr/>
              <p:nvPr/>
            </p:nvSpPr>
            <p:spPr>
              <a:xfrm>
                <a:off x="273565" y="2599913"/>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68" name="Google Shape;2768;p23"/>
              <p:cNvSpPr/>
              <p:nvPr/>
            </p:nvSpPr>
            <p:spPr>
              <a:xfrm>
                <a:off x="273565" y="2837115"/>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69" name="Google Shape;2769;p23"/>
              <p:cNvSpPr/>
              <p:nvPr/>
            </p:nvSpPr>
            <p:spPr>
              <a:xfrm>
                <a:off x="273565" y="3074317"/>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70" name="Google Shape;2770;p23"/>
              <p:cNvSpPr/>
              <p:nvPr/>
            </p:nvSpPr>
            <p:spPr>
              <a:xfrm>
                <a:off x="273565" y="3304012"/>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71" name="Google Shape;2771;p23"/>
              <p:cNvSpPr/>
              <p:nvPr/>
            </p:nvSpPr>
            <p:spPr>
              <a:xfrm>
                <a:off x="35176" y="2599913"/>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72" name="Google Shape;2772;p23"/>
              <p:cNvSpPr/>
              <p:nvPr/>
            </p:nvSpPr>
            <p:spPr>
              <a:xfrm>
                <a:off x="35176" y="2837115"/>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73" name="Google Shape;2773;p23"/>
              <p:cNvSpPr/>
              <p:nvPr/>
            </p:nvSpPr>
            <p:spPr>
              <a:xfrm>
                <a:off x="35176" y="3074317"/>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74" name="Google Shape;2774;p23"/>
              <p:cNvSpPr/>
              <p:nvPr/>
            </p:nvSpPr>
            <p:spPr>
              <a:xfrm>
                <a:off x="35176" y="3304012"/>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grpSp>
        <p:nvGrpSpPr>
          <p:cNvPr id="2775" name="Google Shape;2775;p23"/>
          <p:cNvGrpSpPr/>
          <p:nvPr/>
        </p:nvGrpSpPr>
        <p:grpSpPr>
          <a:xfrm flipH="1">
            <a:off x="11" y="-4"/>
            <a:ext cx="2587797" cy="3818357"/>
            <a:chOff x="6557060" y="1045"/>
            <a:chExt cx="2587797" cy="3818357"/>
          </a:xfrm>
        </p:grpSpPr>
        <p:grpSp>
          <p:nvGrpSpPr>
            <p:cNvPr id="2776" name="Google Shape;2776;p23"/>
            <p:cNvGrpSpPr/>
            <p:nvPr/>
          </p:nvGrpSpPr>
          <p:grpSpPr>
            <a:xfrm>
              <a:off x="8406193" y="1676958"/>
              <a:ext cx="231688" cy="912511"/>
              <a:chOff x="8445721" y="2335166"/>
              <a:chExt cx="231688" cy="912511"/>
            </a:xfrm>
          </p:grpSpPr>
          <p:sp>
            <p:nvSpPr>
              <p:cNvPr id="2777" name="Google Shape;2777;p23"/>
              <p:cNvSpPr/>
              <p:nvPr/>
            </p:nvSpPr>
            <p:spPr>
              <a:xfrm rot="10800000">
                <a:off x="8445721" y="2335166"/>
                <a:ext cx="231688" cy="912511"/>
              </a:xfrm>
              <a:custGeom>
                <a:avLst/>
                <a:gdLst/>
                <a:ahLst/>
                <a:cxnLst/>
                <a:rect l="l" t="t" r="r" b="b"/>
                <a:pathLst>
                  <a:path w="12283" h="48377" extrusionOk="0">
                    <a:moveTo>
                      <a:pt x="1" y="1"/>
                    </a:moveTo>
                    <a:lnTo>
                      <a:pt x="1" y="48376"/>
                    </a:lnTo>
                    <a:lnTo>
                      <a:pt x="12283" y="48376"/>
                    </a:lnTo>
                    <a:lnTo>
                      <a:pt x="12283"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78" name="Google Shape;2778;p23"/>
              <p:cNvSpPr/>
              <p:nvPr/>
            </p:nvSpPr>
            <p:spPr>
              <a:xfrm rot="10800000">
                <a:off x="8455189" y="3050714"/>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79" name="Google Shape;2779;p23"/>
              <p:cNvSpPr/>
              <p:nvPr/>
            </p:nvSpPr>
            <p:spPr>
              <a:xfrm rot="10800000">
                <a:off x="8455189" y="2387642"/>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80" name="Google Shape;2780;p23"/>
              <p:cNvSpPr/>
              <p:nvPr/>
            </p:nvSpPr>
            <p:spPr>
              <a:xfrm rot="10800000">
                <a:off x="8455189" y="2838769"/>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81" name="Google Shape;2781;p23"/>
              <p:cNvSpPr/>
              <p:nvPr/>
            </p:nvSpPr>
            <p:spPr>
              <a:xfrm rot="10800000">
                <a:off x="8455189" y="2607094"/>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82" name="Google Shape;2782;p23"/>
            <p:cNvGrpSpPr/>
            <p:nvPr/>
          </p:nvGrpSpPr>
          <p:grpSpPr>
            <a:xfrm>
              <a:off x="8180143" y="1051"/>
              <a:ext cx="474807" cy="477976"/>
              <a:chOff x="8210487" y="-177"/>
              <a:chExt cx="474807" cy="477976"/>
            </a:xfrm>
          </p:grpSpPr>
          <p:sp>
            <p:nvSpPr>
              <p:cNvPr id="2783" name="Google Shape;2783;p23"/>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84" name="Google Shape;2784;p23"/>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85" name="Google Shape;2785;p23"/>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86" name="Google Shape;2786;p23"/>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87" name="Google Shape;2787;p23"/>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88" name="Google Shape;2788;p23"/>
            <p:cNvGrpSpPr/>
            <p:nvPr/>
          </p:nvGrpSpPr>
          <p:grpSpPr>
            <a:xfrm>
              <a:off x="8668852" y="1051"/>
              <a:ext cx="474807" cy="477976"/>
              <a:chOff x="8667932" y="-177"/>
              <a:chExt cx="474807" cy="477976"/>
            </a:xfrm>
          </p:grpSpPr>
          <p:sp>
            <p:nvSpPr>
              <p:cNvPr id="2789" name="Google Shape;2789;p23"/>
              <p:cNvSpPr/>
              <p:nvPr/>
            </p:nvSpPr>
            <p:spPr>
              <a:xfrm rot="10800000">
                <a:off x="8667932" y="-177"/>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90" name="Google Shape;2790;p23"/>
              <p:cNvSpPr/>
              <p:nvPr/>
            </p:nvSpPr>
            <p:spPr>
              <a:xfrm rot="10800000">
                <a:off x="8712517" y="48161"/>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91" name="Google Shape;2791;p23"/>
              <p:cNvSpPr/>
              <p:nvPr/>
            </p:nvSpPr>
            <p:spPr>
              <a:xfrm rot="10800000">
                <a:off x="8937477" y="48161"/>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92" name="Google Shape;2792;p23"/>
              <p:cNvSpPr/>
              <p:nvPr/>
            </p:nvSpPr>
            <p:spPr>
              <a:xfrm rot="10800000">
                <a:off x="8937477" y="272555"/>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93" name="Google Shape;2793;p23"/>
              <p:cNvSpPr/>
              <p:nvPr/>
            </p:nvSpPr>
            <p:spPr>
              <a:xfrm rot="10800000">
                <a:off x="8712517" y="272555"/>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794" name="Google Shape;2794;p23"/>
            <p:cNvGrpSpPr/>
            <p:nvPr/>
          </p:nvGrpSpPr>
          <p:grpSpPr>
            <a:xfrm>
              <a:off x="6557060" y="1045"/>
              <a:ext cx="934995" cy="251833"/>
              <a:chOff x="6611261" y="-182"/>
              <a:chExt cx="934995" cy="251833"/>
            </a:xfrm>
          </p:grpSpPr>
          <p:sp>
            <p:nvSpPr>
              <p:cNvPr id="2795" name="Google Shape;2795;p23"/>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796" name="Google Shape;2796;p23"/>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97" name="Google Shape;2797;p23"/>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98" name="Google Shape;2798;p23"/>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799" name="Google Shape;2799;p23"/>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00" name="Google Shape;2800;p23"/>
            <p:cNvGrpSpPr/>
            <p:nvPr/>
          </p:nvGrpSpPr>
          <p:grpSpPr>
            <a:xfrm>
              <a:off x="8649523" y="2889815"/>
              <a:ext cx="248677" cy="481422"/>
              <a:chOff x="8675415" y="3004149"/>
              <a:chExt cx="236026" cy="463753"/>
            </a:xfrm>
          </p:grpSpPr>
          <p:sp>
            <p:nvSpPr>
              <p:cNvPr id="2801" name="Google Shape;2801;p23"/>
              <p:cNvSpPr/>
              <p:nvPr/>
            </p:nvSpPr>
            <p:spPr>
              <a:xfrm rot="10800000">
                <a:off x="8675415" y="3004149"/>
                <a:ext cx="236026" cy="463753"/>
              </a:xfrm>
              <a:custGeom>
                <a:avLst/>
                <a:gdLst/>
                <a:ahLst/>
                <a:cxnLst/>
                <a:rect l="l" t="t" r="r" b="b"/>
                <a:pathLst>
                  <a:path w="12513" h="24586" extrusionOk="0">
                    <a:moveTo>
                      <a:pt x="0" y="0"/>
                    </a:moveTo>
                    <a:lnTo>
                      <a:pt x="0" y="24586"/>
                    </a:lnTo>
                    <a:lnTo>
                      <a:pt x="12512" y="24586"/>
                    </a:lnTo>
                    <a:lnTo>
                      <a:pt x="12512"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02" name="Google Shape;2802;p23"/>
              <p:cNvSpPr/>
              <p:nvPr/>
            </p:nvSpPr>
            <p:spPr>
              <a:xfrm rot="10800000">
                <a:off x="8710537" y="3277390"/>
                <a:ext cx="185909" cy="158935"/>
              </a:xfrm>
              <a:custGeom>
                <a:avLst/>
                <a:gdLst/>
                <a:ahLst/>
                <a:cxnLst/>
                <a:rect l="l" t="t" r="r" b="b"/>
                <a:pathLst>
                  <a:path w="9856" h="8426" extrusionOk="0">
                    <a:moveTo>
                      <a:pt x="5629" y="0"/>
                    </a:moveTo>
                    <a:cubicBezTo>
                      <a:pt x="1904" y="0"/>
                      <a:pt x="0" y="4499"/>
                      <a:pt x="2637" y="7156"/>
                    </a:cubicBezTo>
                    <a:cubicBezTo>
                      <a:pt x="3499" y="8033"/>
                      <a:pt x="4566" y="8425"/>
                      <a:pt x="5613" y="8425"/>
                    </a:cubicBezTo>
                    <a:cubicBezTo>
                      <a:pt x="7763" y="8425"/>
                      <a:pt x="9827" y="6767"/>
                      <a:pt x="9855" y="4248"/>
                    </a:cubicBezTo>
                    <a:cubicBezTo>
                      <a:pt x="9855" y="1904"/>
                      <a:pt x="7972" y="0"/>
                      <a:pt x="562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03" name="Google Shape;2803;p23"/>
              <p:cNvSpPr/>
              <p:nvPr/>
            </p:nvSpPr>
            <p:spPr>
              <a:xfrm rot="10800000">
                <a:off x="8710537" y="3052204"/>
                <a:ext cx="185796" cy="158766"/>
              </a:xfrm>
              <a:custGeom>
                <a:avLst/>
                <a:gdLst/>
                <a:ahLst/>
                <a:cxnLst/>
                <a:rect l="l" t="t" r="r" b="b"/>
                <a:pathLst>
                  <a:path w="9850" h="8417" extrusionOk="0">
                    <a:moveTo>
                      <a:pt x="5597" y="1"/>
                    </a:moveTo>
                    <a:cubicBezTo>
                      <a:pt x="1889" y="1"/>
                      <a:pt x="0" y="4505"/>
                      <a:pt x="2631" y="7156"/>
                    </a:cubicBezTo>
                    <a:cubicBezTo>
                      <a:pt x="3493" y="8026"/>
                      <a:pt x="4560" y="8416"/>
                      <a:pt x="5606" y="8416"/>
                    </a:cubicBezTo>
                    <a:cubicBezTo>
                      <a:pt x="7757" y="8416"/>
                      <a:pt x="9821" y="6768"/>
                      <a:pt x="9849" y="4248"/>
                    </a:cubicBezTo>
                    <a:cubicBezTo>
                      <a:pt x="9849" y="1905"/>
                      <a:pt x="7966" y="1"/>
                      <a:pt x="5623" y="1"/>
                    </a:cubicBezTo>
                    <a:cubicBezTo>
                      <a:pt x="5614" y="1"/>
                      <a:pt x="5605" y="1"/>
                      <a:pt x="559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04" name="Google Shape;2804;p23"/>
            <p:cNvGrpSpPr/>
            <p:nvPr/>
          </p:nvGrpSpPr>
          <p:grpSpPr>
            <a:xfrm>
              <a:off x="8905206" y="966810"/>
              <a:ext cx="237747" cy="521206"/>
              <a:chOff x="8916163" y="930485"/>
              <a:chExt cx="226576" cy="485068"/>
            </a:xfrm>
          </p:grpSpPr>
          <p:sp>
            <p:nvSpPr>
              <p:cNvPr id="2805" name="Google Shape;2805;p23"/>
              <p:cNvSpPr/>
              <p:nvPr/>
            </p:nvSpPr>
            <p:spPr>
              <a:xfrm rot="10800000">
                <a:off x="8916163" y="930485"/>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06" name="Google Shape;2806;p23"/>
              <p:cNvSpPr/>
              <p:nvPr/>
            </p:nvSpPr>
            <p:spPr>
              <a:xfrm rot="10800000">
                <a:off x="8950115" y="1217817"/>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07" name="Google Shape;2807;p23"/>
              <p:cNvSpPr/>
              <p:nvPr/>
            </p:nvSpPr>
            <p:spPr>
              <a:xfrm rot="10800000">
                <a:off x="8950115" y="981501"/>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08" name="Google Shape;2808;p23"/>
            <p:cNvGrpSpPr/>
            <p:nvPr/>
          </p:nvGrpSpPr>
          <p:grpSpPr>
            <a:xfrm>
              <a:off x="8650169" y="968168"/>
              <a:ext cx="241789" cy="518489"/>
              <a:chOff x="8690807" y="930485"/>
              <a:chExt cx="226161" cy="485068"/>
            </a:xfrm>
          </p:grpSpPr>
          <p:sp>
            <p:nvSpPr>
              <p:cNvPr id="2809" name="Google Shape;2809;p23"/>
              <p:cNvSpPr/>
              <p:nvPr/>
            </p:nvSpPr>
            <p:spPr>
              <a:xfrm rot="10800000">
                <a:off x="8690807" y="930485"/>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10" name="Google Shape;2810;p23"/>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11" name="Google Shape;2811;p23"/>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12" name="Google Shape;2812;p23"/>
            <p:cNvGrpSpPr/>
            <p:nvPr/>
          </p:nvGrpSpPr>
          <p:grpSpPr>
            <a:xfrm>
              <a:off x="8407182" y="970843"/>
              <a:ext cx="229726" cy="695027"/>
              <a:chOff x="8447683" y="1640135"/>
              <a:chExt cx="229726" cy="695027"/>
            </a:xfrm>
          </p:grpSpPr>
          <p:sp>
            <p:nvSpPr>
              <p:cNvPr id="2813" name="Google Shape;2813;p23"/>
              <p:cNvSpPr/>
              <p:nvPr/>
            </p:nvSpPr>
            <p:spPr>
              <a:xfrm rot="10800000">
                <a:off x="8447683" y="164013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14" name="Google Shape;2814;p23"/>
              <p:cNvSpPr/>
              <p:nvPr/>
            </p:nvSpPr>
            <p:spPr>
              <a:xfrm rot="10800000">
                <a:off x="8455189" y="2150836"/>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15" name="Google Shape;2815;p23"/>
              <p:cNvSpPr/>
              <p:nvPr/>
            </p:nvSpPr>
            <p:spPr>
              <a:xfrm rot="10800000">
                <a:off x="8455189" y="1913238"/>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16" name="Google Shape;2816;p23"/>
              <p:cNvSpPr/>
              <p:nvPr/>
            </p:nvSpPr>
            <p:spPr>
              <a:xfrm rot="10800000">
                <a:off x="8455189" y="1674848"/>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17" name="Google Shape;2817;p23"/>
            <p:cNvGrpSpPr/>
            <p:nvPr/>
          </p:nvGrpSpPr>
          <p:grpSpPr>
            <a:xfrm>
              <a:off x="7936989" y="263767"/>
              <a:ext cx="229330" cy="695891"/>
              <a:chOff x="7981165" y="243746"/>
              <a:chExt cx="229330" cy="698195"/>
            </a:xfrm>
          </p:grpSpPr>
          <p:sp>
            <p:nvSpPr>
              <p:cNvPr id="2818" name="Google Shape;2818;p23"/>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19" name="Google Shape;2819;p23"/>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20" name="Google Shape;2820;p23"/>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21" name="Google Shape;2821;p23"/>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22" name="Google Shape;2822;p23"/>
            <p:cNvGrpSpPr/>
            <p:nvPr/>
          </p:nvGrpSpPr>
          <p:grpSpPr>
            <a:xfrm>
              <a:off x="8912773" y="2889933"/>
              <a:ext cx="232084" cy="929469"/>
              <a:chOff x="8911428" y="3017176"/>
              <a:chExt cx="232084" cy="929469"/>
            </a:xfrm>
          </p:grpSpPr>
          <p:sp>
            <p:nvSpPr>
              <p:cNvPr id="2823" name="Google Shape;2823;p23"/>
              <p:cNvSpPr/>
              <p:nvPr/>
            </p:nvSpPr>
            <p:spPr>
              <a:xfrm rot="10800000">
                <a:off x="8911428" y="3017176"/>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24" name="Google Shape;2824;p23"/>
              <p:cNvSpPr/>
              <p:nvPr/>
            </p:nvSpPr>
            <p:spPr>
              <a:xfrm rot="10800000">
                <a:off x="8920123" y="3732328"/>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25" name="Google Shape;2825;p23"/>
              <p:cNvSpPr/>
              <p:nvPr/>
            </p:nvSpPr>
            <p:spPr>
              <a:xfrm rot="10800000">
                <a:off x="8920123" y="3069256"/>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26" name="Google Shape;2826;p23"/>
              <p:cNvSpPr/>
              <p:nvPr/>
            </p:nvSpPr>
            <p:spPr>
              <a:xfrm rot="10800000">
                <a:off x="8920123" y="3520383"/>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27" name="Google Shape;2827;p23"/>
              <p:cNvSpPr/>
              <p:nvPr/>
            </p:nvSpPr>
            <p:spPr>
              <a:xfrm rot="10800000">
                <a:off x="8920123" y="3288312"/>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28" name="Google Shape;2828;p23"/>
            <p:cNvGrpSpPr/>
            <p:nvPr/>
          </p:nvGrpSpPr>
          <p:grpSpPr>
            <a:xfrm>
              <a:off x="8649710" y="2432667"/>
              <a:ext cx="493379" cy="451275"/>
              <a:chOff x="8677401" y="2565264"/>
              <a:chExt cx="466111" cy="451908"/>
            </a:xfrm>
          </p:grpSpPr>
          <p:sp>
            <p:nvSpPr>
              <p:cNvPr id="2829" name="Google Shape;2829;p23"/>
              <p:cNvSpPr/>
              <p:nvPr/>
            </p:nvSpPr>
            <p:spPr>
              <a:xfrm rot="10800000">
                <a:off x="8677401" y="2565264"/>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30" name="Google Shape;2830;p23"/>
              <p:cNvSpPr/>
              <p:nvPr/>
            </p:nvSpPr>
            <p:spPr>
              <a:xfrm rot="10800000">
                <a:off x="8923669" y="2836392"/>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31" name="Google Shape;2831;p23"/>
              <p:cNvSpPr/>
              <p:nvPr/>
            </p:nvSpPr>
            <p:spPr>
              <a:xfrm rot="10800000">
                <a:off x="8686072" y="2836392"/>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32" name="Google Shape;2832;p23"/>
              <p:cNvSpPr/>
              <p:nvPr/>
            </p:nvSpPr>
            <p:spPr>
              <a:xfrm rot="10800000">
                <a:off x="8686468" y="2600379"/>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33" name="Google Shape;2833;p23"/>
              <p:cNvSpPr/>
              <p:nvPr/>
            </p:nvSpPr>
            <p:spPr>
              <a:xfrm rot="10800000">
                <a:off x="8923669" y="2600379"/>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34" name="Google Shape;2834;p23"/>
            <p:cNvGrpSpPr/>
            <p:nvPr/>
          </p:nvGrpSpPr>
          <p:grpSpPr>
            <a:xfrm>
              <a:off x="8180616" y="490075"/>
              <a:ext cx="962218" cy="469695"/>
              <a:chOff x="8210498" y="469492"/>
              <a:chExt cx="933015" cy="469695"/>
            </a:xfrm>
          </p:grpSpPr>
          <p:sp>
            <p:nvSpPr>
              <p:cNvPr id="2835" name="Google Shape;2835;p23"/>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36" name="Google Shape;2836;p23"/>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37" name="Google Shape;2837;p23"/>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38" name="Google Shape;2838;p23"/>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39" name="Google Shape;2839;p23"/>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40" name="Google Shape;2840;p23"/>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41" name="Google Shape;2841;p23"/>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42" name="Google Shape;2842;p23"/>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43" name="Google Shape;2843;p23"/>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44" name="Google Shape;2844;p23"/>
            <p:cNvGrpSpPr/>
            <p:nvPr/>
          </p:nvGrpSpPr>
          <p:grpSpPr>
            <a:xfrm>
              <a:off x="8650487" y="1493668"/>
              <a:ext cx="492699" cy="928676"/>
              <a:chOff x="8677401" y="1641329"/>
              <a:chExt cx="464942" cy="928676"/>
            </a:xfrm>
          </p:grpSpPr>
          <p:sp>
            <p:nvSpPr>
              <p:cNvPr id="2845" name="Google Shape;2845;p23"/>
              <p:cNvSpPr/>
              <p:nvPr/>
            </p:nvSpPr>
            <p:spPr>
              <a:xfrm rot="10800000">
                <a:off x="8677401" y="1641329"/>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46" name="Google Shape;2846;p23"/>
              <p:cNvSpPr/>
              <p:nvPr/>
            </p:nvSpPr>
            <p:spPr>
              <a:xfrm rot="10800000">
                <a:off x="8681960" y="2382436"/>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47" name="Google Shape;2847;p23"/>
              <p:cNvSpPr/>
              <p:nvPr/>
            </p:nvSpPr>
            <p:spPr>
              <a:xfrm rot="10800000">
                <a:off x="8681960" y="2145121"/>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48" name="Google Shape;2848;p23"/>
              <p:cNvSpPr/>
              <p:nvPr/>
            </p:nvSpPr>
            <p:spPr>
              <a:xfrm rot="10800000">
                <a:off x="8681564" y="1907825"/>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49" name="Google Shape;2849;p23"/>
              <p:cNvSpPr/>
              <p:nvPr/>
            </p:nvSpPr>
            <p:spPr>
              <a:xfrm rot="10800000">
                <a:off x="8681564" y="1678206"/>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50" name="Google Shape;2850;p23"/>
              <p:cNvSpPr/>
              <p:nvPr/>
            </p:nvSpPr>
            <p:spPr>
              <a:xfrm rot="10800000">
                <a:off x="8920349" y="2382436"/>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51" name="Google Shape;2851;p23"/>
              <p:cNvSpPr/>
              <p:nvPr/>
            </p:nvSpPr>
            <p:spPr>
              <a:xfrm rot="10800000">
                <a:off x="8920349" y="2145121"/>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52" name="Google Shape;2852;p23"/>
              <p:cNvSpPr/>
              <p:nvPr/>
            </p:nvSpPr>
            <p:spPr>
              <a:xfrm rot="10800000">
                <a:off x="8920349" y="1907825"/>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53" name="Google Shape;2853;p23"/>
              <p:cNvSpPr/>
              <p:nvPr/>
            </p:nvSpPr>
            <p:spPr>
              <a:xfrm rot="10800000">
                <a:off x="8920349" y="1678206"/>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2854" name="Google Shape;2854;p23"/>
            <p:cNvGrpSpPr/>
            <p:nvPr/>
          </p:nvGrpSpPr>
          <p:grpSpPr>
            <a:xfrm>
              <a:off x="7491999" y="1045"/>
              <a:ext cx="674108" cy="251833"/>
              <a:chOff x="7536387" y="-182"/>
              <a:chExt cx="674108" cy="251833"/>
            </a:xfrm>
          </p:grpSpPr>
          <p:sp>
            <p:nvSpPr>
              <p:cNvPr id="2855" name="Google Shape;2855;p23"/>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2856" name="Google Shape;2856;p23"/>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57" name="Google Shape;2857;p23"/>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2858" name="Google Shape;2858;p23"/>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sp>
        <p:nvSpPr>
          <p:cNvPr id="2859" name="Google Shape;2859;p23"/>
          <p:cNvSpPr txBox="1">
            <a:spLocks noGrp="1"/>
          </p:cNvSpPr>
          <p:nvPr>
            <p:ph type="subTitle" idx="4"/>
          </p:nvPr>
        </p:nvSpPr>
        <p:spPr>
          <a:xfrm>
            <a:off x="3721125" y="3370748"/>
            <a:ext cx="1702500" cy="85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860" name="Google Shape;2860;p23"/>
          <p:cNvSpPr txBox="1">
            <a:spLocks noGrp="1"/>
          </p:cNvSpPr>
          <p:nvPr>
            <p:ph type="subTitle" idx="5"/>
          </p:nvPr>
        </p:nvSpPr>
        <p:spPr>
          <a:xfrm>
            <a:off x="6037825" y="3370748"/>
            <a:ext cx="1702500" cy="85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61" name="Google Shape;2861;p23"/>
          <p:cNvSpPr txBox="1">
            <a:spLocks noGrp="1"/>
          </p:cNvSpPr>
          <p:nvPr>
            <p:ph type="subTitle" idx="6"/>
          </p:nvPr>
        </p:nvSpPr>
        <p:spPr>
          <a:xfrm>
            <a:off x="1404425" y="3370748"/>
            <a:ext cx="1702500" cy="85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547184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364"/>
        <p:cNvGrpSpPr/>
        <p:nvPr/>
      </p:nvGrpSpPr>
      <p:grpSpPr>
        <a:xfrm>
          <a:off x="0" y="0"/>
          <a:ext cx="0" cy="0"/>
          <a:chOff x="0" y="0"/>
          <a:chExt cx="0" cy="0"/>
        </a:xfrm>
      </p:grpSpPr>
      <p:sp>
        <p:nvSpPr>
          <p:cNvPr id="3365" name="Google Shape;3365;p33"/>
          <p:cNvSpPr txBox="1">
            <a:spLocks noGrp="1"/>
          </p:cNvSpPr>
          <p:nvPr>
            <p:ph type="title"/>
          </p:nvPr>
        </p:nvSpPr>
        <p:spPr>
          <a:xfrm>
            <a:off x="717700" y="347265"/>
            <a:ext cx="77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66" name="Google Shape;3366;p33"/>
          <p:cNvSpPr txBox="1">
            <a:spLocks noGrp="1"/>
          </p:cNvSpPr>
          <p:nvPr>
            <p:ph type="body" idx="1"/>
          </p:nvPr>
        </p:nvSpPr>
        <p:spPr>
          <a:xfrm>
            <a:off x="624051" y="1148811"/>
            <a:ext cx="8078700" cy="3416400"/>
          </a:xfrm>
          <a:prstGeom prst="rect">
            <a:avLst/>
          </a:prstGeom>
        </p:spPr>
        <p:txBody>
          <a:bodyPr spcFirstLastPara="1" wrap="square" lIns="91425" tIns="91425" rIns="91425" bIns="91425" anchor="t" anchorCtr="0">
            <a:noAutofit/>
          </a:bodyPr>
          <a:lstStyle>
            <a:lvl1pPr marL="457189" lvl="0" indent="-304793" rtl="0">
              <a:spcBef>
                <a:spcPts val="0"/>
              </a:spcBef>
              <a:spcAft>
                <a:spcPts val="0"/>
              </a:spcAft>
              <a:buClr>
                <a:srgbClr val="434343"/>
              </a:buClr>
              <a:buSzPts val="1200"/>
              <a:buFont typeface="Livvic"/>
              <a:buAutoNum type="arabicPeriod"/>
              <a:defRPr sz="1200">
                <a:solidFill>
                  <a:schemeClr val="dk1"/>
                </a:solidFill>
                <a:latin typeface="Source Sans Pro"/>
                <a:ea typeface="Source Sans Pro"/>
                <a:cs typeface="Source Sans Pro"/>
                <a:sym typeface="Source Sans Pro"/>
              </a:defRPr>
            </a:lvl1pPr>
            <a:lvl2pPr marL="914378" lvl="1" indent="-304793" rtl="0">
              <a:spcBef>
                <a:spcPts val="1600"/>
              </a:spcBef>
              <a:spcAft>
                <a:spcPts val="0"/>
              </a:spcAft>
              <a:buClr>
                <a:srgbClr val="434343"/>
              </a:buClr>
              <a:buSzPts val="1200"/>
              <a:buFont typeface="Roboto Condensed Light"/>
              <a:buAutoNum type="alphaLcPeriod"/>
              <a:defRPr sz="1200">
                <a:solidFill>
                  <a:schemeClr val="dk1"/>
                </a:solidFill>
              </a:defRPr>
            </a:lvl2pPr>
            <a:lvl3pPr marL="1371566" lvl="2" indent="-304793" rtl="0">
              <a:spcBef>
                <a:spcPts val="1600"/>
              </a:spcBef>
              <a:spcAft>
                <a:spcPts val="0"/>
              </a:spcAft>
              <a:buClr>
                <a:srgbClr val="434343"/>
              </a:buClr>
              <a:buSzPts val="1200"/>
              <a:buFont typeface="Roboto Condensed Light"/>
              <a:buAutoNum type="romanLcPeriod"/>
              <a:defRPr sz="1200">
                <a:solidFill>
                  <a:schemeClr val="dk1"/>
                </a:solidFill>
              </a:defRPr>
            </a:lvl3pPr>
            <a:lvl4pPr marL="1828754" lvl="3" indent="-304793" rtl="0">
              <a:spcBef>
                <a:spcPts val="1600"/>
              </a:spcBef>
              <a:spcAft>
                <a:spcPts val="0"/>
              </a:spcAft>
              <a:buClr>
                <a:srgbClr val="434343"/>
              </a:buClr>
              <a:buSzPts val="1200"/>
              <a:buFont typeface="Roboto Condensed Light"/>
              <a:buAutoNum type="arabicPeriod"/>
              <a:defRPr sz="1200">
                <a:solidFill>
                  <a:schemeClr val="dk1"/>
                </a:solidFill>
              </a:defRPr>
            </a:lvl4pPr>
            <a:lvl5pPr marL="2285943" lvl="4" indent="-304793" rtl="0">
              <a:spcBef>
                <a:spcPts val="1600"/>
              </a:spcBef>
              <a:spcAft>
                <a:spcPts val="0"/>
              </a:spcAft>
              <a:buClr>
                <a:srgbClr val="434343"/>
              </a:buClr>
              <a:buSzPts val="1200"/>
              <a:buFont typeface="Roboto Condensed Light"/>
              <a:buAutoNum type="alphaLcPeriod"/>
              <a:defRPr sz="1200">
                <a:solidFill>
                  <a:schemeClr val="dk1"/>
                </a:solidFill>
              </a:defRPr>
            </a:lvl5pPr>
            <a:lvl6pPr marL="2743132" lvl="5" indent="-304793" rtl="0">
              <a:spcBef>
                <a:spcPts val="1600"/>
              </a:spcBef>
              <a:spcAft>
                <a:spcPts val="0"/>
              </a:spcAft>
              <a:buClr>
                <a:srgbClr val="434343"/>
              </a:buClr>
              <a:buSzPts val="1200"/>
              <a:buFont typeface="Roboto Condensed Light"/>
              <a:buAutoNum type="romanLcPeriod"/>
              <a:defRPr sz="1200">
                <a:solidFill>
                  <a:schemeClr val="dk1"/>
                </a:solidFill>
              </a:defRPr>
            </a:lvl6pPr>
            <a:lvl7pPr marL="3200320" lvl="6" indent="-304793" rtl="0">
              <a:spcBef>
                <a:spcPts val="1600"/>
              </a:spcBef>
              <a:spcAft>
                <a:spcPts val="0"/>
              </a:spcAft>
              <a:buClr>
                <a:srgbClr val="434343"/>
              </a:buClr>
              <a:buSzPts val="1200"/>
              <a:buFont typeface="Roboto Condensed Light"/>
              <a:buAutoNum type="arabicPeriod"/>
              <a:defRPr sz="1200">
                <a:solidFill>
                  <a:schemeClr val="dk1"/>
                </a:solidFill>
              </a:defRPr>
            </a:lvl7pPr>
            <a:lvl8pPr marL="3657509" lvl="7" indent="-304793" rtl="0">
              <a:spcBef>
                <a:spcPts val="1600"/>
              </a:spcBef>
              <a:spcAft>
                <a:spcPts val="0"/>
              </a:spcAft>
              <a:buClr>
                <a:srgbClr val="434343"/>
              </a:buClr>
              <a:buSzPts val="1200"/>
              <a:buFont typeface="Roboto Condensed Light"/>
              <a:buAutoNum type="alphaLcPeriod"/>
              <a:defRPr sz="1200">
                <a:solidFill>
                  <a:schemeClr val="dk1"/>
                </a:solidFill>
              </a:defRPr>
            </a:lvl8pPr>
            <a:lvl9pPr marL="4114697" lvl="8" indent="-304793" rtl="0">
              <a:spcBef>
                <a:spcPts val="1600"/>
              </a:spcBef>
              <a:spcAft>
                <a:spcPts val="1600"/>
              </a:spcAft>
              <a:buClr>
                <a:srgbClr val="434343"/>
              </a:buClr>
              <a:buSzPts val="1200"/>
              <a:buFont typeface="Roboto Condensed Light"/>
              <a:buAutoNum type="romanLcPeriod"/>
              <a:defRPr sz="1200">
                <a:solidFill>
                  <a:schemeClr val="dk1"/>
                </a:solidFill>
              </a:defRPr>
            </a:lvl9pPr>
          </a:lstStyle>
          <a:p>
            <a:endParaRPr/>
          </a:p>
        </p:txBody>
      </p:sp>
      <p:grpSp>
        <p:nvGrpSpPr>
          <p:cNvPr id="3367" name="Google Shape;3367;p33"/>
          <p:cNvGrpSpPr/>
          <p:nvPr/>
        </p:nvGrpSpPr>
        <p:grpSpPr>
          <a:xfrm>
            <a:off x="7666214" y="596"/>
            <a:ext cx="1477791" cy="1646413"/>
            <a:chOff x="7666213" y="595"/>
            <a:chExt cx="1477791" cy="1646413"/>
          </a:xfrm>
        </p:grpSpPr>
        <p:grpSp>
          <p:nvGrpSpPr>
            <p:cNvPr id="3368" name="Google Shape;3368;p33"/>
            <p:cNvGrpSpPr/>
            <p:nvPr/>
          </p:nvGrpSpPr>
          <p:grpSpPr>
            <a:xfrm rot="-5400000" flipH="1">
              <a:off x="8667607" y="485206"/>
              <a:ext cx="474807" cy="477976"/>
              <a:chOff x="458271" y="4665278"/>
              <a:chExt cx="474807" cy="477976"/>
            </a:xfrm>
          </p:grpSpPr>
          <p:sp>
            <p:nvSpPr>
              <p:cNvPr id="3369" name="Google Shape;3369;p33"/>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370" name="Google Shape;3370;p33"/>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371" name="Google Shape;3371;p33"/>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372" name="Google Shape;3372;p33"/>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373" name="Google Shape;3373;p33"/>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374" name="Google Shape;3374;p33"/>
            <p:cNvGrpSpPr/>
            <p:nvPr/>
          </p:nvGrpSpPr>
          <p:grpSpPr>
            <a:xfrm rot="-5400000" flipH="1">
              <a:off x="8667607" y="-889"/>
              <a:ext cx="474807" cy="477976"/>
              <a:chOff x="826" y="4665278"/>
              <a:chExt cx="474807" cy="477976"/>
            </a:xfrm>
          </p:grpSpPr>
          <p:sp>
            <p:nvSpPr>
              <p:cNvPr id="3375" name="Google Shape;3375;p33"/>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376" name="Google Shape;3376;p33"/>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377" name="Google Shape;3377;p33"/>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378" name="Google Shape;3378;p33"/>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379" name="Google Shape;3379;p33"/>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3380" name="Google Shape;3380;p33"/>
            <p:cNvGrpSpPr/>
            <p:nvPr/>
          </p:nvGrpSpPr>
          <p:grpSpPr>
            <a:xfrm rot="-5400000" flipH="1">
              <a:off x="7796975" y="-129992"/>
              <a:ext cx="241394" cy="502919"/>
              <a:chOff x="826" y="3727523"/>
              <a:chExt cx="226576" cy="485068"/>
            </a:xfrm>
          </p:grpSpPr>
          <p:sp>
            <p:nvSpPr>
              <p:cNvPr id="3381" name="Google Shape;3381;p33"/>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382" name="Google Shape;3382;p33"/>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83" name="Google Shape;3383;p33"/>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384" name="Google Shape;3384;p33"/>
            <p:cNvGrpSpPr/>
            <p:nvPr/>
          </p:nvGrpSpPr>
          <p:grpSpPr>
            <a:xfrm rot="-5400000" flipH="1">
              <a:off x="8681033" y="1184038"/>
              <a:ext cx="674108" cy="251833"/>
              <a:chOff x="933070" y="4891426"/>
              <a:chExt cx="674108" cy="251833"/>
            </a:xfrm>
          </p:grpSpPr>
          <p:sp>
            <p:nvSpPr>
              <p:cNvPr id="3385" name="Google Shape;3385;p33"/>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386" name="Google Shape;3386;p33"/>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87" name="Google Shape;3387;p33"/>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388" name="Google Shape;3388;p33"/>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389" name="Google Shape;3389;p33"/>
            <p:cNvGrpSpPr/>
            <p:nvPr/>
          </p:nvGrpSpPr>
          <p:grpSpPr>
            <a:xfrm rot="-5400000" flipH="1">
              <a:off x="7936410" y="246785"/>
              <a:ext cx="962075" cy="469695"/>
              <a:chOff x="646" y="4203901"/>
              <a:chExt cx="962075" cy="469695"/>
            </a:xfrm>
          </p:grpSpPr>
          <p:sp>
            <p:nvSpPr>
              <p:cNvPr id="3390" name="Google Shape;3390;p33"/>
              <p:cNvSpPr/>
              <p:nvPr/>
            </p:nvSpPr>
            <p:spPr>
              <a:xfrm>
                <a:off x="646" y="4203901"/>
                <a:ext cx="96207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3391" name="Google Shape;3391;p33"/>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392" name="Google Shape;3392;p33"/>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393" name="Google Shape;3393;p33"/>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394" name="Google Shape;3394;p33"/>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395" name="Google Shape;3395;p33"/>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396" name="Google Shape;3396;p33"/>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397" name="Google Shape;3397;p33"/>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3398" name="Google Shape;3398;p33"/>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grpSp>
        <p:nvGrpSpPr>
          <p:cNvPr id="3399" name="Google Shape;3399;p33"/>
          <p:cNvGrpSpPr/>
          <p:nvPr/>
        </p:nvGrpSpPr>
        <p:grpSpPr>
          <a:xfrm rot="10800000">
            <a:off x="-11" y="3498034"/>
            <a:ext cx="977487" cy="1645479"/>
            <a:chOff x="8167563" y="783"/>
            <a:chExt cx="977487" cy="1645479"/>
          </a:xfrm>
        </p:grpSpPr>
        <p:grpSp>
          <p:nvGrpSpPr>
            <p:cNvPr id="3400" name="Google Shape;3400;p33"/>
            <p:cNvGrpSpPr/>
            <p:nvPr/>
          </p:nvGrpSpPr>
          <p:grpSpPr>
            <a:xfrm rot="-5400000" flipH="1">
              <a:off x="8668659" y="485055"/>
              <a:ext cx="474807" cy="477976"/>
              <a:chOff x="458271" y="4665278"/>
              <a:chExt cx="474807" cy="477976"/>
            </a:xfrm>
          </p:grpSpPr>
          <p:sp>
            <p:nvSpPr>
              <p:cNvPr id="3401" name="Google Shape;3401;p33"/>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3402" name="Google Shape;3402;p33"/>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403" name="Google Shape;3403;p33"/>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404" name="Google Shape;3404;p33"/>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3405" name="Google Shape;3405;p33"/>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3406" name="Google Shape;3406;p33"/>
            <p:cNvGrpSpPr/>
            <p:nvPr/>
          </p:nvGrpSpPr>
          <p:grpSpPr>
            <a:xfrm rot="-5400000" flipH="1">
              <a:off x="8667607" y="-802"/>
              <a:ext cx="474807" cy="477976"/>
              <a:chOff x="826" y="4665278"/>
              <a:chExt cx="474807" cy="477976"/>
            </a:xfrm>
          </p:grpSpPr>
          <p:sp>
            <p:nvSpPr>
              <p:cNvPr id="3407" name="Google Shape;3407;p33"/>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3408" name="Google Shape;3408;p33"/>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409" name="Google Shape;3409;p33"/>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410" name="Google Shape;3410;p33"/>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3411" name="Google Shape;3411;p33"/>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3412" name="Google Shape;3412;p33"/>
            <p:cNvGrpSpPr/>
            <p:nvPr/>
          </p:nvGrpSpPr>
          <p:grpSpPr>
            <a:xfrm rot="-5400000" flipH="1">
              <a:off x="8296809" y="-128463"/>
              <a:ext cx="226576" cy="485068"/>
              <a:chOff x="826" y="3727523"/>
              <a:chExt cx="226576" cy="485068"/>
            </a:xfrm>
          </p:grpSpPr>
          <p:sp>
            <p:nvSpPr>
              <p:cNvPr id="3413" name="Google Shape;3413;p33"/>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414" name="Google Shape;3414;p33"/>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15" name="Google Shape;3415;p33"/>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3416" name="Google Shape;3416;p33"/>
            <p:cNvGrpSpPr/>
            <p:nvPr/>
          </p:nvGrpSpPr>
          <p:grpSpPr>
            <a:xfrm rot="-5400000" flipH="1">
              <a:off x="8681033" y="1183291"/>
              <a:ext cx="674108" cy="251833"/>
              <a:chOff x="933070" y="4891426"/>
              <a:chExt cx="674108" cy="251833"/>
            </a:xfrm>
          </p:grpSpPr>
          <p:sp>
            <p:nvSpPr>
              <p:cNvPr id="3417" name="Google Shape;3417;p33"/>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3418" name="Google Shape;3418;p33"/>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19" name="Google Shape;3419;p33"/>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3420" name="Google Shape;3420;p33"/>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111339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3" y="0"/>
            <a:ext cx="9137114" cy="5143500"/>
          </a:xfrm>
          <a:prstGeom prst="rect">
            <a:avLst/>
          </a:prstGeom>
        </p:spPr>
      </p:pic>
      <p:sp>
        <p:nvSpPr>
          <p:cNvPr id="6" name="日期占位符 2"/>
          <p:cNvSpPr>
            <a:spLocks noGrp="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2062C1E6-100B-44D2-A1C7-A34E3BD9A12C}" type="datetimeFigureOut">
              <a:rPr lang="zh-CN" altLang="en-US"/>
              <a:pPr>
                <a:defRPr/>
              </a:pPr>
              <a:t>2022/12/7</a:t>
            </a:fld>
            <a:endParaRPr lang="zh-CN" altLang="en-US"/>
          </a:p>
        </p:txBody>
      </p:sp>
      <p:sp>
        <p:nvSpPr>
          <p:cNvPr id="7" name="页脚占位符 3"/>
          <p:cNvSpPr>
            <a:spLocks noGrp="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zh-CN" altLang="en-US"/>
          </a:p>
        </p:txBody>
      </p:sp>
      <p:sp>
        <p:nvSpPr>
          <p:cNvPr id="8" name="灯片编号占位符 4"/>
          <p:cNvSpPr>
            <a:spLocks noGrp="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1812238282"/>
      </p:ext>
    </p:extLst>
  </p:cSld>
  <p:clrMapOvr>
    <a:masterClrMapping/>
  </p:clrMapOvr>
  <mc:AlternateContent xmlns:mc="http://schemas.openxmlformats.org/markup-compatibility/2006" xmlns:p14="http://schemas.microsoft.com/office/powerpoint/2010/main">
    <mc:Choice Requires="p14">
      <p:transition spd="slow" p14:dur="2000" advTm="0">
        <p:wipe/>
      </p:transition>
    </mc:Choice>
    <mc:Fallback xmlns="">
      <p:transition spd="slow" advTm="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9"/>
        <p:cNvGrpSpPr/>
        <p:nvPr/>
      </p:nvGrpSpPr>
      <p:grpSpPr>
        <a:xfrm>
          <a:off x="0" y="0"/>
          <a:ext cx="0" cy="0"/>
          <a:chOff x="0" y="0"/>
          <a:chExt cx="0" cy="0"/>
        </a:xfrm>
      </p:grpSpPr>
      <p:grpSp>
        <p:nvGrpSpPr>
          <p:cNvPr id="420" name="Google Shape;420;p3"/>
          <p:cNvGrpSpPr/>
          <p:nvPr/>
        </p:nvGrpSpPr>
        <p:grpSpPr>
          <a:xfrm>
            <a:off x="1525904" y="1538801"/>
            <a:ext cx="6092195" cy="2046773"/>
            <a:chOff x="3021097" y="1592343"/>
            <a:chExt cx="4614600" cy="1550351"/>
          </a:xfrm>
        </p:grpSpPr>
        <p:sp>
          <p:nvSpPr>
            <p:cNvPr id="421" name="Google Shape;421;p3"/>
            <p:cNvSpPr/>
            <p:nvPr/>
          </p:nvSpPr>
          <p:spPr>
            <a:xfrm>
              <a:off x="3021097" y="1810094"/>
              <a:ext cx="4614600" cy="1332600"/>
            </a:xfrm>
            <a:prstGeom prst="rect">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422" name="Google Shape;422;p3"/>
            <p:cNvSpPr/>
            <p:nvPr/>
          </p:nvSpPr>
          <p:spPr>
            <a:xfrm>
              <a:off x="3220612" y="1592343"/>
              <a:ext cx="882000" cy="21030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423" name="Google Shape;423;p3"/>
            <p:cNvSpPr/>
            <p:nvPr/>
          </p:nvSpPr>
          <p:spPr>
            <a:xfrm>
              <a:off x="4887392" y="1592343"/>
              <a:ext cx="882000" cy="21030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424" name="Google Shape;424;p3"/>
            <p:cNvSpPr/>
            <p:nvPr/>
          </p:nvSpPr>
          <p:spPr>
            <a:xfrm>
              <a:off x="6554120" y="1592343"/>
              <a:ext cx="882000" cy="210300"/>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a:p>
          </p:txBody>
        </p:sp>
      </p:grpSp>
      <p:sp>
        <p:nvSpPr>
          <p:cNvPr id="425" name="Google Shape;425;p3"/>
          <p:cNvSpPr txBox="1">
            <a:spLocks noGrp="1"/>
          </p:cNvSpPr>
          <p:nvPr>
            <p:ph type="title"/>
          </p:nvPr>
        </p:nvSpPr>
        <p:spPr>
          <a:xfrm>
            <a:off x="1789200" y="2734166"/>
            <a:ext cx="5565600" cy="63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6" name="Google Shape;426;p3"/>
          <p:cNvSpPr txBox="1">
            <a:spLocks noGrp="1"/>
          </p:cNvSpPr>
          <p:nvPr>
            <p:ph type="subTitle" idx="1"/>
          </p:nvPr>
        </p:nvSpPr>
        <p:spPr>
          <a:xfrm>
            <a:off x="2264700" y="3713950"/>
            <a:ext cx="46146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grpSp>
        <p:nvGrpSpPr>
          <p:cNvPr id="427" name="Google Shape;427;p3"/>
          <p:cNvGrpSpPr/>
          <p:nvPr/>
        </p:nvGrpSpPr>
        <p:grpSpPr>
          <a:xfrm flipH="1">
            <a:off x="-1121" y="-789"/>
            <a:ext cx="9146948" cy="5144620"/>
            <a:chOff x="-1121" y="-789"/>
            <a:chExt cx="9146948" cy="5144620"/>
          </a:xfrm>
        </p:grpSpPr>
        <p:grpSp>
          <p:nvGrpSpPr>
            <p:cNvPr id="428" name="Google Shape;428;p3"/>
            <p:cNvGrpSpPr/>
            <p:nvPr/>
          </p:nvGrpSpPr>
          <p:grpSpPr>
            <a:xfrm rot="10800000">
              <a:off x="-1121" y="229689"/>
              <a:ext cx="230521" cy="912511"/>
              <a:chOff x="467310" y="1895396"/>
              <a:chExt cx="230521" cy="912511"/>
            </a:xfrm>
          </p:grpSpPr>
          <p:sp>
            <p:nvSpPr>
              <p:cNvPr id="429" name="Google Shape;429;p3"/>
              <p:cNvSpPr/>
              <p:nvPr/>
            </p:nvSpPr>
            <p:spPr>
              <a:xfrm>
                <a:off x="467310" y="1895396"/>
                <a:ext cx="230521" cy="912511"/>
              </a:xfrm>
              <a:custGeom>
                <a:avLst/>
                <a:gdLst/>
                <a:ahLst/>
                <a:cxnLst/>
                <a:rect l="l" t="t" r="r" b="b"/>
                <a:pathLst>
                  <a:path w="12283" h="48377" extrusionOk="0">
                    <a:moveTo>
                      <a:pt x="1" y="1"/>
                    </a:moveTo>
                    <a:lnTo>
                      <a:pt x="1" y="48376"/>
                    </a:lnTo>
                    <a:lnTo>
                      <a:pt x="12283" y="48376"/>
                    </a:lnTo>
                    <a:lnTo>
                      <a:pt x="1228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430" name="Google Shape;430;p3"/>
              <p:cNvSpPr/>
              <p:nvPr/>
            </p:nvSpPr>
            <p:spPr>
              <a:xfrm>
                <a:off x="500505" y="1931579"/>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31" name="Google Shape;431;p3"/>
              <p:cNvSpPr/>
              <p:nvPr/>
            </p:nvSpPr>
            <p:spPr>
              <a:xfrm>
                <a:off x="500505" y="2594632"/>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32" name="Google Shape;432;p3"/>
              <p:cNvSpPr/>
              <p:nvPr/>
            </p:nvSpPr>
            <p:spPr>
              <a:xfrm>
                <a:off x="500505" y="2143523"/>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33" name="Google Shape;433;p3"/>
              <p:cNvSpPr/>
              <p:nvPr/>
            </p:nvSpPr>
            <p:spPr>
              <a:xfrm>
                <a:off x="500505" y="2375331"/>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434" name="Google Shape;434;p3"/>
            <p:cNvGrpSpPr/>
            <p:nvPr/>
          </p:nvGrpSpPr>
          <p:grpSpPr>
            <a:xfrm rot="10800000">
              <a:off x="8916670" y="3954047"/>
              <a:ext cx="226180" cy="929469"/>
              <a:chOff x="697830" y="1196432"/>
              <a:chExt cx="226180" cy="929469"/>
            </a:xfrm>
          </p:grpSpPr>
          <p:sp>
            <p:nvSpPr>
              <p:cNvPr id="435" name="Google Shape;435;p3"/>
              <p:cNvSpPr/>
              <p:nvPr/>
            </p:nvSpPr>
            <p:spPr>
              <a:xfrm>
                <a:off x="697830" y="1196432"/>
                <a:ext cx="226180" cy="929469"/>
              </a:xfrm>
              <a:custGeom>
                <a:avLst/>
                <a:gdLst/>
                <a:ahLst/>
                <a:cxnLst/>
                <a:rect l="l" t="t" r="r" b="b"/>
                <a:pathLst>
                  <a:path w="11991" h="49276" extrusionOk="0">
                    <a:moveTo>
                      <a:pt x="1" y="0"/>
                    </a:moveTo>
                    <a:lnTo>
                      <a:pt x="1" y="49275"/>
                    </a:lnTo>
                    <a:lnTo>
                      <a:pt x="11990" y="49275"/>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436" name="Google Shape;436;p3"/>
              <p:cNvSpPr/>
              <p:nvPr/>
            </p:nvSpPr>
            <p:spPr>
              <a:xfrm>
                <a:off x="724276" y="1249965"/>
                <a:ext cx="187889" cy="160784"/>
              </a:xfrm>
              <a:custGeom>
                <a:avLst/>
                <a:gdLst/>
                <a:ahLst/>
                <a:cxnLst/>
                <a:rect l="l" t="t" r="r" b="b"/>
                <a:pathLst>
                  <a:path w="9961" h="8524" extrusionOk="0">
                    <a:moveTo>
                      <a:pt x="4320" y="1"/>
                    </a:moveTo>
                    <a:cubicBezTo>
                      <a:pt x="2144" y="1"/>
                      <a:pt x="50" y="1679"/>
                      <a:pt x="22" y="4234"/>
                    </a:cubicBezTo>
                    <a:cubicBezTo>
                      <a:pt x="1" y="6578"/>
                      <a:pt x="1905" y="8524"/>
                      <a:pt x="4269" y="8524"/>
                    </a:cubicBezTo>
                    <a:cubicBezTo>
                      <a:pt x="8056" y="8524"/>
                      <a:pt x="9960" y="3962"/>
                      <a:pt x="7303" y="1263"/>
                    </a:cubicBezTo>
                    <a:cubicBezTo>
                      <a:pt x="6438" y="391"/>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437" name="Google Shape;437;p3"/>
              <p:cNvSpPr/>
              <p:nvPr/>
            </p:nvSpPr>
            <p:spPr>
              <a:xfrm>
                <a:off x="724276" y="1913150"/>
                <a:ext cx="187889" cy="160671"/>
              </a:xfrm>
              <a:custGeom>
                <a:avLst/>
                <a:gdLst/>
                <a:ahLst/>
                <a:cxnLst/>
                <a:rect l="l" t="t" r="r" b="b"/>
                <a:pathLst>
                  <a:path w="9961" h="8518" extrusionOk="0">
                    <a:moveTo>
                      <a:pt x="4308" y="1"/>
                    </a:moveTo>
                    <a:cubicBezTo>
                      <a:pt x="2136" y="1"/>
                      <a:pt x="50" y="1678"/>
                      <a:pt x="22" y="4228"/>
                    </a:cubicBezTo>
                    <a:cubicBezTo>
                      <a:pt x="1" y="6592"/>
                      <a:pt x="1905" y="8517"/>
                      <a:pt x="4269" y="8517"/>
                    </a:cubicBezTo>
                    <a:cubicBezTo>
                      <a:pt x="8056" y="8517"/>
                      <a:pt x="9960" y="3956"/>
                      <a:pt x="7303" y="1278"/>
                    </a:cubicBezTo>
                    <a:cubicBezTo>
                      <a:pt x="6435" y="396"/>
                      <a:pt x="5361" y="1"/>
                      <a:pt x="43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438" name="Google Shape;438;p3"/>
              <p:cNvSpPr/>
              <p:nvPr/>
            </p:nvSpPr>
            <p:spPr>
              <a:xfrm>
                <a:off x="724276" y="1462042"/>
                <a:ext cx="187889" cy="161048"/>
              </a:xfrm>
              <a:custGeom>
                <a:avLst/>
                <a:gdLst/>
                <a:ahLst/>
                <a:cxnLst/>
                <a:rect l="l" t="t" r="r" b="b"/>
                <a:pathLst>
                  <a:path w="9961" h="8538" extrusionOk="0">
                    <a:moveTo>
                      <a:pt x="4308" y="0"/>
                    </a:moveTo>
                    <a:cubicBezTo>
                      <a:pt x="2136" y="0"/>
                      <a:pt x="50" y="1677"/>
                      <a:pt x="22" y="4227"/>
                    </a:cubicBezTo>
                    <a:cubicBezTo>
                      <a:pt x="1" y="6592"/>
                      <a:pt x="1905" y="8517"/>
                      <a:pt x="4269" y="8537"/>
                    </a:cubicBezTo>
                    <a:cubicBezTo>
                      <a:pt x="8056" y="8517"/>
                      <a:pt x="9960" y="3955"/>
                      <a:pt x="7303" y="1277"/>
                    </a:cubicBezTo>
                    <a:cubicBezTo>
                      <a:pt x="6435" y="395"/>
                      <a:pt x="5361" y="0"/>
                      <a:pt x="43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439" name="Google Shape;439;p3"/>
              <p:cNvSpPr/>
              <p:nvPr/>
            </p:nvSpPr>
            <p:spPr>
              <a:xfrm>
                <a:off x="724276" y="1693981"/>
                <a:ext cx="187889" cy="160784"/>
              </a:xfrm>
              <a:custGeom>
                <a:avLst/>
                <a:gdLst/>
                <a:ahLst/>
                <a:cxnLst/>
                <a:rect l="l" t="t" r="r" b="b"/>
                <a:pathLst>
                  <a:path w="9961" h="8524" extrusionOk="0">
                    <a:moveTo>
                      <a:pt x="4320" y="1"/>
                    </a:moveTo>
                    <a:cubicBezTo>
                      <a:pt x="2144" y="1"/>
                      <a:pt x="50" y="1680"/>
                      <a:pt x="22" y="4234"/>
                    </a:cubicBezTo>
                    <a:cubicBezTo>
                      <a:pt x="1" y="6578"/>
                      <a:pt x="1905" y="8524"/>
                      <a:pt x="4269" y="8524"/>
                    </a:cubicBezTo>
                    <a:cubicBezTo>
                      <a:pt x="8056" y="8524"/>
                      <a:pt x="9960" y="3962"/>
                      <a:pt x="7303" y="1263"/>
                    </a:cubicBezTo>
                    <a:cubicBezTo>
                      <a:pt x="6438" y="392"/>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440" name="Google Shape;440;p3"/>
            <p:cNvGrpSpPr/>
            <p:nvPr/>
          </p:nvGrpSpPr>
          <p:grpSpPr>
            <a:xfrm rot="10800000">
              <a:off x="8916476" y="122"/>
              <a:ext cx="228594" cy="480042"/>
              <a:chOff x="1792504" y="3312996"/>
              <a:chExt cx="213679" cy="449310"/>
            </a:xfrm>
          </p:grpSpPr>
          <p:sp>
            <p:nvSpPr>
              <p:cNvPr id="441" name="Google Shape;441;p3"/>
              <p:cNvSpPr/>
              <p:nvPr/>
            </p:nvSpPr>
            <p:spPr>
              <a:xfrm>
                <a:off x="1792504" y="3312996"/>
                <a:ext cx="213679" cy="449310"/>
              </a:xfrm>
              <a:custGeom>
                <a:avLst/>
                <a:gdLst/>
                <a:ahLst/>
                <a:cxnLst/>
                <a:rect l="l" t="t" r="r" b="b"/>
                <a:pathLst>
                  <a:path w="11613" h="24419" extrusionOk="0">
                    <a:moveTo>
                      <a:pt x="0" y="0"/>
                    </a:moveTo>
                    <a:lnTo>
                      <a:pt x="0" y="24418"/>
                    </a:lnTo>
                    <a:lnTo>
                      <a:pt x="11613" y="24418"/>
                    </a:lnTo>
                    <a:lnTo>
                      <a:pt x="11613"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442" name="Google Shape;442;p3"/>
              <p:cNvSpPr/>
              <p:nvPr/>
            </p:nvSpPr>
            <p:spPr>
              <a:xfrm>
                <a:off x="1804059" y="3366889"/>
                <a:ext cx="166704" cy="142968"/>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443" name="Google Shape;443;p3"/>
              <p:cNvSpPr/>
              <p:nvPr/>
            </p:nvSpPr>
            <p:spPr>
              <a:xfrm>
                <a:off x="1804059" y="3569783"/>
                <a:ext cx="166704" cy="142563"/>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444" name="Google Shape;444;p3"/>
            <p:cNvGrpSpPr/>
            <p:nvPr/>
          </p:nvGrpSpPr>
          <p:grpSpPr>
            <a:xfrm>
              <a:off x="79" y="1151868"/>
              <a:ext cx="229311" cy="489821"/>
              <a:chOff x="2525611" y="4653432"/>
              <a:chExt cx="229311" cy="489821"/>
            </a:xfrm>
          </p:grpSpPr>
          <p:sp>
            <p:nvSpPr>
              <p:cNvPr id="445" name="Google Shape;445;p3"/>
              <p:cNvSpPr/>
              <p:nvPr/>
            </p:nvSpPr>
            <p:spPr>
              <a:xfrm>
                <a:off x="2525611" y="4653432"/>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446" name="Google Shape;446;p3"/>
              <p:cNvSpPr/>
              <p:nvPr/>
            </p:nvSpPr>
            <p:spPr>
              <a:xfrm>
                <a:off x="2534288" y="4700400"/>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447" name="Google Shape;447;p3"/>
              <p:cNvSpPr/>
              <p:nvPr/>
            </p:nvSpPr>
            <p:spPr>
              <a:xfrm>
                <a:off x="2534401" y="492577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448" name="Google Shape;448;p3"/>
            <p:cNvGrpSpPr/>
            <p:nvPr/>
          </p:nvGrpSpPr>
          <p:grpSpPr>
            <a:xfrm rot="10800000">
              <a:off x="241968" y="230026"/>
              <a:ext cx="205582" cy="680199"/>
              <a:chOff x="2525601" y="3914034"/>
              <a:chExt cx="229342" cy="739427"/>
            </a:xfrm>
          </p:grpSpPr>
          <p:sp>
            <p:nvSpPr>
              <p:cNvPr id="449" name="Google Shape;449;p3"/>
              <p:cNvSpPr/>
              <p:nvPr/>
            </p:nvSpPr>
            <p:spPr>
              <a:xfrm>
                <a:off x="2525601" y="3914034"/>
                <a:ext cx="229342" cy="7394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450" name="Google Shape;450;p3"/>
              <p:cNvSpPr/>
              <p:nvPr/>
            </p:nvSpPr>
            <p:spPr>
              <a:xfrm>
                <a:off x="2559545" y="3953685"/>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51" name="Google Shape;451;p3"/>
              <p:cNvSpPr/>
              <p:nvPr/>
            </p:nvSpPr>
            <p:spPr>
              <a:xfrm>
                <a:off x="2557760" y="4202059"/>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52" name="Google Shape;452;p3"/>
              <p:cNvSpPr/>
              <p:nvPr/>
            </p:nvSpPr>
            <p:spPr>
              <a:xfrm>
                <a:off x="2559545" y="4463991"/>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453" name="Google Shape;453;p3"/>
            <p:cNvGrpSpPr/>
            <p:nvPr/>
          </p:nvGrpSpPr>
          <p:grpSpPr>
            <a:xfrm rot="-5400000">
              <a:off x="7594493" y="-133763"/>
              <a:ext cx="237747" cy="504034"/>
              <a:chOff x="826" y="3727523"/>
              <a:chExt cx="226576" cy="485068"/>
            </a:xfrm>
          </p:grpSpPr>
          <p:sp>
            <p:nvSpPr>
              <p:cNvPr id="454" name="Google Shape;454;p3"/>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455" name="Google Shape;455;p3"/>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56" name="Google Shape;456;p3"/>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457" name="Google Shape;457;p3"/>
            <p:cNvGrpSpPr/>
            <p:nvPr/>
          </p:nvGrpSpPr>
          <p:grpSpPr>
            <a:xfrm rot="10800000">
              <a:off x="8432956" y="491355"/>
              <a:ext cx="226161" cy="485068"/>
              <a:chOff x="226597" y="3727523"/>
              <a:chExt cx="226161" cy="485068"/>
            </a:xfrm>
          </p:grpSpPr>
          <p:sp>
            <p:nvSpPr>
              <p:cNvPr id="458" name="Google Shape;458;p3"/>
              <p:cNvSpPr/>
              <p:nvPr/>
            </p:nvSpPr>
            <p:spPr>
              <a:xfrm>
                <a:off x="226597"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459" name="Google Shape;459;p3"/>
              <p:cNvSpPr/>
              <p:nvPr/>
            </p:nvSpPr>
            <p:spPr>
              <a:xfrm>
                <a:off x="23212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460" name="Google Shape;460;p3"/>
              <p:cNvSpPr/>
              <p:nvPr/>
            </p:nvSpPr>
            <p:spPr>
              <a:xfrm>
                <a:off x="23212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461" name="Google Shape;461;p3"/>
            <p:cNvGrpSpPr/>
            <p:nvPr/>
          </p:nvGrpSpPr>
          <p:grpSpPr>
            <a:xfrm rot="10800000">
              <a:off x="8468742" y="3690921"/>
              <a:ext cx="674108" cy="251833"/>
              <a:chOff x="933070" y="4891426"/>
              <a:chExt cx="674108" cy="251833"/>
            </a:xfrm>
          </p:grpSpPr>
          <p:sp>
            <p:nvSpPr>
              <p:cNvPr id="462" name="Google Shape;462;p3"/>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463" name="Google Shape;463;p3"/>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64" name="Google Shape;464;p3"/>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65" name="Google Shape;465;p3"/>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466" name="Google Shape;466;p3"/>
            <p:cNvGrpSpPr/>
            <p:nvPr/>
          </p:nvGrpSpPr>
          <p:grpSpPr>
            <a:xfrm rot="-5400000">
              <a:off x="898005" y="-211171"/>
              <a:ext cx="219462" cy="640832"/>
              <a:chOff x="1604024" y="3266927"/>
              <a:chExt cx="233669" cy="695423"/>
            </a:xfrm>
          </p:grpSpPr>
          <p:sp>
            <p:nvSpPr>
              <p:cNvPr id="467" name="Google Shape;467;p3"/>
              <p:cNvSpPr/>
              <p:nvPr/>
            </p:nvSpPr>
            <p:spPr>
              <a:xfrm>
                <a:off x="1604024" y="3266927"/>
                <a:ext cx="233669" cy="695423"/>
              </a:xfrm>
              <a:custGeom>
                <a:avLst/>
                <a:gdLst/>
                <a:ahLst/>
                <a:cxnLst/>
                <a:rect l="l" t="t" r="r" b="b"/>
                <a:pathLst>
                  <a:path w="12388" h="36868" extrusionOk="0">
                    <a:moveTo>
                      <a:pt x="1" y="0"/>
                    </a:moveTo>
                    <a:lnTo>
                      <a:pt x="1" y="36868"/>
                    </a:lnTo>
                    <a:lnTo>
                      <a:pt x="12387" y="36868"/>
                    </a:lnTo>
                    <a:lnTo>
                      <a:pt x="1238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468" name="Google Shape;468;p3"/>
              <p:cNvSpPr/>
              <p:nvPr/>
            </p:nvSpPr>
            <p:spPr>
              <a:xfrm>
                <a:off x="1640336" y="3297089"/>
                <a:ext cx="187889" cy="160878"/>
              </a:xfrm>
              <a:custGeom>
                <a:avLst/>
                <a:gdLst/>
                <a:ahLst/>
                <a:cxnLst/>
                <a:rect l="l" t="t" r="r" b="b"/>
                <a:pathLst>
                  <a:path w="9961" h="8529" extrusionOk="0">
                    <a:moveTo>
                      <a:pt x="4308" y="0"/>
                    </a:moveTo>
                    <a:cubicBezTo>
                      <a:pt x="2136" y="0"/>
                      <a:pt x="50" y="1668"/>
                      <a:pt x="21" y="4218"/>
                    </a:cubicBezTo>
                    <a:cubicBezTo>
                      <a:pt x="1" y="6582"/>
                      <a:pt x="1905" y="8507"/>
                      <a:pt x="4269" y="8528"/>
                    </a:cubicBezTo>
                    <a:cubicBezTo>
                      <a:pt x="8056" y="8528"/>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69" name="Google Shape;469;p3"/>
              <p:cNvSpPr/>
              <p:nvPr/>
            </p:nvSpPr>
            <p:spPr>
              <a:xfrm>
                <a:off x="1640336" y="3534895"/>
                <a:ext cx="187889" cy="161067"/>
              </a:xfrm>
              <a:custGeom>
                <a:avLst/>
                <a:gdLst/>
                <a:ahLst/>
                <a:cxnLst/>
                <a:rect l="l" t="t" r="r" b="b"/>
                <a:pathLst>
                  <a:path w="9961" h="8539" extrusionOk="0">
                    <a:moveTo>
                      <a:pt x="4307" y="1"/>
                    </a:moveTo>
                    <a:cubicBezTo>
                      <a:pt x="2136" y="1"/>
                      <a:pt x="50" y="1678"/>
                      <a:pt x="21" y="4228"/>
                    </a:cubicBezTo>
                    <a:cubicBezTo>
                      <a:pt x="1" y="6592"/>
                      <a:pt x="1905" y="8517"/>
                      <a:pt x="4269" y="8538"/>
                    </a:cubicBezTo>
                    <a:cubicBezTo>
                      <a:pt x="8056" y="8517"/>
                      <a:pt x="9960" y="3956"/>
                      <a:pt x="7303" y="1278"/>
                    </a:cubicBezTo>
                    <a:cubicBezTo>
                      <a:pt x="6435"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70" name="Google Shape;470;p3"/>
              <p:cNvSpPr/>
              <p:nvPr/>
            </p:nvSpPr>
            <p:spPr>
              <a:xfrm>
                <a:off x="1640336" y="3772776"/>
                <a:ext cx="187889" cy="160784"/>
              </a:xfrm>
              <a:custGeom>
                <a:avLst/>
                <a:gdLst/>
                <a:ahLst/>
                <a:cxnLst/>
                <a:rect l="l" t="t" r="r" b="b"/>
                <a:pathLst>
                  <a:path w="9961" h="8524" extrusionOk="0">
                    <a:moveTo>
                      <a:pt x="4320" y="0"/>
                    </a:moveTo>
                    <a:cubicBezTo>
                      <a:pt x="2144" y="0"/>
                      <a:pt x="50" y="1679"/>
                      <a:pt x="21" y="4234"/>
                    </a:cubicBezTo>
                    <a:cubicBezTo>
                      <a:pt x="1" y="6577"/>
                      <a:pt x="1905" y="8523"/>
                      <a:pt x="4269" y="8523"/>
                    </a:cubicBezTo>
                    <a:cubicBezTo>
                      <a:pt x="8056" y="8523"/>
                      <a:pt x="9960" y="3962"/>
                      <a:pt x="7303" y="1263"/>
                    </a:cubicBezTo>
                    <a:cubicBezTo>
                      <a:pt x="6438" y="391"/>
                      <a:pt x="5369" y="0"/>
                      <a:pt x="43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471" name="Google Shape;471;p3"/>
            <p:cNvGrpSpPr/>
            <p:nvPr/>
          </p:nvGrpSpPr>
          <p:grpSpPr>
            <a:xfrm rot="10800000">
              <a:off x="8672873" y="491338"/>
              <a:ext cx="229726" cy="695027"/>
              <a:chOff x="466156" y="2807915"/>
              <a:chExt cx="229726" cy="695027"/>
            </a:xfrm>
          </p:grpSpPr>
          <p:sp>
            <p:nvSpPr>
              <p:cNvPr id="472" name="Google Shape;472;p3"/>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473" name="Google Shape;473;p3"/>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74" name="Google Shape;474;p3"/>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75" name="Google Shape;475;p3"/>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476" name="Google Shape;476;p3"/>
            <p:cNvGrpSpPr/>
            <p:nvPr/>
          </p:nvGrpSpPr>
          <p:grpSpPr>
            <a:xfrm rot="10800000">
              <a:off x="7979254" y="248338"/>
              <a:ext cx="923213" cy="232286"/>
              <a:chOff x="2987771" y="4413079"/>
              <a:chExt cx="959083" cy="240761"/>
            </a:xfrm>
          </p:grpSpPr>
          <p:sp>
            <p:nvSpPr>
              <p:cNvPr id="477" name="Google Shape;477;p3"/>
              <p:cNvSpPr/>
              <p:nvPr/>
            </p:nvSpPr>
            <p:spPr>
              <a:xfrm>
                <a:off x="2987771" y="4413079"/>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478" name="Google Shape;478;p3"/>
              <p:cNvSpPr/>
              <p:nvPr/>
            </p:nvSpPr>
            <p:spPr>
              <a:xfrm>
                <a:off x="2993807" y="4446806"/>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79" name="Google Shape;479;p3"/>
              <p:cNvSpPr/>
              <p:nvPr/>
            </p:nvSpPr>
            <p:spPr>
              <a:xfrm>
                <a:off x="3716069" y="4446806"/>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80" name="Google Shape;480;p3"/>
              <p:cNvSpPr/>
              <p:nvPr/>
            </p:nvSpPr>
            <p:spPr>
              <a:xfrm>
                <a:off x="3228764" y="4446806"/>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81" name="Google Shape;481;p3"/>
              <p:cNvSpPr/>
              <p:nvPr/>
            </p:nvSpPr>
            <p:spPr>
              <a:xfrm>
                <a:off x="3463193" y="4446806"/>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482" name="Google Shape;482;p3"/>
            <p:cNvGrpSpPr/>
            <p:nvPr/>
          </p:nvGrpSpPr>
          <p:grpSpPr>
            <a:xfrm rot="-5400000">
              <a:off x="8594967" y="811783"/>
              <a:ext cx="870424" cy="228607"/>
              <a:chOff x="1222" y="3501752"/>
              <a:chExt cx="903023" cy="233273"/>
            </a:xfrm>
          </p:grpSpPr>
          <p:sp>
            <p:nvSpPr>
              <p:cNvPr id="483" name="Google Shape;483;p3"/>
              <p:cNvSpPr/>
              <p:nvPr/>
            </p:nvSpPr>
            <p:spPr>
              <a:xfrm>
                <a:off x="1222" y="35017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484" name="Google Shape;484;p3"/>
              <p:cNvSpPr/>
              <p:nvPr/>
            </p:nvSpPr>
            <p:spPr>
              <a:xfrm>
                <a:off x="7372" y="353783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85" name="Google Shape;485;p3"/>
              <p:cNvSpPr/>
              <p:nvPr/>
            </p:nvSpPr>
            <p:spPr>
              <a:xfrm>
                <a:off x="663726" y="353783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86" name="Google Shape;486;p3"/>
              <p:cNvSpPr/>
              <p:nvPr/>
            </p:nvSpPr>
            <p:spPr>
              <a:xfrm>
                <a:off x="216958" y="353783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87" name="Google Shape;487;p3"/>
              <p:cNvSpPr/>
              <p:nvPr/>
            </p:nvSpPr>
            <p:spPr>
              <a:xfrm>
                <a:off x="446651" y="353783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488" name="Google Shape;488;p3"/>
            <p:cNvGrpSpPr/>
            <p:nvPr/>
          </p:nvGrpSpPr>
          <p:grpSpPr>
            <a:xfrm rot="10800000">
              <a:off x="8670106" y="3201197"/>
              <a:ext cx="232496" cy="478233"/>
              <a:chOff x="1791550" y="3336545"/>
              <a:chExt cx="221024" cy="464755"/>
            </a:xfrm>
          </p:grpSpPr>
          <p:sp>
            <p:nvSpPr>
              <p:cNvPr id="489" name="Google Shape;489;p3"/>
              <p:cNvSpPr/>
              <p:nvPr/>
            </p:nvSpPr>
            <p:spPr>
              <a:xfrm>
                <a:off x="1791550" y="3336545"/>
                <a:ext cx="221024" cy="464755"/>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490" name="Google Shape;490;p3"/>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491" name="Google Shape;491;p3"/>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492" name="Google Shape;492;p3"/>
            <p:cNvGrpSpPr/>
            <p:nvPr/>
          </p:nvGrpSpPr>
          <p:grpSpPr>
            <a:xfrm rot="10800000">
              <a:off x="8666296" y="4394367"/>
              <a:ext cx="236036" cy="485068"/>
              <a:chOff x="-1900" y="233111"/>
              <a:chExt cx="236036" cy="485068"/>
            </a:xfrm>
          </p:grpSpPr>
          <p:sp>
            <p:nvSpPr>
              <p:cNvPr id="493" name="Google Shape;493;p3"/>
              <p:cNvSpPr/>
              <p:nvPr/>
            </p:nvSpPr>
            <p:spPr>
              <a:xfrm>
                <a:off x="-1900" y="233111"/>
                <a:ext cx="23603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494" name="Google Shape;494;p3"/>
              <p:cNvSpPr/>
              <p:nvPr/>
            </p:nvSpPr>
            <p:spPr>
              <a:xfrm>
                <a:off x="8899" y="271177"/>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495" name="Google Shape;495;p3"/>
              <p:cNvSpPr/>
              <p:nvPr/>
            </p:nvSpPr>
            <p:spPr>
              <a:xfrm>
                <a:off x="8899" y="507586"/>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496" name="Google Shape;496;p3"/>
            <p:cNvGrpSpPr/>
            <p:nvPr/>
          </p:nvGrpSpPr>
          <p:grpSpPr>
            <a:xfrm rot="10800000">
              <a:off x="8914674" y="3200189"/>
              <a:ext cx="228588" cy="479829"/>
              <a:chOff x="233300" y="233459"/>
              <a:chExt cx="236023" cy="485068"/>
            </a:xfrm>
          </p:grpSpPr>
          <p:sp>
            <p:nvSpPr>
              <p:cNvPr id="497" name="Google Shape;497;p3"/>
              <p:cNvSpPr/>
              <p:nvPr/>
            </p:nvSpPr>
            <p:spPr>
              <a:xfrm>
                <a:off x="233300" y="233459"/>
                <a:ext cx="236023"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498" name="Google Shape;498;p3"/>
              <p:cNvSpPr/>
              <p:nvPr/>
            </p:nvSpPr>
            <p:spPr>
              <a:xfrm>
                <a:off x="248414" y="27213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499" name="Google Shape;499;p3"/>
              <p:cNvSpPr/>
              <p:nvPr/>
            </p:nvSpPr>
            <p:spPr>
              <a:xfrm>
                <a:off x="248414" y="508940"/>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500" name="Google Shape;500;p3"/>
            <p:cNvGrpSpPr/>
            <p:nvPr/>
          </p:nvGrpSpPr>
          <p:grpSpPr>
            <a:xfrm rot="10800000">
              <a:off x="8916468" y="2961458"/>
              <a:ext cx="228605" cy="228600"/>
              <a:chOff x="640994" y="1737027"/>
              <a:chExt cx="227921" cy="227939"/>
            </a:xfrm>
          </p:grpSpPr>
          <p:sp>
            <p:nvSpPr>
              <p:cNvPr id="501" name="Google Shape;501;p3"/>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502" name="Google Shape;502;p3"/>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503" name="Google Shape;503;p3"/>
            <p:cNvGrpSpPr/>
            <p:nvPr/>
          </p:nvGrpSpPr>
          <p:grpSpPr>
            <a:xfrm rot="10800000">
              <a:off x="458650" y="3694050"/>
              <a:ext cx="216536" cy="964747"/>
              <a:chOff x="8445730" y="2244818"/>
              <a:chExt cx="231688" cy="1002855"/>
            </a:xfrm>
          </p:grpSpPr>
          <p:sp>
            <p:nvSpPr>
              <p:cNvPr id="504" name="Google Shape;504;p3"/>
              <p:cNvSpPr/>
              <p:nvPr/>
            </p:nvSpPr>
            <p:spPr>
              <a:xfrm rot="10800000">
                <a:off x="8445730" y="2244818"/>
                <a:ext cx="231688" cy="1002855"/>
              </a:xfrm>
              <a:custGeom>
                <a:avLst/>
                <a:gdLst/>
                <a:ahLst/>
                <a:cxnLst/>
                <a:rect l="l" t="t" r="r" b="b"/>
                <a:pathLst>
                  <a:path w="12283" h="48377" extrusionOk="0">
                    <a:moveTo>
                      <a:pt x="1" y="1"/>
                    </a:moveTo>
                    <a:lnTo>
                      <a:pt x="1" y="48376"/>
                    </a:lnTo>
                    <a:lnTo>
                      <a:pt x="12283" y="48376"/>
                    </a:lnTo>
                    <a:lnTo>
                      <a:pt x="1228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505" name="Google Shape;505;p3"/>
              <p:cNvSpPr/>
              <p:nvPr/>
            </p:nvSpPr>
            <p:spPr>
              <a:xfrm rot="10800000">
                <a:off x="8456266" y="3037588"/>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06" name="Google Shape;506;p3"/>
              <p:cNvSpPr/>
              <p:nvPr/>
            </p:nvSpPr>
            <p:spPr>
              <a:xfrm rot="10800000">
                <a:off x="8456266" y="2304525"/>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07" name="Google Shape;507;p3"/>
              <p:cNvSpPr/>
              <p:nvPr/>
            </p:nvSpPr>
            <p:spPr>
              <a:xfrm rot="10800000">
                <a:off x="8456266" y="2788328"/>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08" name="Google Shape;508;p3"/>
              <p:cNvSpPr/>
              <p:nvPr/>
            </p:nvSpPr>
            <p:spPr>
              <a:xfrm rot="10800000">
                <a:off x="8456266" y="2549914"/>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509" name="Google Shape;509;p3"/>
            <p:cNvGrpSpPr/>
            <p:nvPr/>
          </p:nvGrpSpPr>
          <p:grpSpPr>
            <a:xfrm rot="10800000">
              <a:off x="8207855" y="4889566"/>
              <a:ext cx="934995" cy="251833"/>
              <a:chOff x="6611261" y="-182"/>
              <a:chExt cx="934995" cy="251833"/>
            </a:xfrm>
          </p:grpSpPr>
          <p:sp>
            <p:nvSpPr>
              <p:cNvPr id="510" name="Google Shape;510;p3"/>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511" name="Google Shape;511;p3"/>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12" name="Google Shape;512;p3"/>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13" name="Google Shape;513;p3"/>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14" name="Google Shape;514;p3"/>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515" name="Google Shape;515;p3"/>
            <p:cNvGrpSpPr/>
            <p:nvPr/>
          </p:nvGrpSpPr>
          <p:grpSpPr>
            <a:xfrm rot="10800000">
              <a:off x="1653787" y="4910163"/>
              <a:ext cx="234838" cy="233669"/>
              <a:chOff x="7539527" y="2110189"/>
              <a:chExt cx="234838" cy="233669"/>
            </a:xfrm>
          </p:grpSpPr>
          <p:sp>
            <p:nvSpPr>
              <p:cNvPr id="516" name="Google Shape;516;p3"/>
              <p:cNvSpPr/>
              <p:nvPr/>
            </p:nvSpPr>
            <p:spPr>
              <a:xfrm rot="10800000">
                <a:off x="7539527" y="2110189"/>
                <a:ext cx="234838" cy="233669"/>
              </a:xfrm>
              <a:custGeom>
                <a:avLst/>
                <a:gdLst/>
                <a:ahLst/>
                <a:cxnLst/>
                <a:rect l="l" t="t" r="r" b="b"/>
                <a:pathLst>
                  <a:path w="12450" h="12388" extrusionOk="0">
                    <a:moveTo>
                      <a:pt x="0" y="1"/>
                    </a:moveTo>
                    <a:lnTo>
                      <a:pt x="0" y="12388"/>
                    </a:lnTo>
                    <a:lnTo>
                      <a:pt x="12450" y="12388"/>
                    </a:lnTo>
                    <a:lnTo>
                      <a:pt x="12450"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517" name="Google Shape;517;p3"/>
              <p:cNvSpPr/>
              <p:nvPr/>
            </p:nvSpPr>
            <p:spPr>
              <a:xfrm rot="10800000">
                <a:off x="7557295" y="2151232"/>
                <a:ext cx="175629" cy="150259"/>
              </a:xfrm>
              <a:custGeom>
                <a:avLst/>
                <a:gdLst/>
                <a:ahLst/>
                <a:cxnLst/>
                <a:rect l="l" t="t" r="r" b="b"/>
                <a:pathLst>
                  <a:path w="9311" h="7966" extrusionOk="0">
                    <a:moveTo>
                      <a:pt x="4020" y="0"/>
                    </a:moveTo>
                    <a:cubicBezTo>
                      <a:pt x="1985" y="0"/>
                      <a:pt x="28" y="1566"/>
                      <a:pt x="0" y="3948"/>
                    </a:cubicBezTo>
                    <a:cubicBezTo>
                      <a:pt x="0" y="6145"/>
                      <a:pt x="1779" y="7966"/>
                      <a:pt x="3996" y="7966"/>
                    </a:cubicBezTo>
                    <a:cubicBezTo>
                      <a:pt x="7533" y="7966"/>
                      <a:pt x="9311" y="3697"/>
                      <a:pt x="6821" y="1186"/>
                    </a:cubicBezTo>
                    <a:cubicBezTo>
                      <a:pt x="6009" y="367"/>
                      <a:pt x="5005" y="0"/>
                      <a:pt x="402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518" name="Google Shape;518;p3"/>
            <p:cNvGrpSpPr/>
            <p:nvPr/>
          </p:nvGrpSpPr>
          <p:grpSpPr>
            <a:xfrm rot="10800000">
              <a:off x="687830" y="4891663"/>
              <a:ext cx="246896" cy="251841"/>
              <a:chOff x="6853189" y="1413242"/>
              <a:chExt cx="233273" cy="235960"/>
            </a:xfrm>
          </p:grpSpPr>
          <p:sp>
            <p:nvSpPr>
              <p:cNvPr id="519" name="Google Shape;519;p3"/>
              <p:cNvSpPr/>
              <p:nvPr/>
            </p:nvSpPr>
            <p:spPr>
              <a:xfrm rot="10800000">
                <a:off x="6853189" y="1413242"/>
                <a:ext cx="233273" cy="235960"/>
              </a:xfrm>
              <a:custGeom>
                <a:avLst/>
                <a:gdLst/>
                <a:ahLst/>
                <a:cxnLst/>
                <a:rect l="l" t="t" r="r" b="b"/>
                <a:pathLst>
                  <a:path w="12367" h="12388" extrusionOk="0">
                    <a:moveTo>
                      <a:pt x="1" y="0"/>
                    </a:moveTo>
                    <a:lnTo>
                      <a:pt x="1" y="12387"/>
                    </a:lnTo>
                    <a:lnTo>
                      <a:pt x="12367" y="12387"/>
                    </a:lnTo>
                    <a:lnTo>
                      <a:pt x="1236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520" name="Google Shape;520;p3"/>
              <p:cNvSpPr/>
              <p:nvPr/>
            </p:nvSpPr>
            <p:spPr>
              <a:xfrm rot="10800000">
                <a:off x="6869760" y="1456584"/>
                <a:ext cx="175648" cy="150542"/>
              </a:xfrm>
              <a:custGeom>
                <a:avLst/>
                <a:gdLst/>
                <a:ahLst/>
                <a:cxnLst/>
                <a:rect l="l" t="t" r="r" b="b"/>
                <a:pathLst>
                  <a:path w="9312" h="7981" extrusionOk="0">
                    <a:moveTo>
                      <a:pt x="4016" y="1"/>
                    </a:moveTo>
                    <a:cubicBezTo>
                      <a:pt x="1991" y="1"/>
                      <a:pt x="50" y="1570"/>
                      <a:pt x="22" y="3963"/>
                    </a:cubicBezTo>
                    <a:cubicBezTo>
                      <a:pt x="1" y="6160"/>
                      <a:pt x="1779" y="7959"/>
                      <a:pt x="3997" y="7980"/>
                    </a:cubicBezTo>
                    <a:cubicBezTo>
                      <a:pt x="7533" y="7980"/>
                      <a:pt x="9312" y="3712"/>
                      <a:pt x="6822" y="1201"/>
                    </a:cubicBezTo>
                    <a:cubicBezTo>
                      <a:pt x="6007" y="372"/>
                      <a:pt x="5002" y="1"/>
                      <a:pt x="401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521" name="Google Shape;521;p3"/>
            <p:cNvGrpSpPr/>
            <p:nvPr/>
          </p:nvGrpSpPr>
          <p:grpSpPr>
            <a:xfrm rot="10800000">
              <a:off x="243270" y="3234275"/>
              <a:ext cx="201511" cy="449403"/>
              <a:chOff x="7798775" y="2139684"/>
              <a:chExt cx="193444" cy="420868"/>
            </a:xfrm>
          </p:grpSpPr>
          <p:sp>
            <p:nvSpPr>
              <p:cNvPr id="522" name="Google Shape;522;p3"/>
              <p:cNvSpPr/>
              <p:nvPr/>
            </p:nvSpPr>
            <p:spPr>
              <a:xfrm rot="10800000">
                <a:off x="7798775" y="2139684"/>
                <a:ext cx="193444" cy="420868"/>
              </a:xfrm>
              <a:custGeom>
                <a:avLst/>
                <a:gdLst/>
                <a:ahLst/>
                <a:cxnLst/>
                <a:rect l="l" t="t" r="r" b="b"/>
                <a:pathLst>
                  <a:path w="11634" h="23896" extrusionOk="0">
                    <a:moveTo>
                      <a:pt x="0" y="1"/>
                    </a:moveTo>
                    <a:lnTo>
                      <a:pt x="0" y="23896"/>
                    </a:lnTo>
                    <a:lnTo>
                      <a:pt x="11634" y="23896"/>
                    </a:lnTo>
                    <a:lnTo>
                      <a:pt x="1163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523" name="Google Shape;523;p3"/>
              <p:cNvSpPr/>
              <p:nvPr/>
            </p:nvSpPr>
            <p:spPr>
              <a:xfrm rot="10800000">
                <a:off x="7823779" y="2180056"/>
                <a:ext cx="146033" cy="147618"/>
              </a:xfrm>
              <a:custGeom>
                <a:avLst/>
                <a:gdLst/>
                <a:ahLst/>
                <a:cxnLst/>
                <a:rect l="l" t="t" r="r" b="b"/>
                <a:pathLst>
                  <a:path w="7742" h="7826" extrusionOk="0">
                    <a:moveTo>
                      <a:pt x="3871" y="0"/>
                    </a:moveTo>
                    <a:cubicBezTo>
                      <a:pt x="1737" y="0"/>
                      <a:pt x="0" y="1737"/>
                      <a:pt x="0" y="3913"/>
                    </a:cubicBezTo>
                    <a:cubicBezTo>
                      <a:pt x="0" y="6068"/>
                      <a:pt x="1737" y="7826"/>
                      <a:pt x="3871" y="7826"/>
                    </a:cubicBezTo>
                    <a:cubicBezTo>
                      <a:pt x="6005" y="7826"/>
                      <a:pt x="7742" y="6068"/>
                      <a:pt x="7742" y="3913"/>
                    </a:cubicBezTo>
                    <a:cubicBezTo>
                      <a:pt x="7742" y="1737"/>
                      <a:pt x="6005" y="0"/>
                      <a:pt x="38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524" name="Google Shape;524;p3"/>
              <p:cNvSpPr/>
              <p:nvPr/>
            </p:nvSpPr>
            <p:spPr>
              <a:xfrm rot="10800000">
                <a:off x="7799295" y="2369496"/>
                <a:ext cx="170913" cy="146543"/>
              </a:xfrm>
              <a:custGeom>
                <a:avLst/>
                <a:gdLst/>
                <a:ahLst/>
                <a:cxnLst/>
                <a:rect l="l" t="t" r="r" b="b"/>
                <a:pathLst>
                  <a:path w="9061" h="7769" extrusionOk="0">
                    <a:moveTo>
                      <a:pt x="3926" y="0"/>
                    </a:moveTo>
                    <a:cubicBezTo>
                      <a:pt x="1948" y="0"/>
                      <a:pt x="49" y="1524"/>
                      <a:pt x="21" y="3835"/>
                    </a:cubicBezTo>
                    <a:cubicBezTo>
                      <a:pt x="0" y="5990"/>
                      <a:pt x="1737" y="7748"/>
                      <a:pt x="3892" y="7769"/>
                    </a:cubicBezTo>
                    <a:cubicBezTo>
                      <a:pt x="7344" y="7769"/>
                      <a:pt x="9060" y="3605"/>
                      <a:pt x="6654" y="1157"/>
                    </a:cubicBezTo>
                    <a:cubicBezTo>
                      <a:pt x="5862" y="358"/>
                      <a:pt x="4884" y="0"/>
                      <a:pt x="39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525" name="Google Shape;525;p3"/>
            <p:cNvGrpSpPr/>
            <p:nvPr/>
          </p:nvGrpSpPr>
          <p:grpSpPr>
            <a:xfrm rot="10800000">
              <a:off x="1421489" y="4670175"/>
              <a:ext cx="218717" cy="473559"/>
              <a:chOff x="6388643" y="-176"/>
              <a:chExt cx="229311" cy="489821"/>
            </a:xfrm>
          </p:grpSpPr>
          <p:sp>
            <p:nvSpPr>
              <p:cNvPr id="526" name="Google Shape;526;p3"/>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527" name="Google Shape;527;p3"/>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28" name="Google Shape;528;p3"/>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529" name="Google Shape;529;p3"/>
            <p:cNvGrpSpPr/>
            <p:nvPr/>
          </p:nvGrpSpPr>
          <p:grpSpPr>
            <a:xfrm rot="10800000">
              <a:off x="948457" y="4448476"/>
              <a:ext cx="229311" cy="695027"/>
              <a:chOff x="6388643" y="489644"/>
              <a:chExt cx="229311" cy="695027"/>
            </a:xfrm>
          </p:grpSpPr>
          <p:sp>
            <p:nvSpPr>
              <p:cNvPr id="530" name="Google Shape;530;p3"/>
              <p:cNvSpPr/>
              <p:nvPr/>
            </p:nvSpPr>
            <p:spPr>
              <a:xfrm rot="10800000">
                <a:off x="6388643" y="489644"/>
                <a:ext cx="229311" cy="6950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531" name="Google Shape;531;p3"/>
              <p:cNvSpPr/>
              <p:nvPr/>
            </p:nvSpPr>
            <p:spPr>
              <a:xfrm rot="10800000">
                <a:off x="6396131" y="994026"/>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532" name="Google Shape;532;p3"/>
              <p:cNvSpPr/>
              <p:nvPr/>
            </p:nvSpPr>
            <p:spPr>
              <a:xfrm rot="10800000">
                <a:off x="6396131" y="756032"/>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533" name="Google Shape;533;p3"/>
              <p:cNvSpPr/>
              <p:nvPr/>
            </p:nvSpPr>
            <p:spPr>
              <a:xfrm rot="10800000">
                <a:off x="6396131" y="518038"/>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534" name="Google Shape;534;p3"/>
            <p:cNvGrpSpPr/>
            <p:nvPr/>
          </p:nvGrpSpPr>
          <p:grpSpPr>
            <a:xfrm rot="10800000">
              <a:off x="242939" y="921284"/>
              <a:ext cx="201543" cy="412555"/>
              <a:chOff x="8675415" y="3004149"/>
              <a:chExt cx="236026" cy="463753"/>
            </a:xfrm>
          </p:grpSpPr>
          <p:sp>
            <p:nvSpPr>
              <p:cNvPr id="535" name="Google Shape;535;p3"/>
              <p:cNvSpPr/>
              <p:nvPr/>
            </p:nvSpPr>
            <p:spPr>
              <a:xfrm rot="10800000">
                <a:off x="8675415" y="3004149"/>
                <a:ext cx="236026" cy="463753"/>
              </a:xfrm>
              <a:custGeom>
                <a:avLst/>
                <a:gdLst/>
                <a:ahLst/>
                <a:cxnLst/>
                <a:rect l="l" t="t" r="r" b="b"/>
                <a:pathLst>
                  <a:path w="12513" h="24586" extrusionOk="0">
                    <a:moveTo>
                      <a:pt x="0" y="0"/>
                    </a:moveTo>
                    <a:lnTo>
                      <a:pt x="0" y="24586"/>
                    </a:lnTo>
                    <a:lnTo>
                      <a:pt x="12512" y="24586"/>
                    </a:lnTo>
                    <a:lnTo>
                      <a:pt x="12512"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536" name="Google Shape;536;p3"/>
              <p:cNvSpPr/>
              <p:nvPr/>
            </p:nvSpPr>
            <p:spPr>
              <a:xfrm rot="10800000">
                <a:off x="8710537" y="3277390"/>
                <a:ext cx="185909" cy="158935"/>
              </a:xfrm>
              <a:custGeom>
                <a:avLst/>
                <a:gdLst/>
                <a:ahLst/>
                <a:cxnLst/>
                <a:rect l="l" t="t" r="r" b="b"/>
                <a:pathLst>
                  <a:path w="9856" h="8426" extrusionOk="0">
                    <a:moveTo>
                      <a:pt x="5629" y="0"/>
                    </a:moveTo>
                    <a:cubicBezTo>
                      <a:pt x="1904" y="0"/>
                      <a:pt x="0" y="4499"/>
                      <a:pt x="2637" y="7156"/>
                    </a:cubicBezTo>
                    <a:cubicBezTo>
                      <a:pt x="3499" y="8033"/>
                      <a:pt x="4566" y="8425"/>
                      <a:pt x="5613" y="8425"/>
                    </a:cubicBezTo>
                    <a:cubicBezTo>
                      <a:pt x="7763" y="8425"/>
                      <a:pt x="9827" y="6767"/>
                      <a:pt x="9855" y="4248"/>
                    </a:cubicBezTo>
                    <a:cubicBezTo>
                      <a:pt x="9855" y="1904"/>
                      <a:pt x="7972" y="0"/>
                      <a:pt x="562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37" name="Google Shape;537;p3"/>
              <p:cNvSpPr/>
              <p:nvPr/>
            </p:nvSpPr>
            <p:spPr>
              <a:xfrm rot="10800000">
                <a:off x="8710537" y="3052204"/>
                <a:ext cx="185796" cy="158766"/>
              </a:xfrm>
              <a:custGeom>
                <a:avLst/>
                <a:gdLst/>
                <a:ahLst/>
                <a:cxnLst/>
                <a:rect l="l" t="t" r="r" b="b"/>
                <a:pathLst>
                  <a:path w="9850" h="8417" extrusionOk="0">
                    <a:moveTo>
                      <a:pt x="5597" y="1"/>
                    </a:moveTo>
                    <a:cubicBezTo>
                      <a:pt x="1889" y="1"/>
                      <a:pt x="0" y="4505"/>
                      <a:pt x="2631" y="7156"/>
                    </a:cubicBezTo>
                    <a:cubicBezTo>
                      <a:pt x="3493" y="8026"/>
                      <a:pt x="4560" y="8416"/>
                      <a:pt x="5606" y="8416"/>
                    </a:cubicBezTo>
                    <a:cubicBezTo>
                      <a:pt x="7757" y="8416"/>
                      <a:pt x="9821" y="6768"/>
                      <a:pt x="9849" y="4248"/>
                    </a:cubicBezTo>
                    <a:cubicBezTo>
                      <a:pt x="9849" y="1905"/>
                      <a:pt x="7966" y="1"/>
                      <a:pt x="5623" y="1"/>
                    </a:cubicBezTo>
                    <a:cubicBezTo>
                      <a:pt x="5614" y="1"/>
                      <a:pt x="5605" y="1"/>
                      <a:pt x="559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538" name="Google Shape;538;p3"/>
            <p:cNvGrpSpPr/>
            <p:nvPr/>
          </p:nvGrpSpPr>
          <p:grpSpPr>
            <a:xfrm rot="10800000">
              <a:off x="-3" y="4891671"/>
              <a:ext cx="674108" cy="251833"/>
              <a:chOff x="7536387" y="-182"/>
              <a:chExt cx="674108" cy="251833"/>
            </a:xfrm>
          </p:grpSpPr>
          <p:sp>
            <p:nvSpPr>
              <p:cNvPr id="539" name="Google Shape;539;p3"/>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540" name="Google Shape;540;p3"/>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41" name="Google Shape;541;p3"/>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42" name="Google Shape;542;p3"/>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543" name="Google Shape;543;p3"/>
            <p:cNvGrpSpPr/>
            <p:nvPr/>
          </p:nvGrpSpPr>
          <p:grpSpPr>
            <a:xfrm rot="10800000">
              <a:off x="8916100" y="1367619"/>
              <a:ext cx="229726" cy="695027"/>
              <a:chOff x="8447683" y="1640135"/>
              <a:chExt cx="229726" cy="695027"/>
            </a:xfrm>
          </p:grpSpPr>
          <p:sp>
            <p:nvSpPr>
              <p:cNvPr id="544" name="Google Shape;544;p3"/>
              <p:cNvSpPr/>
              <p:nvPr/>
            </p:nvSpPr>
            <p:spPr>
              <a:xfrm rot="10800000">
                <a:off x="8447683" y="164013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545" name="Google Shape;545;p3"/>
              <p:cNvSpPr/>
              <p:nvPr/>
            </p:nvSpPr>
            <p:spPr>
              <a:xfrm rot="10800000">
                <a:off x="8455189" y="2150836"/>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46" name="Google Shape;546;p3"/>
              <p:cNvSpPr/>
              <p:nvPr/>
            </p:nvSpPr>
            <p:spPr>
              <a:xfrm rot="10800000">
                <a:off x="8455189" y="1913238"/>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47" name="Google Shape;547;p3"/>
              <p:cNvSpPr/>
              <p:nvPr/>
            </p:nvSpPr>
            <p:spPr>
              <a:xfrm rot="10800000">
                <a:off x="8455189" y="1674848"/>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548" name="Google Shape;548;p3"/>
            <p:cNvGrpSpPr/>
            <p:nvPr/>
          </p:nvGrpSpPr>
          <p:grpSpPr>
            <a:xfrm rot="10800000">
              <a:off x="1190452" y="4448493"/>
              <a:ext cx="218415" cy="694973"/>
              <a:chOff x="6155780" y="-170"/>
              <a:chExt cx="232876" cy="730167"/>
            </a:xfrm>
          </p:grpSpPr>
          <p:sp>
            <p:nvSpPr>
              <p:cNvPr id="549" name="Google Shape;549;p3"/>
              <p:cNvSpPr/>
              <p:nvPr/>
            </p:nvSpPr>
            <p:spPr>
              <a:xfrm rot="10800000">
                <a:off x="6155780" y="-170"/>
                <a:ext cx="232876" cy="730167"/>
              </a:xfrm>
              <a:custGeom>
                <a:avLst/>
                <a:gdLst/>
                <a:ahLst/>
                <a:cxnLst/>
                <a:rect l="l" t="t" r="r" b="b"/>
                <a:pathLst>
                  <a:path w="12346" h="38710" extrusionOk="0">
                    <a:moveTo>
                      <a:pt x="1" y="0"/>
                    </a:moveTo>
                    <a:lnTo>
                      <a:pt x="1" y="38709"/>
                    </a:lnTo>
                    <a:lnTo>
                      <a:pt x="12346" y="38709"/>
                    </a:lnTo>
                    <a:lnTo>
                      <a:pt x="12346"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550" name="Google Shape;550;p3"/>
              <p:cNvSpPr/>
              <p:nvPr/>
            </p:nvSpPr>
            <p:spPr>
              <a:xfrm rot="10800000">
                <a:off x="6163268" y="523961"/>
                <a:ext cx="190643" cy="163425"/>
              </a:xfrm>
              <a:custGeom>
                <a:avLst/>
                <a:gdLst/>
                <a:ahLst/>
                <a:cxnLst/>
                <a:rect l="l" t="t" r="r" b="b"/>
                <a:pathLst>
                  <a:path w="10107" h="8664" extrusionOk="0">
                    <a:moveTo>
                      <a:pt x="4363" y="0"/>
                    </a:moveTo>
                    <a:cubicBezTo>
                      <a:pt x="2161" y="0"/>
                      <a:pt x="49" y="1700"/>
                      <a:pt x="21" y="4291"/>
                    </a:cubicBezTo>
                    <a:cubicBezTo>
                      <a:pt x="0" y="6676"/>
                      <a:pt x="1925" y="8643"/>
                      <a:pt x="4331" y="8664"/>
                    </a:cubicBezTo>
                    <a:cubicBezTo>
                      <a:pt x="8160" y="8664"/>
                      <a:pt x="10106" y="4039"/>
                      <a:pt x="7407" y="1298"/>
                    </a:cubicBezTo>
                    <a:cubicBezTo>
                      <a:pt x="6524" y="402"/>
                      <a:pt x="5433" y="0"/>
                      <a:pt x="436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51" name="Google Shape;551;p3"/>
              <p:cNvSpPr/>
              <p:nvPr/>
            </p:nvSpPr>
            <p:spPr>
              <a:xfrm rot="10800000">
                <a:off x="6163268" y="282421"/>
                <a:ext cx="190643" cy="163425"/>
              </a:xfrm>
              <a:custGeom>
                <a:avLst/>
                <a:gdLst/>
                <a:ahLst/>
                <a:cxnLst/>
                <a:rect l="l" t="t" r="r" b="b"/>
                <a:pathLst>
                  <a:path w="10107" h="8664" extrusionOk="0">
                    <a:moveTo>
                      <a:pt x="4358" y="0"/>
                    </a:moveTo>
                    <a:cubicBezTo>
                      <a:pt x="2152" y="0"/>
                      <a:pt x="35" y="1700"/>
                      <a:pt x="21" y="4291"/>
                    </a:cubicBezTo>
                    <a:cubicBezTo>
                      <a:pt x="0" y="6697"/>
                      <a:pt x="1925" y="8643"/>
                      <a:pt x="4331" y="8664"/>
                    </a:cubicBezTo>
                    <a:cubicBezTo>
                      <a:pt x="8181" y="8664"/>
                      <a:pt x="10106" y="4019"/>
                      <a:pt x="7407" y="1299"/>
                    </a:cubicBezTo>
                    <a:cubicBezTo>
                      <a:pt x="6524" y="402"/>
                      <a:pt x="5431" y="0"/>
                      <a:pt x="435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52" name="Google Shape;552;p3"/>
              <p:cNvSpPr/>
              <p:nvPr/>
            </p:nvSpPr>
            <p:spPr>
              <a:xfrm rot="10800000">
                <a:off x="6163268" y="40861"/>
                <a:ext cx="190643" cy="163444"/>
              </a:xfrm>
              <a:custGeom>
                <a:avLst/>
                <a:gdLst/>
                <a:ahLst/>
                <a:cxnLst/>
                <a:rect l="l" t="t" r="r" b="b"/>
                <a:pathLst>
                  <a:path w="10107" h="8665" extrusionOk="0">
                    <a:moveTo>
                      <a:pt x="4358" y="1"/>
                    </a:moveTo>
                    <a:cubicBezTo>
                      <a:pt x="2152" y="1"/>
                      <a:pt x="35" y="1701"/>
                      <a:pt x="21" y="4291"/>
                    </a:cubicBezTo>
                    <a:cubicBezTo>
                      <a:pt x="0" y="6676"/>
                      <a:pt x="1925" y="8643"/>
                      <a:pt x="4331" y="8664"/>
                    </a:cubicBezTo>
                    <a:cubicBezTo>
                      <a:pt x="8181" y="8664"/>
                      <a:pt x="10106" y="4019"/>
                      <a:pt x="7407" y="1299"/>
                    </a:cubicBezTo>
                    <a:cubicBezTo>
                      <a:pt x="6524" y="402"/>
                      <a:pt x="5431" y="1"/>
                      <a:pt x="435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553" name="Google Shape;553;p3"/>
            <p:cNvGrpSpPr/>
            <p:nvPr/>
          </p:nvGrpSpPr>
          <p:grpSpPr>
            <a:xfrm rot="10800000">
              <a:off x="-15" y="2986236"/>
              <a:ext cx="229330" cy="698195"/>
              <a:chOff x="7981165" y="243746"/>
              <a:chExt cx="229330" cy="698195"/>
            </a:xfrm>
          </p:grpSpPr>
          <p:sp>
            <p:nvSpPr>
              <p:cNvPr id="554" name="Google Shape;554;p3"/>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555" name="Google Shape;555;p3"/>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56" name="Google Shape;556;p3"/>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57" name="Google Shape;557;p3"/>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558" name="Google Shape;558;p3"/>
            <p:cNvGrpSpPr/>
            <p:nvPr/>
          </p:nvGrpSpPr>
          <p:grpSpPr>
            <a:xfrm rot="10800000">
              <a:off x="1421390" y="4448519"/>
              <a:ext cx="851761" cy="210305"/>
              <a:chOff x="5196711" y="489236"/>
              <a:chExt cx="959083" cy="240761"/>
            </a:xfrm>
          </p:grpSpPr>
          <p:sp>
            <p:nvSpPr>
              <p:cNvPr id="559" name="Google Shape;559;p3"/>
              <p:cNvSpPr/>
              <p:nvPr/>
            </p:nvSpPr>
            <p:spPr>
              <a:xfrm rot="10800000">
                <a:off x="5196711" y="489236"/>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560" name="Google Shape;560;p3"/>
              <p:cNvSpPr/>
              <p:nvPr/>
            </p:nvSpPr>
            <p:spPr>
              <a:xfrm rot="10800000">
                <a:off x="5955285" y="529884"/>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561" name="Google Shape;561;p3"/>
              <p:cNvSpPr/>
              <p:nvPr/>
            </p:nvSpPr>
            <p:spPr>
              <a:xfrm rot="10800000">
                <a:off x="5233005" y="529884"/>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562" name="Google Shape;562;p3"/>
              <p:cNvSpPr/>
              <p:nvPr/>
            </p:nvSpPr>
            <p:spPr>
              <a:xfrm rot="10800000">
                <a:off x="5720838" y="529884"/>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563" name="Google Shape;563;p3"/>
              <p:cNvSpPr/>
              <p:nvPr/>
            </p:nvSpPr>
            <p:spPr>
              <a:xfrm rot="10800000">
                <a:off x="5485994" y="529884"/>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564" name="Google Shape;564;p3"/>
            <p:cNvGrpSpPr/>
            <p:nvPr/>
          </p:nvGrpSpPr>
          <p:grpSpPr>
            <a:xfrm rot="-5400000">
              <a:off x="-38561" y="1615461"/>
              <a:ext cx="764409" cy="201174"/>
              <a:chOff x="8239320" y="1408052"/>
              <a:chExt cx="903023" cy="233273"/>
            </a:xfrm>
          </p:grpSpPr>
          <p:sp>
            <p:nvSpPr>
              <p:cNvPr id="565" name="Google Shape;565;p3"/>
              <p:cNvSpPr/>
              <p:nvPr/>
            </p:nvSpPr>
            <p:spPr>
              <a:xfrm rot="10800000">
                <a:off x="8239320" y="14080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566" name="Google Shape;566;p3"/>
              <p:cNvSpPr/>
              <p:nvPr/>
            </p:nvSpPr>
            <p:spPr>
              <a:xfrm rot="10800000">
                <a:off x="8946173" y="144277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67" name="Google Shape;567;p3"/>
              <p:cNvSpPr/>
              <p:nvPr/>
            </p:nvSpPr>
            <p:spPr>
              <a:xfrm rot="10800000">
                <a:off x="8290214" y="144277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68" name="Google Shape;568;p3"/>
              <p:cNvSpPr/>
              <p:nvPr/>
            </p:nvSpPr>
            <p:spPr>
              <a:xfrm rot="10800000">
                <a:off x="8736587" y="144277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69" name="Google Shape;569;p3"/>
              <p:cNvSpPr/>
              <p:nvPr/>
            </p:nvSpPr>
            <p:spPr>
              <a:xfrm rot="10800000">
                <a:off x="8507289" y="144277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570" name="Google Shape;570;p3"/>
            <p:cNvGrpSpPr/>
            <p:nvPr/>
          </p:nvGrpSpPr>
          <p:grpSpPr>
            <a:xfrm>
              <a:off x="459100" y="475600"/>
              <a:ext cx="216520" cy="434612"/>
              <a:chOff x="1791541" y="3336540"/>
              <a:chExt cx="227557" cy="461763"/>
            </a:xfrm>
          </p:grpSpPr>
          <p:sp>
            <p:nvSpPr>
              <p:cNvPr id="571" name="Google Shape;571;p3"/>
              <p:cNvSpPr/>
              <p:nvPr/>
            </p:nvSpPr>
            <p:spPr>
              <a:xfrm>
                <a:off x="1791541" y="3336540"/>
                <a:ext cx="227557" cy="461763"/>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572" name="Google Shape;572;p3"/>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573" name="Google Shape;573;p3"/>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574" name="Google Shape;574;p3"/>
            <p:cNvGrpSpPr/>
            <p:nvPr/>
          </p:nvGrpSpPr>
          <p:grpSpPr>
            <a:xfrm rot="5400000">
              <a:off x="104711" y="3590728"/>
              <a:ext cx="236036" cy="444758"/>
              <a:chOff x="8909417" y="4465206"/>
              <a:chExt cx="236036" cy="444758"/>
            </a:xfrm>
          </p:grpSpPr>
          <p:sp>
            <p:nvSpPr>
              <p:cNvPr id="575" name="Google Shape;575;p3"/>
              <p:cNvSpPr/>
              <p:nvPr/>
            </p:nvSpPr>
            <p:spPr>
              <a:xfrm rot="10800000">
                <a:off x="8909417" y="4465206"/>
                <a:ext cx="236036" cy="44475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576" name="Google Shape;576;p3"/>
              <p:cNvSpPr/>
              <p:nvPr/>
            </p:nvSpPr>
            <p:spPr>
              <a:xfrm rot="10800000">
                <a:off x="8949153" y="4712833"/>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77" name="Google Shape;577;p3"/>
              <p:cNvSpPr/>
              <p:nvPr/>
            </p:nvSpPr>
            <p:spPr>
              <a:xfrm rot="10800000">
                <a:off x="8949153" y="4502756"/>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578" name="Google Shape;578;p3"/>
            <p:cNvGrpSpPr/>
            <p:nvPr/>
          </p:nvGrpSpPr>
          <p:grpSpPr>
            <a:xfrm rot="-5400000">
              <a:off x="112503" y="-113641"/>
              <a:ext cx="219454" cy="445786"/>
              <a:chOff x="8674240" y="4424527"/>
              <a:chExt cx="236023" cy="480632"/>
            </a:xfrm>
          </p:grpSpPr>
          <p:sp>
            <p:nvSpPr>
              <p:cNvPr id="579" name="Google Shape;579;p3"/>
              <p:cNvSpPr/>
              <p:nvPr/>
            </p:nvSpPr>
            <p:spPr>
              <a:xfrm rot="10800000">
                <a:off x="8674240" y="4424527"/>
                <a:ext cx="236023" cy="480632"/>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580" name="Google Shape;580;p3"/>
              <p:cNvSpPr/>
              <p:nvPr/>
            </p:nvSpPr>
            <p:spPr>
              <a:xfrm rot="10800000">
                <a:off x="8709639" y="471187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581" name="Google Shape;581;p3"/>
              <p:cNvSpPr/>
              <p:nvPr/>
            </p:nvSpPr>
            <p:spPr>
              <a:xfrm rot="10800000">
                <a:off x="8709243" y="4475069"/>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582" name="Google Shape;582;p3"/>
            <p:cNvGrpSpPr/>
            <p:nvPr/>
          </p:nvGrpSpPr>
          <p:grpSpPr>
            <a:xfrm rot="-5400000">
              <a:off x="7695501" y="4641685"/>
              <a:ext cx="250383" cy="749303"/>
              <a:chOff x="7981165" y="243746"/>
              <a:chExt cx="229330" cy="698195"/>
            </a:xfrm>
          </p:grpSpPr>
          <p:sp>
            <p:nvSpPr>
              <p:cNvPr id="583" name="Google Shape;583;p3"/>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584" name="Google Shape;584;p3"/>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85" name="Google Shape;585;p3"/>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86" name="Google Shape;586;p3"/>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587" name="Google Shape;587;p3"/>
            <p:cNvGrpSpPr/>
            <p:nvPr/>
          </p:nvGrpSpPr>
          <p:grpSpPr>
            <a:xfrm rot="10800000">
              <a:off x="50" y="4182281"/>
              <a:ext cx="229330" cy="698195"/>
              <a:chOff x="7981165" y="243746"/>
              <a:chExt cx="229330" cy="698195"/>
            </a:xfrm>
          </p:grpSpPr>
          <p:sp>
            <p:nvSpPr>
              <p:cNvPr id="588" name="Google Shape;588;p3"/>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589" name="Google Shape;589;p3"/>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90" name="Google Shape;590;p3"/>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591" name="Google Shape;591;p3"/>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592" name="Google Shape;592;p3"/>
            <p:cNvGrpSpPr/>
            <p:nvPr/>
          </p:nvGrpSpPr>
          <p:grpSpPr>
            <a:xfrm>
              <a:off x="457944" y="-789"/>
              <a:ext cx="216562" cy="465229"/>
              <a:chOff x="826" y="3727523"/>
              <a:chExt cx="226576" cy="485068"/>
            </a:xfrm>
          </p:grpSpPr>
          <p:sp>
            <p:nvSpPr>
              <p:cNvPr id="593" name="Google Shape;593;p3"/>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594" name="Google Shape;594;p3"/>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595" name="Google Shape;595;p3"/>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596" name="Google Shape;596;p3"/>
            <p:cNvGrpSpPr/>
            <p:nvPr/>
          </p:nvGrpSpPr>
          <p:grpSpPr>
            <a:xfrm rot="10800000">
              <a:off x="350" y="3942408"/>
              <a:ext cx="228605" cy="228600"/>
              <a:chOff x="640994" y="1737027"/>
              <a:chExt cx="227921" cy="227939"/>
            </a:xfrm>
          </p:grpSpPr>
          <p:sp>
            <p:nvSpPr>
              <p:cNvPr id="597" name="Google Shape;597;p3"/>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598" name="Google Shape;598;p3"/>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599" name="Google Shape;599;p3"/>
            <p:cNvGrpSpPr/>
            <p:nvPr/>
          </p:nvGrpSpPr>
          <p:grpSpPr>
            <a:xfrm rot="10800000">
              <a:off x="400" y="2509381"/>
              <a:ext cx="228624" cy="466005"/>
              <a:chOff x="8909429" y="4424897"/>
              <a:chExt cx="236036" cy="485068"/>
            </a:xfrm>
          </p:grpSpPr>
          <p:sp>
            <p:nvSpPr>
              <p:cNvPr id="600" name="Google Shape;600;p3"/>
              <p:cNvSpPr/>
              <p:nvPr/>
            </p:nvSpPr>
            <p:spPr>
              <a:xfrm rot="10800000">
                <a:off x="8909429" y="4424897"/>
                <a:ext cx="23603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01" name="Google Shape;601;p3"/>
              <p:cNvSpPr/>
              <p:nvPr/>
            </p:nvSpPr>
            <p:spPr>
              <a:xfrm rot="10800000">
                <a:off x="8949153" y="4712833"/>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02" name="Google Shape;602;p3"/>
              <p:cNvSpPr/>
              <p:nvPr/>
            </p:nvSpPr>
            <p:spPr>
              <a:xfrm rot="10800000">
                <a:off x="8949153" y="4476517"/>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603" name="Google Shape;603;p3"/>
            <p:cNvGrpSpPr/>
            <p:nvPr/>
          </p:nvGrpSpPr>
          <p:grpSpPr>
            <a:xfrm rot="10800000">
              <a:off x="1902189" y="4670175"/>
              <a:ext cx="218717" cy="473559"/>
              <a:chOff x="6388643" y="-176"/>
              <a:chExt cx="229311" cy="489821"/>
            </a:xfrm>
          </p:grpSpPr>
          <p:sp>
            <p:nvSpPr>
              <p:cNvPr id="604" name="Google Shape;604;p3"/>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605" name="Google Shape;605;p3"/>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06" name="Google Shape;606;p3"/>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607" name="Google Shape;607;p3"/>
            <p:cNvGrpSpPr/>
            <p:nvPr/>
          </p:nvGrpSpPr>
          <p:grpSpPr>
            <a:xfrm rot="10800000">
              <a:off x="7979313" y="-273"/>
              <a:ext cx="923213" cy="237077"/>
              <a:chOff x="2987771" y="4413079"/>
              <a:chExt cx="959083" cy="240761"/>
            </a:xfrm>
          </p:grpSpPr>
          <p:sp>
            <p:nvSpPr>
              <p:cNvPr id="608" name="Google Shape;608;p3"/>
              <p:cNvSpPr/>
              <p:nvPr/>
            </p:nvSpPr>
            <p:spPr>
              <a:xfrm>
                <a:off x="2987771" y="4413079"/>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609" name="Google Shape;609;p3"/>
              <p:cNvSpPr/>
              <p:nvPr/>
            </p:nvSpPr>
            <p:spPr>
              <a:xfrm>
                <a:off x="2993807" y="4446806"/>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10" name="Google Shape;610;p3"/>
              <p:cNvSpPr/>
              <p:nvPr/>
            </p:nvSpPr>
            <p:spPr>
              <a:xfrm>
                <a:off x="3716069" y="4446806"/>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11" name="Google Shape;611;p3"/>
              <p:cNvSpPr/>
              <p:nvPr/>
            </p:nvSpPr>
            <p:spPr>
              <a:xfrm>
                <a:off x="3228764" y="4446806"/>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12" name="Google Shape;612;p3"/>
              <p:cNvSpPr/>
              <p:nvPr/>
            </p:nvSpPr>
            <p:spPr>
              <a:xfrm>
                <a:off x="3463193" y="4446806"/>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613" name="Google Shape;613;p3"/>
            <p:cNvGrpSpPr/>
            <p:nvPr/>
          </p:nvGrpSpPr>
          <p:grpSpPr>
            <a:xfrm rot="10800000">
              <a:off x="242357" y="2986068"/>
              <a:ext cx="202944" cy="237057"/>
              <a:chOff x="948052" y="2348888"/>
              <a:chExt cx="203595" cy="233669"/>
            </a:xfrm>
          </p:grpSpPr>
          <p:sp>
            <p:nvSpPr>
              <p:cNvPr id="614" name="Google Shape;614;p3"/>
              <p:cNvSpPr/>
              <p:nvPr/>
            </p:nvSpPr>
            <p:spPr>
              <a:xfrm>
                <a:off x="948052" y="2348888"/>
                <a:ext cx="203312"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15" name="Google Shape;615;p3"/>
              <p:cNvSpPr/>
              <p:nvPr/>
            </p:nvSpPr>
            <p:spPr>
              <a:xfrm>
                <a:off x="975604" y="2390077"/>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sp>
        <p:nvSpPr>
          <p:cNvPr id="616" name="Google Shape;616;p3"/>
          <p:cNvSpPr txBox="1">
            <a:spLocks noGrp="1"/>
          </p:cNvSpPr>
          <p:nvPr>
            <p:ph type="title" idx="2" hasCustomPrompt="1"/>
          </p:nvPr>
        </p:nvSpPr>
        <p:spPr>
          <a:xfrm>
            <a:off x="3989700" y="2022467"/>
            <a:ext cx="1164600" cy="6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5800"/>
              <a:buNone/>
              <a:defRPr sz="5000">
                <a:solidFill>
                  <a:schemeClr val="lt1"/>
                </a:solidFill>
              </a:defRPr>
            </a:lvl1pPr>
            <a:lvl2pPr lvl="1" algn="ctr" rtl="0">
              <a:spcBef>
                <a:spcPts val="0"/>
              </a:spcBef>
              <a:spcAft>
                <a:spcPts val="0"/>
              </a:spcAft>
              <a:buClr>
                <a:schemeClr val="lt1"/>
              </a:buClr>
              <a:buSzPts val="5800"/>
              <a:buNone/>
              <a:defRPr sz="5800">
                <a:solidFill>
                  <a:schemeClr val="lt1"/>
                </a:solidFill>
              </a:defRPr>
            </a:lvl2pPr>
            <a:lvl3pPr lvl="2" algn="ctr" rtl="0">
              <a:spcBef>
                <a:spcPts val="0"/>
              </a:spcBef>
              <a:spcAft>
                <a:spcPts val="0"/>
              </a:spcAft>
              <a:buClr>
                <a:schemeClr val="lt1"/>
              </a:buClr>
              <a:buSzPts val="5800"/>
              <a:buNone/>
              <a:defRPr sz="5800">
                <a:solidFill>
                  <a:schemeClr val="lt1"/>
                </a:solidFill>
              </a:defRPr>
            </a:lvl3pPr>
            <a:lvl4pPr lvl="3" algn="ctr" rtl="0">
              <a:spcBef>
                <a:spcPts val="0"/>
              </a:spcBef>
              <a:spcAft>
                <a:spcPts val="0"/>
              </a:spcAft>
              <a:buClr>
                <a:schemeClr val="lt1"/>
              </a:buClr>
              <a:buSzPts val="5800"/>
              <a:buNone/>
              <a:defRPr sz="5800">
                <a:solidFill>
                  <a:schemeClr val="lt1"/>
                </a:solidFill>
              </a:defRPr>
            </a:lvl4pPr>
            <a:lvl5pPr lvl="4" algn="ctr" rtl="0">
              <a:spcBef>
                <a:spcPts val="0"/>
              </a:spcBef>
              <a:spcAft>
                <a:spcPts val="0"/>
              </a:spcAft>
              <a:buClr>
                <a:schemeClr val="lt1"/>
              </a:buClr>
              <a:buSzPts val="5800"/>
              <a:buNone/>
              <a:defRPr sz="5800">
                <a:solidFill>
                  <a:schemeClr val="lt1"/>
                </a:solidFill>
              </a:defRPr>
            </a:lvl5pPr>
            <a:lvl6pPr lvl="5" algn="ctr" rtl="0">
              <a:spcBef>
                <a:spcPts val="0"/>
              </a:spcBef>
              <a:spcAft>
                <a:spcPts val="0"/>
              </a:spcAft>
              <a:buClr>
                <a:schemeClr val="lt1"/>
              </a:buClr>
              <a:buSzPts val="5800"/>
              <a:buNone/>
              <a:defRPr sz="5800">
                <a:solidFill>
                  <a:schemeClr val="lt1"/>
                </a:solidFill>
              </a:defRPr>
            </a:lvl6pPr>
            <a:lvl7pPr lvl="6" algn="ctr" rtl="0">
              <a:spcBef>
                <a:spcPts val="0"/>
              </a:spcBef>
              <a:spcAft>
                <a:spcPts val="0"/>
              </a:spcAft>
              <a:buClr>
                <a:schemeClr val="lt1"/>
              </a:buClr>
              <a:buSzPts val="5800"/>
              <a:buNone/>
              <a:defRPr sz="5800">
                <a:solidFill>
                  <a:schemeClr val="lt1"/>
                </a:solidFill>
              </a:defRPr>
            </a:lvl7pPr>
            <a:lvl8pPr lvl="7" algn="ctr" rtl="0">
              <a:spcBef>
                <a:spcPts val="0"/>
              </a:spcBef>
              <a:spcAft>
                <a:spcPts val="0"/>
              </a:spcAft>
              <a:buClr>
                <a:schemeClr val="lt1"/>
              </a:buClr>
              <a:buSzPts val="5800"/>
              <a:buNone/>
              <a:defRPr sz="5800">
                <a:solidFill>
                  <a:schemeClr val="lt1"/>
                </a:solidFill>
              </a:defRPr>
            </a:lvl8pPr>
            <a:lvl9pPr lvl="8" algn="ctr" rtl="0">
              <a:spcBef>
                <a:spcPts val="0"/>
              </a:spcBef>
              <a:spcAft>
                <a:spcPts val="0"/>
              </a:spcAft>
              <a:buClr>
                <a:schemeClr val="lt1"/>
              </a:buClr>
              <a:buSzPts val="5800"/>
              <a:buNone/>
              <a:defRPr sz="5800">
                <a:solidFill>
                  <a:schemeClr val="lt1"/>
                </a:solidFill>
              </a:defRPr>
            </a:lvl9pPr>
          </a:lstStyle>
          <a:p>
            <a:r>
              <a:t>xx%</a:t>
            </a:r>
          </a:p>
        </p:txBody>
      </p:sp>
    </p:spTree>
    <p:extLst>
      <p:ext uri="{BB962C8B-B14F-4D97-AF65-F5344CB8AC3E}">
        <p14:creationId xmlns:p14="http://schemas.microsoft.com/office/powerpoint/2010/main" val="252150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7"/>
        <p:cNvGrpSpPr/>
        <p:nvPr/>
      </p:nvGrpSpPr>
      <p:grpSpPr>
        <a:xfrm>
          <a:off x="0" y="0"/>
          <a:ext cx="0" cy="0"/>
          <a:chOff x="0" y="0"/>
          <a:chExt cx="0" cy="0"/>
        </a:xfrm>
      </p:grpSpPr>
      <p:sp>
        <p:nvSpPr>
          <p:cNvPr id="618" name="Google Shape;618;p4"/>
          <p:cNvSpPr txBox="1">
            <a:spLocks noGrp="1"/>
          </p:cNvSpPr>
          <p:nvPr>
            <p:ph type="title"/>
          </p:nvPr>
        </p:nvSpPr>
        <p:spPr>
          <a:xfrm>
            <a:off x="621750" y="484543"/>
            <a:ext cx="3950100" cy="918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400"/>
              <a:buNone/>
              <a:defRPr>
                <a:solidFill>
                  <a:schemeClr val="dk1"/>
                </a:solidFill>
              </a:defRPr>
            </a:lvl1pPr>
            <a:lvl2pPr lvl="1" rtl="0">
              <a:spcBef>
                <a:spcPts val="0"/>
              </a:spcBef>
              <a:spcAft>
                <a:spcPts val="0"/>
              </a:spcAft>
              <a:buClr>
                <a:schemeClr val="accent1"/>
              </a:buClr>
              <a:buSzPts val="2400"/>
              <a:buNone/>
              <a:defRPr sz="2400">
                <a:solidFill>
                  <a:schemeClr val="accent1"/>
                </a:solidFill>
              </a:defRPr>
            </a:lvl2pPr>
            <a:lvl3pPr lvl="2" rtl="0">
              <a:spcBef>
                <a:spcPts val="0"/>
              </a:spcBef>
              <a:spcAft>
                <a:spcPts val="0"/>
              </a:spcAft>
              <a:buClr>
                <a:schemeClr val="accent1"/>
              </a:buClr>
              <a:buSzPts val="2400"/>
              <a:buNone/>
              <a:defRPr sz="2400">
                <a:solidFill>
                  <a:schemeClr val="accent1"/>
                </a:solidFill>
              </a:defRPr>
            </a:lvl3pPr>
            <a:lvl4pPr lvl="3" rtl="0">
              <a:spcBef>
                <a:spcPts val="0"/>
              </a:spcBef>
              <a:spcAft>
                <a:spcPts val="0"/>
              </a:spcAft>
              <a:buClr>
                <a:schemeClr val="accent1"/>
              </a:buClr>
              <a:buSzPts val="2400"/>
              <a:buNone/>
              <a:defRPr sz="2400">
                <a:solidFill>
                  <a:schemeClr val="accent1"/>
                </a:solidFill>
              </a:defRPr>
            </a:lvl4pPr>
            <a:lvl5pPr lvl="4" rtl="0">
              <a:spcBef>
                <a:spcPts val="0"/>
              </a:spcBef>
              <a:spcAft>
                <a:spcPts val="0"/>
              </a:spcAft>
              <a:buClr>
                <a:schemeClr val="accent1"/>
              </a:buClr>
              <a:buSzPts val="2400"/>
              <a:buNone/>
              <a:defRPr sz="2400">
                <a:solidFill>
                  <a:schemeClr val="accent1"/>
                </a:solidFill>
              </a:defRPr>
            </a:lvl5pPr>
            <a:lvl6pPr lvl="5" rtl="0">
              <a:spcBef>
                <a:spcPts val="0"/>
              </a:spcBef>
              <a:spcAft>
                <a:spcPts val="0"/>
              </a:spcAft>
              <a:buClr>
                <a:schemeClr val="accent1"/>
              </a:buClr>
              <a:buSzPts val="2400"/>
              <a:buNone/>
              <a:defRPr sz="2400">
                <a:solidFill>
                  <a:schemeClr val="accent1"/>
                </a:solidFill>
              </a:defRPr>
            </a:lvl6pPr>
            <a:lvl7pPr lvl="6" rtl="0">
              <a:spcBef>
                <a:spcPts val="0"/>
              </a:spcBef>
              <a:spcAft>
                <a:spcPts val="0"/>
              </a:spcAft>
              <a:buClr>
                <a:schemeClr val="accent1"/>
              </a:buClr>
              <a:buSzPts val="2400"/>
              <a:buNone/>
              <a:defRPr sz="2400">
                <a:solidFill>
                  <a:schemeClr val="accent1"/>
                </a:solidFill>
              </a:defRPr>
            </a:lvl7pPr>
            <a:lvl8pPr lvl="7" rtl="0">
              <a:spcBef>
                <a:spcPts val="0"/>
              </a:spcBef>
              <a:spcAft>
                <a:spcPts val="0"/>
              </a:spcAft>
              <a:buClr>
                <a:schemeClr val="accent1"/>
              </a:buClr>
              <a:buSzPts val="2400"/>
              <a:buNone/>
              <a:defRPr sz="2400">
                <a:solidFill>
                  <a:schemeClr val="accent1"/>
                </a:solidFill>
              </a:defRPr>
            </a:lvl8pPr>
            <a:lvl9pPr lvl="8" rtl="0">
              <a:spcBef>
                <a:spcPts val="0"/>
              </a:spcBef>
              <a:spcAft>
                <a:spcPts val="0"/>
              </a:spcAft>
              <a:buClr>
                <a:schemeClr val="accent1"/>
              </a:buClr>
              <a:buSzPts val="2400"/>
              <a:buNone/>
              <a:defRPr sz="2400">
                <a:solidFill>
                  <a:schemeClr val="accent1"/>
                </a:solidFill>
              </a:defRPr>
            </a:lvl9pPr>
          </a:lstStyle>
          <a:p>
            <a:endParaRPr/>
          </a:p>
        </p:txBody>
      </p:sp>
      <p:sp>
        <p:nvSpPr>
          <p:cNvPr id="619" name="Google Shape;619;p4"/>
          <p:cNvSpPr txBox="1">
            <a:spLocks noGrp="1"/>
          </p:cNvSpPr>
          <p:nvPr>
            <p:ph type="body" idx="1"/>
          </p:nvPr>
        </p:nvSpPr>
        <p:spPr>
          <a:xfrm>
            <a:off x="1764750" y="1832725"/>
            <a:ext cx="5614500" cy="2768700"/>
          </a:xfrm>
          <a:prstGeom prst="rect">
            <a:avLst/>
          </a:prstGeom>
        </p:spPr>
        <p:txBody>
          <a:bodyPr spcFirstLastPara="1" wrap="square" lIns="91425" tIns="91425" rIns="91425" bIns="91425" anchor="t" anchorCtr="0">
            <a:noAutofit/>
          </a:bodyPr>
          <a:lstStyle>
            <a:lvl1pPr marL="457189" lvl="0" indent="-342892" rtl="0">
              <a:spcBef>
                <a:spcPts val="0"/>
              </a:spcBef>
              <a:spcAft>
                <a:spcPts val="0"/>
              </a:spcAft>
              <a:buSzPts val="1800"/>
              <a:buChar char="●"/>
              <a:defRPr/>
            </a:lvl1pPr>
            <a:lvl2pPr marL="914378" lvl="1" indent="-317492" rtl="0">
              <a:spcBef>
                <a:spcPts val="1600"/>
              </a:spcBef>
              <a:spcAft>
                <a:spcPts val="0"/>
              </a:spcAft>
              <a:buSzPts val="1400"/>
              <a:buChar char="○"/>
              <a:defRPr sz="1200"/>
            </a:lvl2pPr>
            <a:lvl3pPr marL="1371566" lvl="2" indent="-317492" rtl="0">
              <a:spcBef>
                <a:spcPts val="1600"/>
              </a:spcBef>
              <a:spcAft>
                <a:spcPts val="0"/>
              </a:spcAft>
              <a:buSzPts val="1400"/>
              <a:buChar char="■"/>
              <a:defRPr sz="1200"/>
            </a:lvl3pPr>
            <a:lvl4pPr marL="1828754" lvl="3" indent="-317492" rtl="0">
              <a:spcBef>
                <a:spcPts val="1600"/>
              </a:spcBef>
              <a:spcAft>
                <a:spcPts val="0"/>
              </a:spcAft>
              <a:buSzPts val="1400"/>
              <a:buChar char="●"/>
              <a:defRPr sz="1200"/>
            </a:lvl4pPr>
            <a:lvl5pPr marL="2285943" lvl="4" indent="-317492" rtl="0">
              <a:spcBef>
                <a:spcPts val="1600"/>
              </a:spcBef>
              <a:spcAft>
                <a:spcPts val="0"/>
              </a:spcAft>
              <a:buSzPts val="1400"/>
              <a:buChar char="○"/>
              <a:defRPr sz="1200"/>
            </a:lvl5pPr>
            <a:lvl6pPr marL="2743132" lvl="5" indent="-317492" rtl="0">
              <a:spcBef>
                <a:spcPts val="1600"/>
              </a:spcBef>
              <a:spcAft>
                <a:spcPts val="0"/>
              </a:spcAft>
              <a:buSzPts val="1400"/>
              <a:buChar char="■"/>
              <a:defRPr sz="1200"/>
            </a:lvl6pPr>
            <a:lvl7pPr marL="3200320" lvl="6" indent="-317492" rtl="0">
              <a:spcBef>
                <a:spcPts val="1600"/>
              </a:spcBef>
              <a:spcAft>
                <a:spcPts val="0"/>
              </a:spcAft>
              <a:buSzPts val="1400"/>
              <a:buChar char="●"/>
              <a:defRPr sz="1200"/>
            </a:lvl7pPr>
            <a:lvl8pPr marL="3657509" lvl="7" indent="-317492" rtl="0">
              <a:spcBef>
                <a:spcPts val="1600"/>
              </a:spcBef>
              <a:spcAft>
                <a:spcPts val="0"/>
              </a:spcAft>
              <a:buSzPts val="1400"/>
              <a:buChar char="○"/>
              <a:defRPr sz="1200"/>
            </a:lvl8pPr>
            <a:lvl9pPr marL="4114697" lvl="8" indent="-317492" rtl="0">
              <a:spcBef>
                <a:spcPts val="1600"/>
              </a:spcBef>
              <a:spcAft>
                <a:spcPts val="1600"/>
              </a:spcAft>
              <a:buSzPts val="1400"/>
              <a:buChar char="■"/>
              <a:defRPr sz="1200"/>
            </a:lvl9pPr>
          </a:lstStyle>
          <a:p>
            <a:endParaRPr/>
          </a:p>
        </p:txBody>
      </p:sp>
      <p:grpSp>
        <p:nvGrpSpPr>
          <p:cNvPr id="620" name="Google Shape;620;p4"/>
          <p:cNvGrpSpPr/>
          <p:nvPr/>
        </p:nvGrpSpPr>
        <p:grpSpPr>
          <a:xfrm>
            <a:off x="6010140" y="-3"/>
            <a:ext cx="3133864" cy="1647011"/>
            <a:chOff x="6010139" y="-3"/>
            <a:chExt cx="3133864" cy="1647011"/>
          </a:xfrm>
        </p:grpSpPr>
        <p:grpSp>
          <p:nvGrpSpPr>
            <p:cNvPr id="621" name="Google Shape;621;p4"/>
            <p:cNvGrpSpPr/>
            <p:nvPr/>
          </p:nvGrpSpPr>
          <p:grpSpPr>
            <a:xfrm rot="-5400000" flipH="1">
              <a:off x="8667607" y="485206"/>
              <a:ext cx="474807" cy="477976"/>
              <a:chOff x="458271" y="4665278"/>
              <a:chExt cx="474807" cy="477976"/>
            </a:xfrm>
          </p:grpSpPr>
          <p:sp>
            <p:nvSpPr>
              <p:cNvPr id="622" name="Google Shape;622;p4"/>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623" name="Google Shape;623;p4"/>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24" name="Google Shape;624;p4"/>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25" name="Google Shape;625;p4"/>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26" name="Google Shape;626;p4"/>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627" name="Google Shape;627;p4"/>
            <p:cNvGrpSpPr/>
            <p:nvPr/>
          </p:nvGrpSpPr>
          <p:grpSpPr>
            <a:xfrm rot="-5400000" flipH="1">
              <a:off x="8667607" y="-889"/>
              <a:ext cx="474807" cy="477976"/>
              <a:chOff x="826" y="4665278"/>
              <a:chExt cx="474807" cy="477976"/>
            </a:xfrm>
          </p:grpSpPr>
          <p:sp>
            <p:nvSpPr>
              <p:cNvPr id="628" name="Google Shape;628;p4"/>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629" name="Google Shape;629;p4"/>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630" name="Google Shape;630;p4"/>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631" name="Google Shape;631;p4"/>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632" name="Google Shape;632;p4"/>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633" name="Google Shape;633;p4"/>
            <p:cNvGrpSpPr/>
            <p:nvPr/>
          </p:nvGrpSpPr>
          <p:grpSpPr>
            <a:xfrm rot="-5400000" flipH="1">
              <a:off x="7796975" y="-129992"/>
              <a:ext cx="241394" cy="502919"/>
              <a:chOff x="826" y="3727523"/>
              <a:chExt cx="226576" cy="485068"/>
            </a:xfrm>
          </p:grpSpPr>
          <p:sp>
            <p:nvSpPr>
              <p:cNvPr id="634" name="Google Shape;634;p4"/>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35" name="Google Shape;635;p4"/>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36" name="Google Shape;636;p4"/>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637" name="Google Shape;637;p4"/>
            <p:cNvGrpSpPr/>
            <p:nvPr/>
          </p:nvGrpSpPr>
          <p:grpSpPr>
            <a:xfrm rot="-5400000" flipH="1">
              <a:off x="7807034" y="113479"/>
              <a:ext cx="221276" cy="502919"/>
              <a:chOff x="226597" y="3727523"/>
              <a:chExt cx="226161" cy="485068"/>
            </a:xfrm>
          </p:grpSpPr>
          <p:sp>
            <p:nvSpPr>
              <p:cNvPr id="638" name="Google Shape;638;p4"/>
              <p:cNvSpPr/>
              <p:nvPr/>
            </p:nvSpPr>
            <p:spPr>
              <a:xfrm>
                <a:off x="226597"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639" name="Google Shape;639;p4"/>
              <p:cNvSpPr/>
              <p:nvPr/>
            </p:nvSpPr>
            <p:spPr>
              <a:xfrm>
                <a:off x="23212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40" name="Google Shape;640;p4"/>
              <p:cNvSpPr/>
              <p:nvPr/>
            </p:nvSpPr>
            <p:spPr>
              <a:xfrm>
                <a:off x="23212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641" name="Google Shape;641;p4"/>
            <p:cNvGrpSpPr/>
            <p:nvPr/>
          </p:nvGrpSpPr>
          <p:grpSpPr>
            <a:xfrm rot="-5400000" flipH="1">
              <a:off x="8681033" y="1184038"/>
              <a:ext cx="674108" cy="251833"/>
              <a:chOff x="933070" y="4891426"/>
              <a:chExt cx="674108" cy="251833"/>
            </a:xfrm>
          </p:grpSpPr>
          <p:sp>
            <p:nvSpPr>
              <p:cNvPr id="642" name="Google Shape;642;p4"/>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43" name="Google Shape;643;p4"/>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4" name="Google Shape;644;p4"/>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45" name="Google Shape;645;p4"/>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646" name="Google Shape;646;p4"/>
            <p:cNvGrpSpPr/>
            <p:nvPr/>
          </p:nvGrpSpPr>
          <p:grpSpPr>
            <a:xfrm rot="-5400000" flipH="1">
              <a:off x="6358831" y="-348695"/>
              <a:ext cx="232084" cy="929469"/>
              <a:chOff x="53" y="1196432"/>
              <a:chExt cx="232084" cy="929469"/>
            </a:xfrm>
          </p:grpSpPr>
          <p:sp>
            <p:nvSpPr>
              <p:cNvPr id="647" name="Google Shape;647;p4"/>
              <p:cNvSpPr/>
              <p:nvPr/>
            </p:nvSpPr>
            <p:spPr>
              <a:xfrm>
                <a:off x="53" y="1196432"/>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648" name="Google Shape;648;p4"/>
              <p:cNvSpPr/>
              <p:nvPr/>
            </p:nvSpPr>
            <p:spPr>
              <a:xfrm>
                <a:off x="35572" y="1250097"/>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49" name="Google Shape;649;p4"/>
              <p:cNvSpPr/>
              <p:nvPr/>
            </p:nvSpPr>
            <p:spPr>
              <a:xfrm>
                <a:off x="35572" y="1913150"/>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50" name="Google Shape;650;p4"/>
              <p:cNvSpPr/>
              <p:nvPr/>
            </p:nvSpPr>
            <p:spPr>
              <a:xfrm>
                <a:off x="35572" y="1461910"/>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51" name="Google Shape;651;p4"/>
              <p:cNvSpPr/>
              <p:nvPr/>
            </p:nvSpPr>
            <p:spPr>
              <a:xfrm>
                <a:off x="35572" y="1693981"/>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652" name="Google Shape;652;p4"/>
            <p:cNvGrpSpPr/>
            <p:nvPr/>
          </p:nvGrpSpPr>
          <p:grpSpPr>
            <a:xfrm rot="-5400000" flipH="1">
              <a:off x="6946203" y="7099"/>
              <a:ext cx="466111" cy="451908"/>
              <a:chOff x="53" y="2125905"/>
              <a:chExt cx="466111" cy="451908"/>
            </a:xfrm>
          </p:grpSpPr>
          <p:sp>
            <p:nvSpPr>
              <p:cNvPr id="653" name="Google Shape;653;p4"/>
              <p:cNvSpPr/>
              <p:nvPr/>
            </p:nvSpPr>
            <p:spPr>
              <a:xfrm>
                <a:off x="53" y="2125905"/>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54" name="Google Shape;654;p4"/>
              <p:cNvSpPr/>
              <p:nvPr/>
            </p:nvSpPr>
            <p:spPr>
              <a:xfrm>
                <a:off x="37930" y="2150578"/>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5" name="Google Shape;655;p4"/>
              <p:cNvSpPr/>
              <p:nvPr/>
            </p:nvSpPr>
            <p:spPr>
              <a:xfrm>
                <a:off x="275131" y="2150578"/>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6" name="Google Shape;656;p4"/>
              <p:cNvSpPr/>
              <p:nvPr/>
            </p:nvSpPr>
            <p:spPr>
              <a:xfrm>
                <a:off x="275131" y="2386724"/>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57" name="Google Shape;657;p4"/>
              <p:cNvSpPr/>
              <p:nvPr/>
            </p:nvSpPr>
            <p:spPr>
              <a:xfrm>
                <a:off x="37930" y="2386724"/>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658" name="Google Shape;658;p4"/>
            <p:cNvGrpSpPr/>
            <p:nvPr/>
          </p:nvGrpSpPr>
          <p:grpSpPr>
            <a:xfrm rot="-5400000" flipH="1">
              <a:off x="7937338" y="245858"/>
              <a:ext cx="960220" cy="469695"/>
              <a:chOff x="646" y="4203901"/>
              <a:chExt cx="960220" cy="469695"/>
            </a:xfrm>
          </p:grpSpPr>
          <p:sp>
            <p:nvSpPr>
              <p:cNvPr id="659" name="Google Shape;659;p4"/>
              <p:cNvSpPr/>
              <p:nvPr/>
            </p:nvSpPr>
            <p:spPr>
              <a:xfrm>
                <a:off x="646" y="4203901"/>
                <a:ext cx="960220"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660" name="Google Shape;660;p4"/>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61" name="Google Shape;661;p4"/>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62" name="Google Shape;662;p4"/>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63" name="Google Shape;663;p4"/>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64" name="Google Shape;664;p4"/>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65" name="Google Shape;665;p4"/>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66" name="Google Shape;666;p4"/>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67" name="Google Shape;667;p4"/>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668" name="Google Shape;668;p4"/>
            <p:cNvGrpSpPr/>
            <p:nvPr/>
          </p:nvGrpSpPr>
          <p:grpSpPr>
            <a:xfrm rot="-5400000" flipH="1">
              <a:off x="7084278" y="336042"/>
              <a:ext cx="903023" cy="233273"/>
              <a:chOff x="1222" y="3501752"/>
              <a:chExt cx="903023" cy="233273"/>
            </a:xfrm>
          </p:grpSpPr>
          <p:sp>
            <p:nvSpPr>
              <p:cNvPr id="669" name="Google Shape;669;p4"/>
              <p:cNvSpPr/>
              <p:nvPr/>
            </p:nvSpPr>
            <p:spPr>
              <a:xfrm>
                <a:off x="1222" y="35017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670" name="Google Shape;670;p4"/>
              <p:cNvSpPr/>
              <p:nvPr/>
            </p:nvSpPr>
            <p:spPr>
              <a:xfrm>
                <a:off x="7372" y="353783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71" name="Google Shape;671;p4"/>
              <p:cNvSpPr/>
              <p:nvPr/>
            </p:nvSpPr>
            <p:spPr>
              <a:xfrm>
                <a:off x="663726" y="353783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72" name="Google Shape;672;p4"/>
              <p:cNvSpPr/>
              <p:nvPr/>
            </p:nvSpPr>
            <p:spPr>
              <a:xfrm>
                <a:off x="216958" y="353783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673" name="Google Shape;673;p4"/>
              <p:cNvSpPr/>
              <p:nvPr/>
            </p:nvSpPr>
            <p:spPr>
              <a:xfrm>
                <a:off x="446651" y="353783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grpSp>
        <p:nvGrpSpPr>
          <p:cNvPr id="674" name="Google Shape;674;p4"/>
          <p:cNvGrpSpPr/>
          <p:nvPr/>
        </p:nvGrpSpPr>
        <p:grpSpPr>
          <a:xfrm>
            <a:off x="-3114" y="1245317"/>
            <a:ext cx="1413174" cy="3902496"/>
            <a:chOff x="-3114" y="1245317"/>
            <a:chExt cx="1413174" cy="3902496"/>
          </a:xfrm>
        </p:grpSpPr>
        <p:grpSp>
          <p:nvGrpSpPr>
            <p:cNvPr id="675" name="Google Shape;675;p4"/>
            <p:cNvGrpSpPr/>
            <p:nvPr/>
          </p:nvGrpSpPr>
          <p:grpSpPr>
            <a:xfrm flipH="1">
              <a:off x="85" y="4189048"/>
              <a:ext cx="474807" cy="477976"/>
              <a:chOff x="8210487" y="-177"/>
              <a:chExt cx="474807" cy="477976"/>
            </a:xfrm>
          </p:grpSpPr>
          <p:sp>
            <p:nvSpPr>
              <p:cNvPr id="676" name="Google Shape;676;p4"/>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677" name="Google Shape;677;p4"/>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78" name="Google Shape;678;p4"/>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79" name="Google Shape;679;p4"/>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80" name="Google Shape;680;p4"/>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681" name="Google Shape;681;p4"/>
            <p:cNvGrpSpPr/>
            <p:nvPr/>
          </p:nvGrpSpPr>
          <p:grpSpPr>
            <a:xfrm flipH="1">
              <a:off x="943704" y="4678648"/>
              <a:ext cx="466355" cy="466361"/>
              <a:chOff x="8667932" y="-177"/>
              <a:chExt cx="474807" cy="477976"/>
            </a:xfrm>
          </p:grpSpPr>
          <p:sp>
            <p:nvSpPr>
              <p:cNvPr id="682" name="Google Shape;682;p4"/>
              <p:cNvSpPr/>
              <p:nvPr/>
            </p:nvSpPr>
            <p:spPr>
              <a:xfrm rot="10800000">
                <a:off x="8667932" y="-177"/>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683" name="Google Shape;683;p4"/>
              <p:cNvSpPr/>
              <p:nvPr/>
            </p:nvSpPr>
            <p:spPr>
              <a:xfrm rot="10800000">
                <a:off x="8712517" y="48161"/>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684" name="Google Shape;684;p4"/>
              <p:cNvSpPr/>
              <p:nvPr/>
            </p:nvSpPr>
            <p:spPr>
              <a:xfrm rot="10800000">
                <a:off x="8937477" y="48161"/>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685" name="Google Shape;685;p4"/>
              <p:cNvSpPr/>
              <p:nvPr/>
            </p:nvSpPr>
            <p:spPr>
              <a:xfrm rot="10800000">
                <a:off x="8937477" y="272555"/>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686" name="Google Shape;686;p4"/>
              <p:cNvSpPr/>
              <p:nvPr/>
            </p:nvSpPr>
            <p:spPr>
              <a:xfrm rot="10800000">
                <a:off x="8712517" y="272555"/>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687" name="Google Shape;687;p4"/>
            <p:cNvGrpSpPr/>
            <p:nvPr/>
          </p:nvGrpSpPr>
          <p:grpSpPr>
            <a:xfrm flipH="1">
              <a:off x="253772" y="2230527"/>
              <a:ext cx="222118" cy="519023"/>
              <a:chOff x="8928865" y="930489"/>
              <a:chExt cx="215648" cy="485068"/>
            </a:xfrm>
          </p:grpSpPr>
          <p:sp>
            <p:nvSpPr>
              <p:cNvPr id="688" name="Google Shape;688;p4"/>
              <p:cNvSpPr/>
              <p:nvPr/>
            </p:nvSpPr>
            <p:spPr>
              <a:xfrm rot="10800000">
                <a:off x="8928865" y="930489"/>
                <a:ext cx="213874"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89" name="Google Shape;689;p4"/>
              <p:cNvSpPr/>
              <p:nvPr/>
            </p:nvSpPr>
            <p:spPr>
              <a:xfrm rot="10800000">
                <a:off x="8959001" y="1217817"/>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0" name="Google Shape;690;p4"/>
              <p:cNvSpPr/>
              <p:nvPr/>
            </p:nvSpPr>
            <p:spPr>
              <a:xfrm rot="10800000">
                <a:off x="8959001" y="981501"/>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691" name="Google Shape;691;p4"/>
            <p:cNvGrpSpPr/>
            <p:nvPr/>
          </p:nvGrpSpPr>
          <p:grpSpPr>
            <a:xfrm flipH="1">
              <a:off x="10" y="2231053"/>
              <a:ext cx="241789" cy="518489"/>
              <a:chOff x="8690807" y="930485"/>
              <a:chExt cx="226161" cy="485068"/>
            </a:xfrm>
          </p:grpSpPr>
          <p:sp>
            <p:nvSpPr>
              <p:cNvPr id="692" name="Google Shape;692;p4"/>
              <p:cNvSpPr/>
              <p:nvPr/>
            </p:nvSpPr>
            <p:spPr>
              <a:xfrm rot="10800000">
                <a:off x="8690807" y="930485"/>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693" name="Google Shape;693;p4"/>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694" name="Google Shape;694;p4"/>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695" name="Google Shape;695;p4"/>
            <p:cNvGrpSpPr/>
            <p:nvPr/>
          </p:nvGrpSpPr>
          <p:grpSpPr>
            <a:xfrm flipH="1">
              <a:off x="485507" y="3972004"/>
              <a:ext cx="229726" cy="695027"/>
              <a:chOff x="8447683" y="1640135"/>
              <a:chExt cx="229726" cy="695027"/>
            </a:xfrm>
          </p:grpSpPr>
          <p:sp>
            <p:nvSpPr>
              <p:cNvPr id="696" name="Google Shape;696;p4"/>
              <p:cNvSpPr/>
              <p:nvPr/>
            </p:nvSpPr>
            <p:spPr>
              <a:xfrm rot="10800000">
                <a:off x="8447683" y="164013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697" name="Google Shape;697;p4"/>
              <p:cNvSpPr/>
              <p:nvPr/>
            </p:nvSpPr>
            <p:spPr>
              <a:xfrm rot="10800000">
                <a:off x="8455189" y="2150836"/>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8" name="Google Shape;698;p4"/>
              <p:cNvSpPr/>
              <p:nvPr/>
            </p:nvSpPr>
            <p:spPr>
              <a:xfrm rot="10800000">
                <a:off x="8455189" y="1913238"/>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699" name="Google Shape;699;p4"/>
              <p:cNvSpPr/>
              <p:nvPr/>
            </p:nvSpPr>
            <p:spPr>
              <a:xfrm rot="10800000">
                <a:off x="8455189" y="1674848"/>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700" name="Google Shape;700;p4"/>
            <p:cNvGrpSpPr/>
            <p:nvPr/>
          </p:nvGrpSpPr>
          <p:grpSpPr>
            <a:xfrm flipH="1">
              <a:off x="7" y="1245317"/>
              <a:ext cx="241809" cy="974734"/>
              <a:chOff x="8911428" y="3017176"/>
              <a:chExt cx="232084" cy="929469"/>
            </a:xfrm>
          </p:grpSpPr>
          <p:sp>
            <p:nvSpPr>
              <p:cNvPr id="701" name="Google Shape;701;p4"/>
              <p:cNvSpPr/>
              <p:nvPr/>
            </p:nvSpPr>
            <p:spPr>
              <a:xfrm rot="10800000">
                <a:off x="8911428" y="3017176"/>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702" name="Google Shape;702;p4"/>
              <p:cNvSpPr/>
              <p:nvPr/>
            </p:nvSpPr>
            <p:spPr>
              <a:xfrm rot="10800000">
                <a:off x="8920123" y="3732328"/>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03" name="Google Shape;703;p4"/>
              <p:cNvSpPr/>
              <p:nvPr/>
            </p:nvSpPr>
            <p:spPr>
              <a:xfrm rot="10800000">
                <a:off x="8920123" y="3069256"/>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04" name="Google Shape;704;p4"/>
              <p:cNvSpPr/>
              <p:nvPr/>
            </p:nvSpPr>
            <p:spPr>
              <a:xfrm rot="10800000">
                <a:off x="8920123" y="3520383"/>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05" name="Google Shape;705;p4"/>
              <p:cNvSpPr/>
              <p:nvPr/>
            </p:nvSpPr>
            <p:spPr>
              <a:xfrm rot="10800000">
                <a:off x="8920123" y="3288312"/>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706" name="Google Shape;706;p4"/>
            <p:cNvGrpSpPr/>
            <p:nvPr/>
          </p:nvGrpSpPr>
          <p:grpSpPr>
            <a:xfrm flipH="1">
              <a:off x="-1534" y="2760119"/>
              <a:ext cx="475480" cy="456834"/>
              <a:chOff x="8677401" y="2565264"/>
              <a:chExt cx="466111" cy="451908"/>
            </a:xfrm>
          </p:grpSpPr>
          <p:sp>
            <p:nvSpPr>
              <p:cNvPr id="707" name="Google Shape;707;p4"/>
              <p:cNvSpPr/>
              <p:nvPr/>
            </p:nvSpPr>
            <p:spPr>
              <a:xfrm rot="10800000">
                <a:off x="8677401" y="2565264"/>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708" name="Google Shape;708;p4"/>
              <p:cNvSpPr/>
              <p:nvPr/>
            </p:nvSpPr>
            <p:spPr>
              <a:xfrm rot="10800000">
                <a:off x="8923669" y="2836392"/>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09" name="Google Shape;709;p4"/>
              <p:cNvSpPr/>
              <p:nvPr/>
            </p:nvSpPr>
            <p:spPr>
              <a:xfrm rot="10800000">
                <a:off x="8686072" y="2836392"/>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10" name="Google Shape;710;p4"/>
              <p:cNvSpPr/>
              <p:nvPr/>
            </p:nvSpPr>
            <p:spPr>
              <a:xfrm rot="10800000">
                <a:off x="8686468" y="2600379"/>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711" name="Google Shape;711;p4"/>
              <p:cNvSpPr/>
              <p:nvPr/>
            </p:nvSpPr>
            <p:spPr>
              <a:xfrm rot="10800000">
                <a:off x="8923669" y="2600379"/>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712" name="Google Shape;712;p4"/>
            <p:cNvGrpSpPr/>
            <p:nvPr/>
          </p:nvGrpSpPr>
          <p:grpSpPr>
            <a:xfrm flipH="1">
              <a:off x="-400" y="3227523"/>
              <a:ext cx="475496" cy="950965"/>
              <a:chOff x="8677401" y="1641329"/>
              <a:chExt cx="464942" cy="928676"/>
            </a:xfrm>
          </p:grpSpPr>
          <p:sp>
            <p:nvSpPr>
              <p:cNvPr id="713" name="Google Shape;713;p4"/>
              <p:cNvSpPr/>
              <p:nvPr/>
            </p:nvSpPr>
            <p:spPr>
              <a:xfrm rot="10800000">
                <a:off x="8677401" y="1641329"/>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14" name="Google Shape;714;p4"/>
              <p:cNvSpPr/>
              <p:nvPr/>
            </p:nvSpPr>
            <p:spPr>
              <a:xfrm rot="10800000">
                <a:off x="8681960" y="2382436"/>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15" name="Google Shape;715;p4"/>
              <p:cNvSpPr/>
              <p:nvPr/>
            </p:nvSpPr>
            <p:spPr>
              <a:xfrm rot="10800000">
                <a:off x="8681960" y="2145121"/>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16" name="Google Shape;716;p4"/>
              <p:cNvSpPr/>
              <p:nvPr/>
            </p:nvSpPr>
            <p:spPr>
              <a:xfrm rot="10800000">
                <a:off x="8681564" y="1907825"/>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17" name="Google Shape;717;p4"/>
              <p:cNvSpPr/>
              <p:nvPr/>
            </p:nvSpPr>
            <p:spPr>
              <a:xfrm rot="10800000">
                <a:off x="8681564" y="1678206"/>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18" name="Google Shape;718;p4"/>
              <p:cNvSpPr/>
              <p:nvPr/>
            </p:nvSpPr>
            <p:spPr>
              <a:xfrm rot="10800000">
                <a:off x="8920349" y="2382436"/>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19" name="Google Shape;719;p4"/>
              <p:cNvSpPr/>
              <p:nvPr/>
            </p:nvSpPr>
            <p:spPr>
              <a:xfrm rot="10800000">
                <a:off x="8920349" y="2145121"/>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20" name="Google Shape;720;p4"/>
              <p:cNvSpPr/>
              <p:nvPr/>
            </p:nvSpPr>
            <p:spPr>
              <a:xfrm rot="10800000">
                <a:off x="8920349" y="1907825"/>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21" name="Google Shape;721;p4"/>
              <p:cNvSpPr/>
              <p:nvPr/>
            </p:nvSpPr>
            <p:spPr>
              <a:xfrm rot="10800000">
                <a:off x="8920349" y="1678206"/>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22" name="Google Shape;722;p4"/>
            <p:cNvGrpSpPr/>
            <p:nvPr/>
          </p:nvGrpSpPr>
          <p:grpSpPr>
            <a:xfrm flipH="1">
              <a:off x="-3114" y="4678117"/>
              <a:ext cx="933015" cy="469695"/>
              <a:chOff x="8210498" y="469492"/>
              <a:chExt cx="933015" cy="469695"/>
            </a:xfrm>
          </p:grpSpPr>
          <p:sp>
            <p:nvSpPr>
              <p:cNvPr id="723" name="Google Shape;723;p4"/>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724" name="Google Shape;724;p4"/>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25" name="Google Shape;725;p4"/>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26" name="Google Shape;726;p4"/>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27" name="Google Shape;727;p4"/>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28" name="Google Shape;728;p4"/>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29" name="Google Shape;729;p4"/>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30" name="Google Shape;730;p4"/>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731" name="Google Shape;731;p4"/>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157627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32"/>
        <p:cNvGrpSpPr/>
        <p:nvPr/>
      </p:nvGrpSpPr>
      <p:grpSpPr>
        <a:xfrm>
          <a:off x="0" y="0"/>
          <a:ext cx="0" cy="0"/>
          <a:chOff x="0" y="0"/>
          <a:chExt cx="0" cy="0"/>
        </a:xfrm>
      </p:grpSpPr>
      <p:sp>
        <p:nvSpPr>
          <p:cNvPr id="733" name="Google Shape;733;p5"/>
          <p:cNvSpPr txBox="1">
            <a:spLocks noGrp="1"/>
          </p:cNvSpPr>
          <p:nvPr>
            <p:ph type="subTitle" idx="1"/>
          </p:nvPr>
        </p:nvSpPr>
        <p:spPr>
          <a:xfrm>
            <a:off x="1373388" y="3276211"/>
            <a:ext cx="3003300" cy="10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600"/>
              <a:buNone/>
              <a:defRPr sz="1600">
                <a:solidFill>
                  <a:srgbClr val="434343"/>
                </a:solidFill>
              </a:defRPr>
            </a:lvl1pPr>
            <a:lvl2pPr lvl="1" algn="ctr" rtl="0">
              <a:lnSpc>
                <a:spcPct val="100000"/>
              </a:lnSpc>
              <a:spcBef>
                <a:spcPts val="0"/>
              </a:spcBef>
              <a:spcAft>
                <a:spcPts val="0"/>
              </a:spcAft>
              <a:buClr>
                <a:srgbClr val="434343"/>
              </a:buClr>
              <a:buSzPts val="1600"/>
              <a:buNone/>
              <a:defRPr sz="1600">
                <a:solidFill>
                  <a:srgbClr val="434343"/>
                </a:solidFill>
              </a:defRPr>
            </a:lvl2pPr>
            <a:lvl3pPr lvl="2" algn="ctr" rtl="0">
              <a:lnSpc>
                <a:spcPct val="100000"/>
              </a:lnSpc>
              <a:spcBef>
                <a:spcPts val="0"/>
              </a:spcBef>
              <a:spcAft>
                <a:spcPts val="0"/>
              </a:spcAft>
              <a:buClr>
                <a:srgbClr val="434343"/>
              </a:buClr>
              <a:buSzPts val="1600"/>
              <a:buNone/>
              <a:defRPr sz="1600">
                <a:solidFill>
                  <a:srgbClr val="434343"/>
                </a:solidFill>
              </a:defRPr>
            </a:lvl3pPr>
            <a:lvl4pPr lvl="3" algn="ctr" rtl="0">
              <a:lnSpc>
                <a:spcPct val="100000"/>
              </a:lnSpc>
              <a:spcBef>
                <a:spcPts val="0"/>
              </a:spcBef>
              <a:spcAft>
                <a:spcPts val="0"/>
              </a:spcAft>
              <a:buClr>
                <a:srgbClr val="434343"/>
              </a:buClr>
              <a:buSzPts val="1600"/>
              <a:buNone/>
              <a:defRPr sz="1600">
                <a:solidFill>
                  <a:srgbClr val="434343"/>
                </a:solidFill>
              </a:defRPr>
            </a:lvl4pPr>
            <a:lvl5pPr lvl="4" algn="ctr" rtl="0">
              <a:lnSpc>
                <a:spcPct val="100000"/>
              </a:lnSpc>
              <a:spcBef>
                <a:spcPts val="0"/>
              </a:spcBef>
              <a:spcAft>
                <a:spcPts val="0"/>
              </a:spcAft>
              <a:buClr>
                <a:srgbClr val="434343"/>
              </a:buClr>
              <a:buSzPts val="1600"/>
              <a:buNone/>
              <a:defRPr sz="1600">
                <a:solidFill>
                  <a:srgbClr val="434343"/>
                </a:solidFill>
              </a:defRPr>
            </a:lvl5pPr>
            <a:lvl6pPr lvl="5" algn="ctr" rtl="0">
              <a:lnSpc>
                <a:spcPct val="100000"/>
              </a:lnSpc>
              <a:spcBef>
                <a:spcPts val="0"/>
              </a:spcBef>
              <a:spcAft>
                <a:spcPts val="0"/>
              </a:spcAft>
              <a:buClr>
                <a:srgbClr val="434343"/>
              </a:buClr>
              <a:buSzPts val="1600"/>
              <a:buNone/>
              <a:defRPr sz="1600">
                <a:solidFill>
                  <a:srgbClr val="434343"/>
                </a:solidFill>
              </a:defRPr>
            </a:lvl6pPr>
            <a:lvl7pPr lvl="6" algn="ctr" rtl="0">
              <a:lnSpc>
                <a:spcPct val="100000"/>
              </a:lnSpc>
              <a:spcBef>
                <a:spcPts val="0"/>
              </a:spcBef>
              <a:spcAft>
                <a:spcPts val="0"/>
              </a:spcAft>
              <a:buClr>
                <a:srgbClr val="434343"/>
              </a:buClr>
              <a:buSzPts val="1600"/>
              <a:buNone/>
              <a:defRPr sz="1600">
                <a:solidFill>
                  <a:srgbClr val="434343"/>
                </a:solidFill>
              </a:defRPr>
            </a:lvl7pPr>
            <a:lvl8pPr lvl="7" algn="ctr" rtl="0">
              <a:lnSpc>
                <a:spcPct val="100000"/>
              </a:lnSpc>
              <a:spcBef>
                <a:spcPts val="0"/>
              </a:spcBef>
              <a:spcAft>
                <a:spcPts val="0"/>
              </a:spcAft>
              <a:buClr>
                <a:srgbClr val="434343"/>
              </a:buClr>
              <a:buSzPts val="1600"/>
              <a:buNone/>
              <a:defRPr sz="1600">
                <a:solidFill>
                  <a:srgbClr val="434343"/>
                </a:solidFill>
              </a:defRPr>
            </a:lvl8pPr>
            <a:lvl9pPr lvl="8" algn="ctr" rtl="0">
              <a:lnSpc>
                <a:spcPct val="100000"/>
              </a:lnSpc>
              <a:spcBef>
                <a:spcPts val="0"/>
              </a:spcBef>
              <a:spcAft>
                <a:spcPts val="0"/>
              </a:spcAft>
              <a:buClr>
                <a:srgbClr val="434343"/>
              </a:buClr>
              <a:buSzPts val="1600"/>
              <a:buNone/>
              <a:defRPr sz="1600">
                <a:solidFill>
                  <a:srgbClr val="434343"/>
                </a:solidFill>
              </a:defRPr>
            </a:lvl9pPr>
          </a:lstStyle>
          <a:p>
            <a:endParaRPr/>
          </a:p>
        </p:txBody>
      </p:sp>
      <p:sp>
        <p:nvSpPr>
          <p:cNvPr id="734" name="Google Shape;734;p5"/>
          <p:cNvSpPr txBox="1">
            <a:spLocks noGrp="1"/>
          </p:cNvSpPr>
          <p:nvPr>
            <p:ph type="subTitle" idx="2"/>
          </p:nvPr>
        </p:nvSpPr>
        <p:spPr>
          <a:xfrm>
            <a:off x="4767325" y="3276211"/>
            <a:ext cx="3003300" cy="10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600"/>
              <a:buNone/>
              <a:defRPr sz="1600">
                <a:solidFill>
                  <a:srgbClr val="434343"/>
                </a:solidFill>
              </a:defRPr>
            </a:lvl1pPr>
            <a:lvl2pPr lvl="1" algn="ctr" rtl="0">
              <a:lnSpc>
                <a:spcPct val="100000"/>
              </a:lnSpc>
              <a:spcBef>
                <a:spcPts val="0"/>
              </a:spcBef>
              <a:spcAft>
                <a:spcPts val="0"/>
              </a:spcAft>
              <a:buClr>
                <a:srgbClr val="434343"/>
              </a:buClr>
              <a:buSzPts val="1600"/>
              <a:buNone/>
              <a:defRPr sz="1600">
                <a:solidFill>
                  <a:srgbClr val="434343"/>
                </a:solidFill>
              </a:defRPr>
            </a:lvl2pPr>
            <a:lvl3pPr lvl="2" algn="ctr" rtl="0">
              <a:lnSpc>
                <a:spcPct val="100000"/>
              </a:lnSpc>
              <a:spcBef>
                <a:spcPts val="0"/>
              </a:spcBef>
              <a:spcAft>
                <a:spcPts val="0"/>
              </a:spcAft>
              <a:buClr>
                <a:srgbClr val="434343"/>
              </a:buClr>
              <a:buSzPts val="1600"/>
              <a:buNone/>
              <a:defRPr sz="1600">
                <a:solidFill>
                  <a:srgbClr val="434343"/>
                </a:solidFill>
              </a:defRPr>
            </a:lvl3pPr>
            <a:lvl4pPr lvl="3" algn="ctr" rtl="0">
              <a:lnSpc>
                <a:spcPct val="100000"/>
              </a:lnSpc>
              <a:spcBef>
                <a:spcPts val="0"/>
              </a:spcBef>
              <a:spcAft>
                <a:spcPts val="0"/>
              </a:spcAft>
              <a:buClr>
                <a:srgbClr val="434343"/>
              </a:buClr>
              <a:buSzPts val="1600"/>
              <a:buNone/>
              <a:defRPr sz="1600">
                <a:solidFill>
                  <a:srgbClr val="434343"/>
                </a:solidFill>
              </a:defRPr>
            </a:lvl4pPr>
            <a:lvl5pPr lvl="4" algn="ctr" rtl="0">
              <a:lnSpc>
                <a:spcPct val="100000"/>
              </a:lnSpc>
              <a:spcBef>
                <a:spcPts val="0"/>
              </a:spcBef>
              <a:spcAft>
                <a:spcPts val="0"/>
              </a:spcAft>
              <a:buClr>
                <a:srgbClr val="434343"/>
              </a:buClr>
              <a:buSzPts val="1600"/>
              <a:buNone/>
              <a:defRPr sz="1600">
                <a:solidFill>
                  <a:srgbClr val="434343"/>
                </a:solidFill>
              </a:defRPr>
            </a:lvl5pPr>
            <a:lvl6pPr lvl="5" algn="ctr" rtl="0">
              <a:lnSpc>
                <a:spcPct val="100000"/>
              </a:lnSpc>
              <a:spcBef>
                <a:spcPts val="0"/>
              </a:spcBef>
              <a:spcAft>
                <a:spcPts val="0"/>
              </a:spcAft>
              <a:buClr>
                <a:srgbClr val="434343"/>
              </a:buClr>
              <a:buSzPts val="1600"/>
              <a:buNone/>
              <a:defRPr sz="1600">
                <a:solidFill>
                  <a:srgbClr val="434343"/>
                </a:solidFill>
              </a:defRPr>
            </a:lvl6pPr>
            <a:lvl7pPr lvl="6" algn="ctr" rtl="0">
              <a:lnSpc>
                <a:spcPct val="100000"/>
              </a:lnSpc>
              <a:spcBef>
                <a:spcPts val="0"/>
              </a:spcBef>
              <a:spcAft>
                <a:spcPts val="0"/>
              </a:spcAft>
              <a:buClr>
                <a:srgbClr val="434343"/>
              </a:buClr>
              <a:buSzPts val="1600"/>
              <a:buNone/>
              <a:defRPr sz="1600">
                <a:solidFill>
                  <a:srgbClr val="434343"/>
                </a:solidFill>
              </a:defRPr>
            </a:lvl7pPr>
            <a:lvl8pPr lvl="7" algn="ctr" rtl="0">
              <a:lnSpc>
                <a:spcPct val="100000"/>
              </a:lnSpc>
              <a:spcBef>
                <a:spcPts val="0"/>
              </a:spcBef>
              <a:spcAft>
                <a:spcPts val="0"/>
              </a:spcAft>
              <a:buClr>
                <a:srgbClr val="434343"/>
              </a:buClr>
              <a:buSzPts val="1600"/>
              <a:buNone/>
              <a:defRPr sz="1600">
                <a:solidFill>
                  <a:srgbClr val="434343"/>
                </a:solidFill>
              </a:defRPr>
            </a:lvl8pPr>
            <a:lvl9pPr lvl="8" algn="ctr" rtl="0">
              <a:lnSpc>
                <a:spcPct val="100000"/>
              </a:lnSpc>
              <a:spcBef>
                <a:spcPts val="0"/>
              </a:spcBef>
              <a:spcAft>
                <a:spcPts val="0"/>
              </a:spcAft>
              <a:buClr>
                <a:srgbClr val="434343"/>
              </a:buClr>
              <a:buSzPts val="1600"/>
              <a:buNone/>
              <a:defRPr sz="1600">
                <a:solidFill>
                  <a:srgbClr val="434343"/>
                </a:solidFill>
              </a:defRPr>
            </a:lvl9pPr>
          </a:lstStyle>
          <a:p>
            <a:endParaRPr/>
          </a:p>
        </p:txBody>
      </p:sp>
      <p:sp>
        <p:nvSpPr>
          <p:cNvPr id="735" name="Google Shape;735;p5"/>
          <p:cNvSpPr txBox="1">
            <a:spLocks noGrp="1"/>
          </p:cNvSpPr>
          <p:nvPr>
            <p:ph type="title"/>
          </p:nvPr>
        </p:nvSpPr>
        <p:spPr>
          <a:xfrm>
            <a:off x="2218500" y="502672"/>
            <a:ext cx="4707000" cy="88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300"/>
              <a:buNone/>
              <a:defRPr>
                <a:solidFill>
                  <a:schemeClr val="accent5"/>
                </a:solidFill>
              </a:defRPr>
            </a:lvl1pPr>
            <a:lvl2pPr lvl="1" algn="ctr" rtl="0">
              <a:spcBef>
                <a:spcPts val="0"/>
              </a:spcBef>
              <a:spcAft>
                <a:spcPts val="0"/>
              </a:spcAft>
              <a:buClr>
                <a:schemeClr val="accent5"/>
              </a:buClr>
              <a:buSzPts val="3300"/>
              <a:buNone/>
              <a:defRPr>
                <a:solidFill>
                  <a:schemeClr val="accent5"/>
                </a:solidFill>
              </a:defRPr>
            </a:lvl2pPr>
            <a:lvl3pPr lvl="2" algn="ctr" rtl="0">
              <a:spcBef>
                <a:spcPts val="0"/>
              </a:spcBef>
              <a:spcAft>
                <a:spcPts val="0"/>
              </a:spcAft>
              <a:buClr>
                <a:schemeClr val="accent5"/>
              </a:buClr>
              <a:buSzPts val="3300"/>
              <a:buNone/>
              <a:defRPr>
                <a:solidFill>
                  <a:schemeClr val="accent5"/>
                </a:solidFill>
              </a:defRPr>
            </a:lvl3pPr>
            <a:lvl4pPr lvl="3" algn="ctr" rtl="0">
              <a:spcBef>
                <a:spcPts val="0"/>
              </a:spcBef>
              <a:spcAft>
                <a:spcPts val="0"/>
              </a:spcAft>
              <a:buClr>
                <a:schemeClr val="accent5"/>
              </a:buClr>
              <a:buSzPts val="3300"/>
              <a:buNone/>
              <a:defRPr>
                <a:solidFill>
                  <a:schemeClr val="accent5"/>
                </a:solidFill>
              </a:defRPr>
            </a:lvl4pPr>
            <a:lvl5pPr lvl="4" algn="ctr" rtl="0">
              <a:spcBef>
                <a:spcPts val="0"/>
              </a:spcBef>
              <a:spcAft>
                <a:spcPts val="0"/>
              </a:spcAft>
              <a:buClr>
                <a:schemeClr val="accent5"/>
              </a:buClr>
              <a:buSzPts val="3300"/>
              <a:buNone/>
              <a:defRPr>
                <a:solidFill>
                  <a:schemeClr val="accent5"/>
                </a:solidFill>
              </a:defRPr>
            </a:lvl5pPr>
            <a:lvl6pPr lvl="5" algn="ctr" rtl="0">
              <a:spcBef>
                <a:spcPts val="0"/>
              </a:spcBef>
              <a:spcAft>
                <a:spcPts val="0"/>
              </a:spcAft>
              <a:buClr>
                <a:schemeClr val="accent5"/>
              </a:buClr>
              <a:buSzPts val="3300"/>
              <a:buNone/>
              <a:defRPr>
                <a:solidFill>
                  <a:schemeClr val="accent5"/>
                </a:solidFill>
              </a:defRPr>
            </a:lvl6pPr>
            <a:lvl7pPr lvl="6" algn="ctr" rtl="0">
              <a:spcBef>
                <a:spcPts val="0"/>
              </a:spcBef>
              <a:spcAft>
                <a:spcPts val="0"/>
              </a:spcAft>
              <a:buClr>
                <a:schemeClr val="accent5"/>
              </a:buClr>
              <a:buSzPts val="3300"/>
              <a:buNone/>
              <a:defRPr>
                <a:solidFill>
                  <a:schemeClr val="accent5"/>
                </a:solidFill>
              </a:defRPr>
            </a:lvl7pPr>
            <a:lvl8pPr lvl="7" algn="ctr" rtl="0">
              <a:spcBef>
                <a:spcPts val="0"/>
              </a:spcBef>
              <a:spcAft>
                <a:spcPts val="0"/>
              </a:spcAft>
              <a:buClr>
                <a:schemeClr val="accent5"/>
              </a:buClr>
              <a:buSzPts val="3300"/>
              <a:buNone/>
              <a:defRPr>
                <a:solidFill>
                  <a:schemeClr val="accent5"/>
                </a:solidFill>
              </a:defRPr>
            </a:lvl8pPr>
            <a:lvl9pPr lvl="8" algn="ctr" rtl="0">
              <a:spcBef>
                <a:spcPts val="0"/>
              </a:spcBef>
              <a:spcAft>
                <a:spcPts val="0"/>
              </a:spcAft>
              <a:buClr>
                <a:schemeClr val="accent5"/>
              </a:buClr>
              <a:buSzPts val="3300"/>
              <a:buNone/>
              <a:defRPr>
                <a:solidFill>
                  <a:schemeClr val="accent5"/>
                </a:solidFill>
              </a:defRPr>
            </a:lvl9pPr>
          </a:lstStyle>
          <a:p>
            <a:endParaRPr/>
          </a:p>
        </p:txBody>
      </p:sp>
      <p:grpSp>
        <p:nvGrpSpPr>
          <p:cNvPr id="736" name="Google Shape;736;p5"/>
          <p:cNvGrpSpPr/>
          <p:nvPr/>
        </p:nvGrpSpPr>
        <p:grpSpPr>
          <a:xfrm rot="10800000">
            <a:off x="8182160" y="-2"/>
            <a:ext cx="474807" cy="477976"/>
            <a:chOff x="458271" y="4665278"/>
            <a:chExt cx="474807" cy="477976"/>
          </a:xfrm>
        </p:grpSpPr>
        <p:sp>
          <p:nvSpPr>
            <p:cNvPr id="737" name="Google Shape;737;p5"/>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38" name="Google Shape;738;p5"/>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39" name="Google Shape;739;p5"/>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40" name="Google Shape;740;p5"/>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41" name="Google Shape;741;p5"/>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42" name="Google Shape;742;p5"/>
          <p:cNvGrpSpPr/>
          <p:nvPr/>
        </p:nvGrpSpPr>
        <p:grpSpPr>
          <a:xfrm rot="10800000">
            <a:off x="8668424" y="-2"/>
            <a:ext cx="474807" cy="477976"/>
            <a:chOff x="826" y="4665278"/>
            <a:chExt cx="474807" cy="477976"/>
          </a:xfrm>
        </p:grpSpPr>
        <p:sp>
          <p:nvSpPr>
            <p:cNvPr id="743" name="Google Shape;743;p5"/>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44" name="Google Shape;744;p5"/>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45" name="Google Shape;745;p5"/>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46" name="Google Shape;746;p5"/>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47" name="Google Shape;747;p5"/>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48" name="Google Shape;748;p5"/>
          <p:cNvGrpSpPr/>
          <p:nvPr/>
        </p:nvGrpSpPr>
        <p:grpSpPr>
          <a:xfrm rot="10800000">
            <a:off x="6553658" y="-7"/>
            <a:ext cx="934995" cy="251833"/>
            <a:chOff x="1597309" y="4891426"/>
            <a:chExt cx="934995" cy="251833"/>
          </a:xfrm>
        </p:grpSpPr>
        <p:sp>
          <p:nvSpPr>
            <p:cNvPr id="749" name="Google Shape;749;p5"/>
            <p:cNvSpPr/>
            <p:nvPr/>
          </p:nvSpPr>
          <p:spPr>
            <a:xfrm>
              <a:off x="1597309" y="4891426"/>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50" name="Google Shape;750;p5"/>
            <p:cNvSpPr/>
            <p:nvPr/>
          </p:nvSpPr>
          <p:spPr>
            <a:xfrm>
              <a:off x="1602666" y="4930680"/>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51" name="Google Shape;751;p5"/>
            <p:cNvSpPr/>
            <p:nvPr/>
          </p:nvSpPr>
          <p:spPr>
            <a:xfrm>
              <a:off x="2308762" y="4930680"/>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52" name="Google Shape;752;p5"/>
            <p:cNvSpPr/>
            <p:nvPr/>
          </p:nvSpPr>
          <p:spPr>
            <a:xfrm>
              <a:off x="1831983" y="4930680"/>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53" name="Google Shape;753;p5"/>
            <p:cNvSpPr/>
            <p:nvPr/>
          </p:nvSpPr>
          <p:spPr>
            <a:xfrm>
              <a:off x="2061696" y="4930680"/>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54" name="Google Shape;754;p5"/>
          <p:cNvGrpSpPr/>
          <p:nvPr/>
        </p:nvGrpSpPr>
        <p:grpSpPr>
          <a:xfrm rot="10800000">
            <a:off x="8915756" y="977841"/>
            <a:ext cx="226576" cy="485068"/>
            <a:chOff x="826" y="3727523"/>
            <a:chExt cx="226576" cy="485068"/>
          </a:xfrm>
        </p:grpSpPr>
        <p:sp>
          <p:nvSpPr>
            <p:cNvPr id="755" name="Google Shape;755;p5"/>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56" name="Google Shape;756;p5"/>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57" name="Google Shape;757;p5"/>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58" name="Google Shape;758;p5"/>
          <p:cNvGrpSpPr/>
          <p:nvPr/>
        </p:nvGrpSpPr>
        <p:grpSpPr>
          <a:xfrm rot="10800000">
            <a:off x="8678795" y="977841"/>
            <a:ext cx="226161" cy="485068"/>
            <a:chOff x="247676" y="3727523"/>
            <a:chExt cx="226161" cy="485068"/>
          </a:xfrm>
        </p:grpSpPr>
        <p:sp>
          <p:nvSpPr>
            <p:cNvPr id="759" name="Google Shape;759;p5"/>
            <p:cNvSpPr/>
            <p:nvPr/>
          </p:nvSpPr>
          <p:spPr>
            <a:xfrm>
              <a:off x="247676"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60" name="Google Shape;760;p5"/>
            <p:cNvSpPr/>
            <p:nvPr/>
          </p:nvSpPr>
          <p:spPr>
            <a:xfrm>
              <a:off x="25320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61" name="Google Shape;761;p5"/>
            <p:cNvSpPr/>
            <p:nvPr/>
          </p:nvSpPr>
          <p:spPr>
            <a:xfrm>
              <a:off x="25320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62" name="Google Shape;762;p5"/>
          <p:cNvGrpSpPr/>
          <p:nvPr/>
        </p:nvGrpSpPr>
        <p:grpSpPr>
          <a:xfrm rot="10800000">
            <a:off x="7498555" y="-7"/>
            <a:ext cx="674108" cy="251833"/>
            <a:chOff x="933070" y="4891426"/>
            <a:chExt cx="674108" cy="251833"/>
          </a:xfrm>
        </p:grpSpPr>
        <p:sp>
          <p:nvSpPr>
            <p:cNvPr id="763" name="Google Shape;763;p5"/>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64" name="Google Shape;764;p5"/>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65" name="Google Shape;765;p5"/>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66" name="Google Shape;766;p5"/>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67" name="Google Shape;767;p5"/>
          <p:cNvGrpSpPr/>
          <p:nvPr/>
        </p:nvGrpSpPr>
        <p:grpSpPr>
          <a:xfrm rot="10800000">
            <a:off x="8438631" y="1716115"/>
            <a:ext cx="229726" cy="695027"/>
            <a:chOff x="466156" y="2807915"/>
            <a:chExt cx="229726" cy="695027"/>
          </a:xfrm>
        </p:grpSpPr>
        <p:sp>
          <p:nvSpPr>
            <p:cNvPr id="768" name="Google Shape;768;p5"/>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69" name="Google Shape;769;p5"/>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70" name="Google Shape;770;p5"/>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71" name="Google Shape;771;p5"/>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72" name="Google Shape;772;p5"/>
          <p:cNvGrpSpPr/>
          <p:nvPr/>
        </p:nvGrpSpPr>
        <p:grpSpPr>
          <a:xfrm rot="10800000">
            <a:off x="7937776" y="262485"/>
            <a:ext cx="234697" cy="705806"/>
            <a:chOff x="933070" y="4201135"/>
            <a:chExt cx="229330" cy="698195"/>
          </a:xfrm>
        </p:grpSpPr>
        <p:sp>
          <p:nvSpPr>
            <p:cNvPr id="773" name="Google Shape;773;p5"/>
            <p:cNvSpPr/>
            <p:nvPr/>
          </p:nvSpPr>
          <p:spPr>
            <a:xfrm>
              <a:off x="933070" y="4201135"/>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74" name="Google Shape;774;p5"/>
            <p:cNvSpPr/>
            <p:nvPr/>
          </p:nvSpPr>
          <p:spPr>
            <a:xfrm>
              <a:off x="967004" y="4230939"/>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75" name="Google Shape;775;p5"/>
            <p:cNvSpPr/>
            <p:nvPr/>
          </p:nvSpPr>
          <p:spPr>
            <a:xfrm>
              <a:off x="967004" y="446102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76" name="Google Shape;776;p5"/>
            <p:cNvSpPr/>
            <p:nvPr/>
          </p:nvSpPr>
          <p:spPr>
            <a:xfrm>
              <a:off x="967004" y="4691120"/>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77" name="Google Shape;777;p5"/>
          <p:cNvGrpSpPr/>
          <p:nvPr/>
        </p:nvGrpSpPr>
        <p:grpSpPr>
          <a:xfrm rot="10800000">
            <a:off x="8911920" y="3117293"/>
            <a:ext cx="232084" cy="929469"/>
            <a:chOff x="53" y="1196432"/>
            <a:chExt cx="232084" cy="929469"/>
          </a:xfrm>
        </p:grpSpPr>
        <p:sp>
          <p:nvSpPr>
            <p:cNvPr id="778" name="Google Shape;778;p5"/>
            <p:cNvSpPr/>
            <p:nvPr/>
          </p:nvSpPr>
          <p:spPr>
            <a:xfrm>
              <a:off x="53" y="1196432"/>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79" name="Google Shape;779;p5"/>
            <p:cNvSpPr/>
            <p:nvPr/>
          </p:nvSpPr>
          <p:spPr>
            <a:xfrm>
              <a:off x="35572" y="1250097"/>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80" name="Google Shape;780;p5"/>
            <p:cNvSpPr/>
            <p:nvPr/>
          </p:nvSpPr>
          <p:spPr>
            <a:xfrm>
              <a:off x="35572" y="1913150"/>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81" name="Google Shape;781;p5"/>
            <p:cNvSpPr/>
            <p:nvPr/>
          </p:nvSpPr>
          <p:spPr>
            <a:xfrm>
              <a:off x="35572" y="1461910"/>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82" name="Google Shape;782;p5"/>
            <p:cNvSpPr/>
            <p:nvPr/>
          </p:nvSpPr>
          <p:spPr>
            <a:xfrm>
              <a:off x="35572" y="1693981"/>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83" name="Google Shape;783;p5"/>
          <p:cNvGrpSpPr/>
          <p:nvPr/>
        </p:nvGrpSpPr>
        <p:grpSpPr>
          <a:xfrm rot="10800000">
            <a:off x="8239813" y="1472884"/>
            <a:ext cx="903023" cy="233273"/>
            <a:chOff x="1222" y="3501752"/>
            <a:chExt cx="903023" cy="233273"/>
          </a:xfrm>
        </p:grpSpPr>
        <p:sp>
          <p:nvSpPr>
            <p:cNvPr id="784" name="Google Shape;784;p5"/>
            <p:cNvSpPr/>
            <p:nvPr/>
          </p:nvSpPr>
          <p:spPr>
            <a:xfrm>
              <a:off x="1222" y="35017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85" name="Google Shape;785;p5"/>
            <p:cNvSpPr/>
            <p:nvPr/>
          </p:nvSpPr>
          <p:spPr>
            <a:xfrm>
              <a:off x="7372" y="353783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86" name="Google Shape;786;p5"/>
            <p:cNvSpPr/>
            <p:nvPr/>
          </p:nvSpPr>
          <p:spPr>
            <a:xfrm>
              <a:off x="663726" y="353783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87" name="Google Shape;787;p5"/>
            <p:cNvSpPr/>
            <p:nvPr/>
          </p:nvSpPr>
          <p:spPr>
            <a:xfrm>
              <a:off x="216958" y="353783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88" name="Google Shape;788;p5"/>
            <p:cNvSpPr/>
            <p:nvPr/>
          </p:nvSpPr>
          <p:spPr>
            <a:xfrm>
              <a:off x="446651" y="353783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89" name="Google Shape;789;p5"/>
          <p:cNvGrpSpPr/>
          <p:nvPr/>
        </p:nvGrpSpPr>
        <p:grpSpPr>
          <a:xfrm rot="10800000">
            <a:off x="8677894" y="2655835"/>
            <a:ext cx="466111" cy="451908"/>
            <a:chOff x="53" y="2125905"/>
            <a:chExt cx="466111" cy="451908"/>
          </a:xfrm>
        </p:grpSpPr>
        <p:sp>
          <p:nvSpPr>
            <p:cNvPr id="790" name="Google Shape;790;p5"/>
            <p:cNvSpPr/>
            <p:nvPr/>
          </p:nvSpPr>
          <p:spPr>
            <a:xfrm>
              <a:off x="53" y="2125905"/>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91" name="Google Shape;791;p5"/>
            <p:cNvSpPr/>
            <p:nvPr/>
          </p:nvSpPr>
          <p:spPr>
            <a:xfrm>
              <a:off x="37930" y="2150578"/>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92" name="Google Shape;792;p5"/>
            <p:cNvSpPr/>
            <p:nvPr/>
          </p:nvSpPr>
          <p:spPr>
            <a:xfrm>
              <a:off x="275131" y="2150578"/>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93" name="Google Shape;793;p5"/>
            <p:cNvSpPr/>
            <p:nvPr/>
          </p:nvSpPr>
          <p:spPr>
            <a:xfrm>
              <a:off x="275131" y="2386724"/>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94" name="Google Shape;794;p5"/>
            <p:cNvSpPr/>
            <p:nvPr/>
          </p:nvSpPr>
          <p:spPr>
            <a:xfrm>
              <a:off x="37930" y="2386724"/>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795" name="Google Shape;795;p5"/>
          <p:cNvGrpSpPr/>
          <p:nvPr/>
        </p:nvGrpSpPr>
        <p:grpSpPr>
          <a:xfrm rot="10800000">
            <a:off x="8182139" y="487879"/>
            <a:ext cx="960165" cy="480075"/>
            <a:chOff x="53" y="4203889"/>
            <a:chExt cx="933015" cy="469695"/>
          </a:xfrm>
        </p:grpSpPr>
        <p:sp>
          <p:nvSpPr>
            <p:cNvPr id="796" name="Google Shape;796;p5"/>
            <p:cNvSpPr/>
            <p:nvPr/>
          </p:nvSpPr>
          <p:spPr>
            <a:xfrm>
              <a:off x="53" y="4203889"/>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797" name="Google Shape;797;p5"/>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98" name="Google Shape;798;p5"/>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799" name="Google Shape;799;p5"/>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00" name="Google Shape;800;p5"/>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01" name="Google Shape;801;p5"/>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02" name="Google Shape;802;p5"/>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03" name="Google Shape;803;p5"/>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04" name="Google Shape;804;p5"/>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05" name="Google Shape;805;p5"/>
          <p:cNvGrpSpPr/>
          <p:nvPr/>
        </p:nvGrpSpPr>
        <p:grpSpPr>
          <a:xfrm rot="10800000">
            <a:off x="8677894" y="1717309"/>
            <a:ext cx="464942" cy="928676"/>
            <a:chOff x="1222" y="2573071"/>
            <a:chExt cx="464942" cy="928676"/>
          </a:xfrm>
        </p:grpSpPr>
        <p:sp>
          <p:nvSpPr>
            <p:cNvPr id="806" name="Google Shape;806;p5"/>
            <p:cNvSpPr/>
            <p:nvPr/>
          </p:nvSpPr>
          <p:spPr>
            <a:xfrm>
              <a:off x="1222" y="2573071"/>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07" name="Google Shape;807;p5"/>
            <p:cNvSpPr/>
            <p:nvPr/>
          </p:nvSpPr>
          <p:spPr>
            <a:xfrm>
              <a:off x="273565" y="2599913"/>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08" name="Google Shape;808;p5"/>
            <p:cNvSpPr/>
            <p:nvPr/>
          </p:nvSpPr>
          <p:spPr>
            <a:xfrm>
              <a:off x="273565" y="2837115"/>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09" name="Google Shape;809;p5"/>
            <p:cNvSpPr/>
            <p:nvPr/>
          </p:nvSpPr>
          <p:spPr>
            <a:xfrm>
              <a:off x="273565" y="3074317"/>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10" name="Google Shape;810;p5"/>
            <p:cNvSpPr/>
            <p:nvPr/>
          </p:nvSpPr>
          <p:spPr>
            <a:xfrm>
              <a:off x="273565" y="3304012"/>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11" name="Google Shape;811;p5"/>
            <p:cNvSpPr/>
            <p:nvPr/>
          </p:nvSpPr>
          <p:spPr>
            <a:xfrm>
              <a:off x="35176" y="2599913"/>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12" name="Google Shape;812;p5"/>
            <p:cNvSpPr/>
            <p:nvPr/>
          </p:nvSpPr>
          <p:spPr>
            <a:xfrm>
              <a:off x="35176" y="2837115"/>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13" name="Google Shape;813;p5"/>
            <p:cNvSpPr/>
            <p:nvPr/>
          </p:nvSpPr>
          <p:spPr>
            <a:xfrm>
              <a:off x="35176" y="3074317"/>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14" name="Google Shape;814;p5"/>
            <p:cNvSpPr/>
            <p:nvPr/>
          </p:nvSpPr>
          <p:spPr>
            <a:xfrm>
              <a:off x="35176" y="3304012"/>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15" name="Google Shape;815;p5"/>
          <p:cNvGrpSpPr/>
          <p:nvPr/>
        </p:nvGrpSpPr>
        <p:grpSpPr>
          <a:xfrm rot="10800000">
            <a:off x="513558" y="2544504"/>
            <a:ext cx="231688" cy="912511"/>
            <a:chOff x="8445721" y="2335166"/>
            <a:chExt cx="231688" cy="912511"/>
          </a:xfrm>
        </p:grpSpPr>
        <p:sp>
          <p:nvSpPr>
            <p:cNvPr id="816" name="Google Shape;816;p5"/>
            <p:cNvSpPr/>
            <p:nvPr/>
          </p:nvSpPr>
          <p:spPr>
            <a:xfrm rot="10800000">
              <a:off x="8445721" y="2335166"/>
              <a:ext cx="231688" cy="912511"/>
            </a:xfrm>
            <a:custGeom>
              <a:avLst/>
              <a:gdLst/>
              <a:ahLst/>
              <a:cxnLst/>
              <a:rect l="l" t="t" r="r" b="b"/>
              <a:pathLst>
                <a:path w="12283" h="48377" extrusionOk="0">
                  <a:moveTo>
                    <a:pt x="1" y="1"/>
                  </a:moveTo>
                  <a:lnTo>
                    <a:pt x="1" y="48376"/>
                  </a:lnTo>
                  <a:lnTo>
                    <a:pt x="12283" y="48376"/>
                  </a:lnTo>
                  <a:lnTo>
                    <a:pt x="12283"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17" name="Google Shape;817;p5"/>
            <p:cNvSpPr/>
            <p:nvPr/>
          </p:nvSpPr>
          <p:spPr>
            <a:xfrm rot="10800000">
              <a:off x="8455189" y="3050714"/>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18" name="Google Shape;818;p5"/>
            <p:cNvSpPr/>
            <p:nvPr/>
          </p:nvSpPr>
          <p:spPr>
            <a:xfrm rot="10800000">
              <a:off x="8455189" y="2387642"/>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19" name="Google Shape;819;p5"/>
            <p:cNvSpPr/>
            <p:nvPr/>
          </p:nvSpPr>
          <p:spPr>
            <a:xfrm rot="10800000">
              <a:off x="8455189" y="2838769"/>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20" name="Google Shape;820;p5"/>
            <p:cNvSpPr/>
            <p:nvPr/>
          </p:nvSpPr>
          <p:spPr>
            <a:xfrm rot="10800000">
              <a:off x="8455189" y="2607094"/>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21" name="Google Shape;821;p5"/>
          <p:cNvGrpSpPr/>
          <p:nvPr/>
        </p:nvGrpSpPr>
        <p:grpSpPr>
          <a:xfrm rot="10800000">
            <a:off x="485369" y="4665528"/>
            <a:ext cx="474807" cy="477976"/>
            <a:chOff x="8210487" y="-177"/>
            <a:chExt cx="474807" cy="477976"/>
          </a:xfrm>
        </p:grpSpPr>
        <p:sp>
          <p:nvSpPr>
            <p:cNvPr id="822" name="Google Shape;822;p5"/>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23" name="Google Shape;823;p5"/>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24" name="Google Shape;824;p5"/>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25" name="Google Shape;825;p5"/>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26" name="Google Shape;826;p5"/>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27" name="Google Shape;827;p5"/>
          <p:cNvGrpSpPr/>
          <p:nvPr/>
        </p:nvGrpSpPr>
        <p:grpSpPr>
          <a:xfrm rot="10800000">
            <a:off x="1210" y="4665528"/>
            <a:ext cx="474807" cy="477976"/>
            <a:chOff x="8667932" y="-177"/>
            <a:chExt cx="474807" cy="477976"/>
          </a:xfrm>
        </p:grpSpPr>
        <p:sp>
          <p:nvSpPr>
            <p:cNvPr id="828" name="Google Shape;828;p5"/>
            <p:cNvSpPr/>
            <p:nvPr/>
          </p:nvSpPr>
          <p:spPr>
            <a:xfrm rot="10800000">
              <a:off x="8667932" y="-177"/>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29" name="Google Shape;829;p5"/>
            <p:cNvSpPr/>
            <p:nvPr/>
          </p:nvSpPr>
          <p:spPr>
            <a:xfrm rot="10800000">
              <a:off x="8712517" y="48161"/>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30" name="Google Shape;830;p5"/>
            <p:cNvSpPr/>
            <p:nvPr/>
          </p:nvSpPr>
          <p:spPr>
            <a:xfrm rot="10800000">
              <a:off x="8937477" y="48161"/>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31" name="Google Shape;831;p5"/>
            <p:cNvSpPr/>
            <p:nvPr/>
          </p:nvSpPr>
          <p:spPr>
            <a:xfrm rot="10800000">
              <a:off x="8937477" y="272555"/>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32" name="Google Shape;832;p5"/>
            <p:cNvSpPr/>
            <p:nvPr/>
          </p:nvSpPr>
          <p:spPr>
            <a:xfrm rot="10800000">
              <a:off x="8712517" y="272555"/>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33" name="Google Shape;833;p5"/>
          <p:cNvGrpSpPr/>
          <p:nvPr/>
        </p:nvGrpSpPr>
        <p:grpSpPr>
          <a:xfrm rot="10800000">
            <a:off x="1661912" y="4894002"/>
            <a:ext cx="934995" cy="251833"/>
            <a:chOff x="6611261" y="-182"/>
            <a:chExt cx="934995" cy="251833"/>
          </a:xfrm>
        </p:grpSpPr>
        <p:sp>
          <p:nvSpPr>
            <p:cNvPr id="834" name="Google Shape;834;p5"/>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35" name="Google Shape;835;p5"/>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36" name="Google Shape;836;p5"/>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37" name="Google Shape;837;p5"/>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38" name="Google Shape;838;p5"/>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39" name="Google Shape;839;p5"/>
          <p:cNvGrpSpPr/>
          <p:nvPr/>
        </p:nvGrpSpPr>
        <p:grpSpPr>
          <a:xfrm rot="10800000">
            <a:off x="254105" y="1658172"/>
            <a:ext cx="245751" cy="463753"/>
            <a:chOff x="8675415" y="3004149"/>
            <a:chExt cx="236026" cy="463753"/>
          </a:xfrm>
        </p:grpSpPr>
        <p:sp>
          <p:nvSpPr>
            <p:cNvPr id="840" name="Google Shape;840;p5"/>
            <p:cNvSpPr/>
            <p:nvPr/>
          </p:nvSpPr>
          <p:spPr>
            <a:xfrm rot="10800000">
              <a:off x="8675415" y="3004149"/>
              <a:ext cx="236026" cy="463753"/>
            </a:xfrm>
            <a:custGeom>
              <a:avLst/>
              <a:gdLst/>
              <a:ahLst/>
              <a:cxnLst/>
              <a:rect l="l" t="t" r="r" b="b"/>
              <a:pathLst>
                <a:path w="12513" h="24586" extrusionOk="0">
                  <a:moveTo>
                    <a:pt x="0" y="0"/>
                  </a:moveTo>
                  <a:lnTo>
                    <a:pt x="0" y="24586"/>
                  </a:lnTo>
                  <a:lnTo>
                    <a:pt x="12512" y="24586"/>
                  </a:lnTo>
                  <a:lnTo>
                    <a:pt x="12512"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41" name="Google Shape;841;p5"/>
            <p:cNvSpPr/>
            <p:nvPr/>
          </p:nvSpPr>
          <p:spPr>
            <a:xfrm rot="10800000">
              <a:off x="8710537" y="3277390"/>
              <a:ext cx="185909" cy="158935"/>
            </a:xfrm>
            <a:custGeom>
              <a:avLst/>
              <a:gdLst/>
              <a:ahLst/>
              <a:cxnLst/>
              <a:rect l="l" t="t" r="r" b="b"/>
              <a:pathLst>
                <a:path w="9856" h="8426" extrusionOk="0">
                  <a:moveTo>
                    <a:pt x="5629" y="0"/>
                  </a:moveTo>
                  <a:cubicBezTo>
                    <a:pt x="1904" y="0"/>
                    <a:pt x="0" y="4499"/>
                    <a:pt x="2637" y="7156"/>
                  </a:cubicBezTo>
                  <a:cubicBezTo>
                    <a:pt x="3499" y="8033"/>
                    <a:pt x="4566" y="8425"/>
                    <a:pt x="5613" y="8425"/>
                  </a:cubicBezTo>
                  <a:cubicBezTo>
                    <a:pt x="7763" y="8425"/>
                    <a:pt x="9827" y="6767"/>
                    <a:pt x="9855" y="4248"/>
                  </a:cubicBezTo>
                  <a:cubicBezTo>
                    <a:pt x="9855" y="1904"/>
                    <a:pt x="7972" y="0"/>
                    <a:pt x="562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42" name="Google Shape;842;p5"/>
            <p:cNvSpPr/>
            <p:nvPr/>
          </p:nvSpPr>
          <p:spPr>
            <a:xfrm rot="10800000">
              <a:off x="8710537" y="3052204"/>
              <a:ext cx="185796" cy="158766"/>
            </a:xfrm>
            <a:custGeom>
              <a:avLst/>
              <a:gdLst/>
              <a:ahLst/>
              <a:cxnLst/>
              <a:rect l="l" t="t" r="r" b="b"/>
              <a:pathLst>
                <a:path w="9850" h="8417" extrusionOk="0">
                  <a:moveTo>
                    <a:pt x="5597" y="1"/>
                  </a:moveTo>
                  <a:cubicBezTo>
                    <a:pt x="1889" y="1"/>
                    <a:pt x="0" y="4505"/>
                    <a:pt x="2631" y="7156"/>
                  </a:cubicBezTo>
                  <a:cubicBezTo>
                    <a:pt x="3493" y="8026"/>
                    <a:pt x="4560" y="8416"/>
                    <a:pt x="5606" y="8416"/>
                  </a:cubicBezTo>
                  <a:cubicBezTo>
                    <a:pt x="7757" y="8416"/>
                    <a:pt x="9821" y="6768"/>
                    <a:pt x="9849" y="4248"/>
                  </a:cubicBezTo>
                  <a:cubicBezTo>
                    <a:pt x="9849" y="1905"/>
                    <a:pt x="7966" y="1"/>
                    <a:pt x="5623" y="1"/>
                  </a:cubicBezTo>
                  <a:cubicBezTo>
                    <a:pt x="5614" y="1"/>
                    <a:pt x="5605" y="1"/>
                    <a:pt x="559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43" name="Google Shape;843;p5"/>
          <p:cNvGrpSpPr/>
          <p:nvPr/>
        </p:nvGrpSpPr>
        <p:grpSpPr>
          <a:xfrm rot="10800000">
            <a:off x="256972" y="3646665"/>
            <a:ext cx="241789" cy="518489"/>
            <a:chOff x="8690807" y="930485"/>
            <a:chExt cx="226161" cy="485068"/>
          </a:xfrm>
        </p:grpSpPr>
        <p:sp>
          <p:nvSpPr>
            <p:cNvPr id="844" name="Google Shape;844;p5"/>
            <p:cNvSpPr/>
            <p:nvPr/>
          </p:nvSpPr>
          <p:spPr>
            <a:xfrm rot="10800000">
              <a:off x="8690807" y="930485"/>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45" name="Google Shape;845;p5"/>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46" name="Google Shape;846;p5"/>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47" name="Google Shape;847;p5"/>
          <p:cNvGrpSpPr/>
          <p:nvPr/>
        </p:nvGrpSpPr>
        <p:grpSpPr>
          <a:xfrm rot="10800000">
            <a:off x="512792" y="3470128"/>
            <a:ext cx="229726" cy="695027"/>
            <a:chOff x="8447683" y="1640135"/>
            <a:chExt cx="229726" cy="695027"/>
          </a:xfrm>
        </p:grpSpPr>
        <p:sp>
          <p:nvSpPr>
            <p:cNvPr id="848" name="Google Shape;848;p5"/>
            <p:cNvSpPr/>
            <p:nvPr/>
          </p:nvSpPr>
          <p:spPr>
            <a:xfrm rot="10800000">
              <a:off x="8447683" y="164013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49" name="Google Shape;849;p5"/>
            <p:cNvSpPr/>
            <p:nvPr/>
          </p:nvSpPr>
          <p:spPr>
            <a:xfrm rot="10800000">
              <a:off x="8455189" y="2150836"/>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50" name="Google Shape;850;p5"/>
            <p:cNvSpPr/>
            <p:nvPr/>
          </p:nvSpPr>
          <p:spPr>
            <a:xfrm rot="10800000">
              <a:off x="8455189" y="1913238"/>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51" name="Google Shape;851;p5"/>
            <p:cNvSpPr/>
            <p:nvPr/>
          </p:nvSpPr>
          <p:spPr>
            <a:xfrm rot="10800000">
              <a:off x="8455189" y="1674848"/>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52" name="Google Shape;852;p5"/>
          <p:cNvGrpSpPr/>
          <p:nvPr/>
        </p:nvGrpSpPr>
        <p:grpSpPr>
          <a:xfrm rot="10800000">
            <a:off x="975446" y="4173398"/>
            <a:ext cx="234697" cy="710553"/>
            <a:chOff x="7981165" y="243746"/>
            <a:chExt cx="229330" cy="698195"/>
          </a:xfrm>
        </p:grpSpPr>
        <p:sp>
          <p:nvSpPr>
            <p:cNvPr id="853" name="Google Shape;853;p5"/>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54" name="Google Shape;854;p5"/>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55" name="Google Shape;855;p5"/>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56" name="Google Shape;856;p5"/>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57" name="Google Shape;857;p5"/>
          <p:cNvGrpSpPr/>
          <p:nvPr/>
        </p:nvGrpSpPr>
        <p:grpSpPr>
          <a:xfrm rot="10800000">
            <a:off x="820" y="1192526"/>
            <a:ext cx="240578" cy="929469"/>
            <a:chOff x="8911428" y="3017176"/>
            <a:chExt cx="232084" cy="929469"/>
          </a:xfrm>
        </p:grpSpPr>
        <p:sp>
          <p:nvSpPr>
            <p:cNvPr id="858" name="Google Shape;858;p5"/>
            <p:cNvSpPr/>
            <p:nvPr/>
          </p:nvSpPr>
          <p:spPr>
            <a:xfrm rot="10800000">
              <a:off x="8911428" y="3017176"/>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59" name="Google Shape;859;p5"/>
            <p:cNvSpPr/>
            <p:nvPr/>
          </p:nvSpPr>
          <p:spPr>
            <a:xfrm rot="10800000">
              <a:off x="8920123" y="3732328"/>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60" name="Google Shape;860;p5"/>
            <p:cNvSpPr/>
            <p:nvPr/>
          </p:nvSpPr>
          <p:spPr>
            <a:xfrm rot="10800000">
              <a:off x="8920123" y="3069256"/>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61" name="Google Shape;861;p5"/>
            <p:cNvSpPr/>
            <p:nvPr/>
          </p:nvSpPr>
          <p:spPr>
            <a:xfrm rot="10800000">
              <a:off x="8920123" y="3520383"/>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62" name="Google Shape;862;p5"/>
            <p:cNvSpPr/>
            <p:nvPr/>
          </p:nvSpPr>
          <p:spPr>
            <a:xfrm rot="10800000">
              <a:off x="8920123" y="3288312"/>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63" name="Google Shape;863;p5"/>
          <p:cNvGrpSpPr/>
          <p:nvPr/>
        </p:nvGrpSpPr>
        <p:grpSpPr>
          <a:xfrm rot="10800000">
            <a:off x="600" y="2133923"/>
            <a:ext cx="500464" cy="483541"/>
            <a:chOff x="8677401" y="2565264"/>
            <a:chExt cx="466111" cy="451908"/>
          </a:xfrm>
        </p:grpSpPr>
        <p:sp>
          <p:nvSpPr>
            <p:cNvPr id="864" name="Google Shape;864;p5"/>
            <p:cNvSpPr/>
            <p:nvPr/>
          </p:nvSpPr>
          <p:spPr>
            <a:xfrm rot="10800000">
              <a:off x="8677401" y="2565264"/>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65" name="Google Shape;865;p5"/>
            <p:cNvSpPr/>
            <p:nvPr/>
          </p:nvSpPr>
          <p:spPr>
            <a:xfrm rot="10800000">
              <a:off x="8923669" y="2836392"/>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66" name="Google Shape;866;p5"/>
            <p:cNvSpPr/>
            <p:nvPr/>
          </p:nvSpPr>
          <p:spPr>
            <a:xfrm rot="10800000">
              <a:off x="8686072" y="2836392"/>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67" name="Google Shape;867;p5"/>
            <p:cNvSpPr/>
            <p:nvPr/>
          </p:nvSpPr>
          <p:spPr>
            <a:xfrm rot="10800000">
              <a:off x="8686468" y="2600379"/>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68" name="Google Shape;868;p5"/>
            <p:cNvSpPr/>
            <p:nvPr/>
          </p:nvSpPr>
          <p:spPr>
            <a:xfrm rot="10800000">
              <a:off x="8923669" y="2600379"/>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69" name="Google Shape;869;p5"/>
          <p:cNvGrpSpPr/>
          <p:nvPr/>
        </p:nvGrpSpPr>
        <p:grpSpPr>
          <a:xfrm rot="10800000">
            <a:off x="1084" y="4173212"/>
            <a:ext cx="960165" cy="480075"/>
            <a:chOff x="8210498" y="469492"/>
            <a:chExt cx="933015" cy="469695"/>
          </a:xfrm>
        </p:grpSpPr>
        <p:sp>
          <p:nvSpPr>
            <p:cNvPr id="870" name="Google Shape;870;p5"/>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71" name="Google Shape;871;p5"/>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72" name="Google Shape;872;p5"/>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73" name="Google Shape;873;p5"/>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74" name="Google Shape;874;p5"/>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75" name="Google Shape;875;p5"/>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76" name="Google Shape;876;p5"/>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77" name="Google Shape;877;p5"/>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78" name="Google Shape;878;p5"/>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79" name="Google Shape;879;p5"/>
          <p:cNvGrpSpPr/>
          <p:nvPr/>
        </p:nvGrpSpPr>
        <p:grpSpPr>
          <a:xfrm rot="10800000">
            <a:off x="2634" y="2629096"/>
            <a:ext cx="497906" cy="1004828"/>
            <a:chOff x="8677401" y="1641329"/>
            <a:chExt cx="464942" cy="928676"/>
          </a:xfrm>
        </p:grpSpPr>
        <p:sp>
          <p:nvSpPr>
            <p:cNvPr id="880" name="Google Shape;880;p5"/>
            <p:cNvSpPr/>
            <p:nvPr/>
          </p:nvSpPr>
          <p:spPr>
            <a:xfrm rot="10800000">
              <a:off x="8677401" y="1641329"/>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81" name="Google Shape;881;p5"/>
            <p:cNvSpPr/>
            <p:nvPr/>
          </p:nvSpPr>
          <p:spPr>
            <a:xfrm rot="10800000">
              <a:off x="8681960" y="2382436"/>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82" name="Google Shape;882;p5"/>
            <p:cNvSpPr/>
            <p:nvPr/>
          </p:nvSpPr>
          <p:spPr>
            <a:xfrm rot="10800000">
              <a:off x="8681960" y="2145121"/>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83" name="Google Shape;883;p5"/>
            <p:cNvSpPr/>
            <p:nvPr/>
          </p:nvSpPr>
          <p:spPr>
            <a:xfrm rot="10800000">
              <a:off x="8681564" y="1907825"/>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84" name="Google Shape;884;p5"/>
            <p:cNvSpPr/>
            <p:nvPr/>
          </p:nvSpPr>
          <p:spPr>
            <a:xfrm rot="10800000">
              <a:off x="8681564" y="1678206"/>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85" name="Google Shape;885;p5"/>
            <p:cNvSpPr/>
            <p:nvPr/>
          </p:nvSpPr>
          <p:spPr>
            <a:xfrm rot="10800000">
              <a:off x="8920349" y="2382436"/>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86" name="Google Shape;886;p5"/>
            <p:cNvSpPr/>
            <p:nvPr/>
          </p:nvSpPr>
          <p:spPr>
            <a:xfrm rot="10800000">
              <a:off x="8920349" y="2145121"/>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87" name="Google Shape;887;p5"/>
            <p:cNvSpPr/>
            <p:nvPr/>
          </p:nvSpPr>
          <p:spPr>
            <a:xfrm rot="10800000">
              <a:off x="8920349" y="1907825"/>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88" name="Google Shape;888;p5"/>
            <p:cNvSpPr/>
            <p:nvPr/>
          </p:nvSpPr>
          <p:spPr>
            <a:xfrm rot="10800000">
              <a:off x="8920349" y="1678206"/>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89" name="Google Shape;889;p5"/>
          <p:cNvGrpSpPr/>
          <p:nvPr/>
        </p:nvGrpSpPr>
        <p:grpSpPr>
          <a:xfrm rot="10800000">
            <a:off x="973981" y="4894002"/>
            <a:ext cx="674108" cy="251833"/>
            <a:chOff x="7536387" y="-182"/>
            <a:chExt cx="674108" cy="251833"/>
          </a:xfrm>
        </p:grpSpPr>
        <p:sp>
          <p:nvSpPr>
            <p:cNvPr id="890" name="Google Shape;890;p5"/>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91" name="Google Shape;891;p5"/>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92" name="Google Shape;892;p5"/>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93" name="Google Shape;893;p5"/>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894" name="Google Shape;894;p5"/>
          <p:cNvGrpSpPr/>
          <p:nvPr/>
        </p:nvGrpSpPr>
        <p:grpSpPr>
          <a:xfrm rot="10800000">
            <a:off x="1165" y="3646665"/>
            <a:ext cx="241789" cy="518489"/>
            <a:chOff x="8690807" y="930485"/>
            <a:chExt cx="226161" cy="485068"/>
          </a:xfrm>
        </p:grpSpPr>
        <p:sp>
          <p:nvSpPr>
            <p:cNvPr id="895" name="Google Shape;895;p5"/>
            <p:cNvSpPr/>
            <p:nvPr/>
          </p:nvSpPr>
          <p:spPr>
            <a:xfrm rot="10800000">
              <a:off x="8690807" y="930485"/>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896" name="Google Shape;896;p5"/>
            <p:cNvSpPr/>
            <p:nvPr/>
          </p:nvSpPr>
          <p:spPr>
            <a:xfrm rot="10800000">
              <a:off x="8725929" y="1217817"/>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897" name="Google Shape;897;p5"/>
            <p:cNvSpPr/>
            <p:nvPr/>
          </p:nvSpPr>
          <p:spPr>
            <a:xfrm rot="10800000">
              <a:off x="8725533" y="981011"/>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sp>
        <p:nvSpPr>
          <p:cNvPr id="898" name="Google Shape;898;p5"/>
          <p:cNvSpPr txBox="1">
            <a:spLocks noGrp="1"/>
          </p:cNvSpPr>
          <p:nvPr>
            <p:ph type="subTitle" idx="3"/>
          </p:nvPr>
        </p:nvSpPr>
        <p:spPr>
          <a:xfrm>
            <a:off x="1682238" y="2903683"/>
            <a:ext cx="2385600" cy="44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2200"/>
              <a:buFont typeface="Nunito Sans Black"/>
              <a:buNone/>
              <a:defRPr sz="2200">
                <a:solidFill>
                  <a:schemeClr val="accent5"/>
                </a:solidFill>
                <a:latin typeface="Nunito Sans Black"/>
                <a:ea typeface="Nunito Sans Black"/>
                <a:cs typeface="Nunito Sans Black"/>
                <a:sym typeface="Nunito Sans Black"/>
              </a:defRPr>
            </a:lvl1pPr>
            <a:lvl2pPr lvl="1">
              <a:spcBef>
                <a:spcPts val="0"/>
              </a:spcBef>
              <a:spcAft>
                <a:spcPts val="0"/>
              </a:spcAft>
              <a:buClr>
                <a:schemeClr val="accent5"/>
              </a:buClr>
              <a:buSzPts val="2200"/>
              <a:buNone/>
              <a:defRPr sz="2200">
                <a:solidFill>
                  <a:schemeClr val="accent5"/>
                </a:solidFill>
              </a:defRPr>
            </a:lvl2pPr>
            <a:lvl3pPr lvl="2">
              <a:spcBef>
                <a:spcPts val="1600"/>
              </a:spcBef>
              <a:spcAft>
                <a:spcPts val="0"/>
              </a:spcAft>
              <a:buClr>
                <a:schemeClr val="accent5"/>
              </a:buClr>
              <a:buSzPts val="2200"/>
              <a:buNone/>
              <a:defRPr sz="2200">
                <a:solidFill>
                  <a:schemeClr val="accent5"/>
                </a:solidFill>
              </a:defRPr>
            </a:lvl3pPr>
            <a:lvl4pPr lvl="3">
              <a:spcBef>
                <a:spcPts val="1600"/>
              </a:spcBef>
              <a:spcAft>
                <a:spcPts val="0"/>
              </a:spcAft>
              <a:buClr>
                <a:schemeClr val="accent5"/>
              </a:buClr>
              <a:buSzPts val="2200"/>
              <a:buNone/>
              <a:defRPr sz="2200">
                <a:solidFill>
                  <a:schemeClr val="accent5"/>
                </a:solidFill>
              </a:defRPr>
            </a:lvl4pPr>
            <a:lvl5pPr lvl="4">
              <a:spcBef>
                <a:spcPts val="1600"/>
              </a:spcBef>
              <a:spcAft>
                <a:spcPts val="0"/>
              </a:spcAft>
              <a:buClr>
                <a:schemeClr val="accent5"/>
              </a:buClr>
              <a:buSzPts val="2200"/>
              <a:buNone/>
              <a:defRPr sz="2200">
                <a:solidFill>
                  <a:schemeClr val="accent5"/>
                </a:solidFill>
              </a:defRPr>
            </a:lvl5pPr>
            <a:lvl6pPr lvl="5">
              <a:spcBef>
                <a:spcPts val="1600"/>
              </a:spcBef>
              <a:spcAft>
                <a:spcPts val="0"/>
              </a:spcAft>
              <a:buClr>
                <a:schemeClr val="accent5"/>
              </a:buClr>
              <a:buSzPts val="2200"/>
              <a:buNone/>
              <a:defRPr sz="2200">
                <a:solidFill>
                  <a:schemeClr val="accent5"/>
                </a:solidFill>
              </a:defRPr>
            </a:lvl6pPr>
            <a:lvl7pPr lvl="6">
              <a:spcBef>
                <a:spcPts val="1600"/>
              </a:spcBef>
              <a:spcAft>
                <a:spcPts val="0"/>
              </a:spcAft>
              <a:buClr>
                <a:schemeClr val="accent5"/>
              </a:buClr>
              <a:buSzPts val="2200"/>
              <a:buNone/>
              <a:defRPr sz="2200">
                <a:solidFill>
                  <a:schemeClr val="accent5"/>
                </a:solidFill>
              </a:defRPr>
            </a:lvl7pPr>
            <a:lvl8pPr lvl="7">
              <a:spcBef>
                <a:spcPts val="1600"/>
              </a:spcBef>
              <a:spcAft>
                <a:spcPts val="0"/>
              </a:spcAft>
              <a:buClr>
                <a:schemeClr val="accent5"/>
              </a:buClr>
              <a:buSzPts val="2200"/>
              <a:buNone/>
              <a:defRPr sz="2200">
                <a:solidFill>
                  <a:schemeClr val="accent5"/>
                </a:solidFill>
              </a:defRPr>
            </a:lvl8pPr>
            <a:lvl9pPr lvl="8">
              <a:spcBef>
                <a:spcPts val="1600"/>
              </a:spcBef>
              <a:spcAft>
                <a:spcPts val="1600"/>
              </a:spcAft>
              <a:buClr>
                <a:schemeClr val="accent5"/>
              </a:buClr>
              <a:buSzPts val="2200"/>
              <a:buNone/>
              <a:defRPr sz="2200">
                <a:solidFill>
                  <a:schemeClr val="accent5"/>
                </a:solidFill>
              </a:defRPr>
            </a:lvl9pPr>
          </a:lstStyle>
          <a:p>
            <a:endParaRPr/>
          </a:p>
        </p:txBody>
      </p:sp>
      <p:sp>
        <p:nvSpPr>
          <p:cNvPr id="899" name="Google Shape;899;p5"/>
          <p:cNvSpPr txBox="1">
            <a:spLocks noGrp="1"/>
          </p:cNvSpPr>
          <p:nvPr>
            <p:ph type="subTitle" idx="4"/>
          </p:nvPr>
        </p:nvSpPr>
        <p:spPr>
          <a:xfrm>
            <a:off x="5076169" y="2903683"/>
            <a:ext cx="23856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2200"/>
              <a:buFont typeface="Nunito Sans Black"/>
              <a:buNone/>
              <a:defRPr sz="2200">
                <a:solidFill>
                  <a:schemeClr val="accent5"/>
                </a:solidFill>
                <a:latin typeface="Nunito Sans Black"/>
                <a:ea typeface="Nunito Sans Black"/>
                <a:cs typeface="Nunito Sans Black"/>
                <a:sym typeface="Nunito Sans Black"/>
              </a:defRPr>
            </a:lvl1pPr>
            <a:lvl2pPr lvl="1" rtl="0">
              <a:spcBef>
                <a:spcPts val="0"/>
              </a:spcBef>
              <a:spcAft>
                <a:spcPts val="0"/>
              </a:spcAft>
              <a:buClr>
                <a:schemeClr val="accent5"/>
              </a:buClr>
              <a:buSzPts val="2200"/>
              <a:buNone/>
              <a:defRPr sz="2200">
                <a:solidFill>
                  <a:schemeClr val="accent5"/>
                </a:solidFill>
              </a:defRPr>
            </a:lvl2pPr>
            <a:lvl3pPr lvl="2" rtl="0">
              <a:spcBef>
                <a:spcPts val="1600"/>
              </a:spcBef>
              <a:spcAft>
                <a:spcPts val="0"/>
              </a:spcAft>
              <a:buClr>
                <a:schemeClr val="accent5"/>
              </a:buClr>
              <a:buSzPts val="2200"/>
              <a:buNone/>
              <a:defRPr sz="2200">
                <a:solidFill>
                  <a:schemeClr val="accent5"/>
                </a:solidFill>
              </a:defRPr>
            </a:lvl3pPr>
            <a:lvl4pPr lvl="3" rtl="0">
              <a:spcBef>
                <a:spcPts val="1600"/>
              </a:spcBef>
              <a:spcAft>
                <a:spcPts val="0"/>
              </a:spcAft>
              <a:buClr>
                <a:schemeClr val="accent5"/>
              </a:buClr>
              <a:buSzPts val="2200"/>
              <a:buNone/>
              <a:defRPr sz="2200">
                <a:solidFill>
                  <a:schemeClr val="accent5"/>
                </a:solidFill>
              </a:defRPr>
            </a:lvl4pPr>
            <a:lvl5pPr lvl="4" rtl="0">
              <a:spcBef>
                <a:spcPts val="1600"/>
              </a:spcBef>
              <a:spcAft>
                <a:spcPts val="0"/>
              </a:spcAft>
              <a:buClr>
                <a:schemeClr val="accent5"/>
              </a:buClr>
              <a:buSzPts val="2200"/>
              <a:buNone/>
              <a:defRPr sz="2200">
                <a:solidFill>
                  <a:schemeClr val="accent5"/>
                </a:solidFill>
              </a:defRPr>
            </a:lvl5pPr>
            <a:lvl6pPr lvl="5" rtl="0">
              <a:spcBef>
                <a:spcPts val="1600"/>
              </a:spcBef>
              <a:spcAft>
                <a:spcPts val="0"/>
              </a:spcAft>
              <a:buClr>
                <a:schemeClr val="accent5"/>
              </a:buClr>
              <a:buSzPts val="2200"/>
              <a:buNone/>
              <a:defRPr sz="2200">
                <a:solidFill>
                  <a:schemeClr val="accent5"/>
                </a:solidFill>
              </a:defRPr>
            </a:lvl6pPr>
            <a:lvl7pPr lvl="6" rtl="0">
              <a:spcBef>
                <a:spcPts val="1600"/>
              </a:spcBef>
              <a:spcAft>
                <a:spcPts val="0"/>
              </a:spcAft>
              <a:buClr>
                <a:schemeClr val="accent5"/>
              </a:buClr>
              <a:buSzPts val="2200"/>
              <a:buNone/>
              <a:defRPr sz="2200">
                <a:solidFill>
                  <a:schemeClr val="accent5"/>
                </a:solidFill>
              </a:defRPr>
            </a:lvl7pPr>
            <a:lvl8pPr lvl="7" rtl="0">
              <a:spcBef>
                <a:spcPts val="1600"/>
              </a:spcBef>
              <a:spcAft>
                <a:spcPts val="0"/>
              </a:spcAft>
              <a:buClr>
                <a:schemeClr val="accent5"/>
              </a:buClr>
              <a:buSzPts val="2200"/>
              <a:buNone/>
              <a:defRPr sz="2200">
                <a:solidFill>
                  <a:schemeClr val="accent5"/>
                </a:solidFill>
              </a:defRPr>
            </a:lvl8pPr>
            <a:lvl9pPr lvl="8" rtl="0">
              <a:spcBef>
                <a:spcPts val="1600"/>
              </a:spcBef>
              <a:spcAft>
                <a:spcPts val="1600"/>
              </a:spcAft>
              <a:buClr>
                <a:schemeClr val="accent5"/>
              </a:buClr>
              <a:buSzPts val="2200"/>
              <a:buNone/>
              <a:defRPr sz="2200">
                <a:solidFill>
                  <a:schemeClr val="accent5"/>
                </a:solidFill>
              </a:defRPr>
            </a:lvl9pPr>
          </a:lstStyle>
          <a:p>
            <a:endParaRPr/>
          </a:p>
        </p:txBody>
      </p:sp>
    </p:spTree>
    <p:extLst>
      <p:ext uri="{BB962C8B-B14F-4D97-AF65-F5344CB8AC3E}">
        <p14:creationId xmlns:p14="http://schemas.microsoft.com/office/powerpoint/2010/main" val="193554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46"/>
        <p:cNvGrpSpPr/>
        <p:nvPr/>
      </p:nvGrpSpPr>
      <p:grpSpPr>
        <a:xfrm>
          <a:off x="0" y="0"/>
          <a:ext cx="0" cy="0"/>
          <a:chOff x="0" y="0"/>
          <a:chExt cx="0" cy="0"/>
        </a:xfrm>
      </p:grpSpPr>
      <p:sp>
        <p:nvSpPr>
          <p:cNvPr id="947" name="Google Shape;947;p7"/>
          <p:cNvSpPr txBox="1">
            <a:spLocks noGrp="1"/>
          </p:cNvSpPr>
          <p:nvPr>
            <p:ph type="title"/>
          </p:nvPr>
        </p:nvSpPr>
        <p:spPr>
          <a:xfrm>
            <a:off x="2974500" y="1580363"/>
            <a:ext cx="3195000" cy="121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5500" b="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48" name="Google Shape;948;p7"/>
          <p:cNvSpPr txBox="1">
            <a:spLocks noGrp="1"/>
          </p:cNvSpPr>
          <p:nvPr>
            <p:ph type="subTitle" idx="1"/>
          </p:nvPr>
        </p:nvSpPr>
        <p:spPr>
          <a:xfrm flipH="1">
            <a:off x="1858350" y="2896238"/>
            <a:ext cx="54273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Catamaran"/>
              <a:buNone/>
              <a:defRPr>
                <a:latin typeface="Quattrocento Sans"/>
                <a:ea typeface="Quattrocento Sans"/>
                <a:cs typeface="Quattrocento Sans"/>
                <a:sym typeface="Quattrocento Sans"/>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949" name="Google Shape;949;p7"/>
          <p:cNvGrpSpPr/>
          <p:nvPr/>
        </p:nvGrpSpPr>
        <p:grpSpPr>
          <a:xfrm>
            <a:off x="-699868" y="-564"/>
            <a:ext cx="4055896" cy="3124016"/>
            <a:chOff x="-699868" y="-564"/>
            <a:chExt cx="4055896" cy="3124016"/>
          </a:xfrm>
        </p:grpSpPr>
        <p:grpSp>
          <p:nvGrpSpPr>
            <p:cNvPr id="950" name="Google Shape;950;p7"/>
            <p:cNvGrpSpPr/>
            <p:nvPr/>
          </p:nvGrpSpPr>
          <p:grpSpPr>
            <a:xfrm flipH="1">
              <a:off x="488444" y="741001"/>
              <a:ext cx="219463" cy="219462"/>
              <a:chOff x="7759356" y="714196"/>
              <a:chExt cx="233273" cy="233669"/>
            </a:xfrm>
          </p:grpSpPr>
          <p:sp>
            <p:nvSpPr>
              <p:cNvPr id="951" name="Google Shape;951;p7"/>
              <p:cNvSpPr/>
              <p:nvPr/>
            </p:nvSpPr>
            <p:spPr>
              <a:xfrm rot="10800000">
                <a:off x="7759356" y="714196"/>
                <a:ext cx="233273" cy="233669"/>
              </a:xfrm>
              <a:custGeom>
                <a:avLst/>
                <a:gdLst/>
                <a:ahLst/>
                <a:cxnLst/>
                <a:rect l="l" t="t" r="r" b="b"/>
                <a:pathLst>
                  <a:path w="12367" h="12388" extrusionOk="0">
                    <a:moveTo>
                      <a:pt x="0" y="1"/>
                    </a:moveTo>
                    <a:lnTo>
                      <a:pt x="0" y="12387"/>
                    </a:lnTo>
                    <a:lnTo>
                      <a:pt x="12366" y="12387"/>
                    </a:lnTo>
                    <a:lnTo>
                      <a:pt x="12366"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52" name="Google Shape;952;p7"/>
              <p:cNvSpPr/>
              <p:nvPr/>
            </p:nvSpPr>
            <p:spPr>
              <a:xfrm rot="10800000">
                <a:off x="7775539" y="755240"/>
                <a:ext cx="175648" cy="150447"/>
              </a:xfrm>
              <a:custGeom>
                <a:avLst/>
                <a:gdLst/>
                <a:ahLst/>
                <a:cxnLst/>
                <a:rect l="l" t="t" r="r" b="b"/>
                <a:pathLst>
                  <a:path w="9312" h="7976" extrusionOk="0">
                    <a:moveTo>
                      <a:pt x="4019" y="1"/>
                    </a:moveTo>
                    <a:cubicBezTo>
                      <a:pt x="1985" y="1"/>
                      <a:pt x="28" y="1576"/>
                      <a:pt x="0" y="3958"/>
                    </a:cubicBezTo>
                    <a:cubicBezTo>
                      <a:pt x="0" y="6176"/>
                      <a:pt x="1779" y="7975"/>
                      <a:pt x="3997" y="7975"/>
                    </a:cubicBezTo>
                    <a:cubicBezTo>
                      <a:pt x="7533" y="7975"/>
                      <a:pt x="9311" y="3707"/>
                      <a:pt x="6821" y="1196"/>
                    </a:cubicBezTo>
                    <a:cubicBezTo>
                      <a:pt x="6009" y="370"/>
                      <a:pt x="5005" y="1"/>
                      <a:pt x="401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953" name="Google Shape;953;p7"/>
            <p:cNvGrpSpPr/>
            <p:nvPr/>
          </p:nvGrpSpPr>
          <p:grpSpPr>
            <a:xfrm flipH="1">
              <a:off x="961690" y="1224908"/>
              <a:ext cx="218784" cy="651124"/>
              <a:chOff x="7305872" y="1180727"/>
              <a:chExt cx="233669" cy="695423"/>
            </a:xfrm>
          </p:grpSpPr>
          <p:grpSp>
            <p:nvGrpSpPr>
              <p:cNvPr id="954" name="Google Shape;954;p7"/>
              <p:cNvGrpSpPr/>
              <p:nvPr/>
            </p:nvGrpSpPr>
            <p:grpSpPr>
              <a:xfrm>
                <a:off x="7305872" y="1180727"/>
                <a:ext cx="233669" cy="695423"/>
                <a:chOff x="7305872" y="1180727"/>
                <a:chExt cx="233669" cy="695423"/>
              </a:xfrm>
            </p:grpSpPr>
            <p:sp>
              <p:nvSpPr>
                <p:cNvPr id="955" name="Google Shape;955;p7"/>
                <p:cNvSpPr/>
                <p:nvPr/>
              </p:nvSpPr>
              <p:spPr>
                <a:xfrm rot="10800000">
                  <a:off x="7305872" y="1180727"/>
                  <a:ext cx="233669" cy="695423"/>
                </a:xfrm>
                <a:custGeom>
                  <a:avLst/>
                  <a:gdLst/>
                  <a:ahLst/>
                  <a:cxnLst/>
                  <a:rect l="l" t="t" r="r" b="b"/>
                  <a:pathLst>
                    <a:path w="12388" h="36868" extrusionOk="0">
                      <a:moveTo>
                        <a:pt x="1" y="0"/>
                      </a:moveTo>
                      <a:lnTo>
                        <a:pt x="1" y="36868"/>
                      </a:lnTo>
                      <a:lnTo>
                        <a:pt x="12387" y="36868"/>
                      </a:lnTo>
                      <a:lnTo>
                        <a:pt x="12387" y="0"/>
                      </a:lnTo>
                      <a:close/>
                    </a:path>
                  </a:pathLst>
                </a:custGeom>
                <a:solidFill>
                  <a:srgbClr val="FCB400"/>
                </a:solidFill>
                <a:ln>
                  <a:noFill/>
                </a:ln>
              </p:spPr>
              <p:txBody>
                <a:bodyPr spcFirstLastPara="1" wrap="square" lIns="91425" tIns="91425" rIns="91425" bIns="91425" anchor="ctr" anchorCtr="0">
                  <a:noAutofit/>
                </a:bodyPr>
                <a:lstStyle/>
                <a:p>
                  <a:endParaRPr sz="1400"/>
                </a:p>
              </p:txBody>
            </p:sp>
            <p:sp>
              <p:nvSpPr>
                <p:cNvPr id="956" name="Google Shape;956;p7"/>
                <p:cNvSpPr/>
                <p:nvPr/>
              </p:nvSpPr>
              <p:spPr>
                <a:xfrm rot="10800000">
                  <a:off x="7315340" y="1685109"/>
                  <a:ext cx="187889" cy="160878"/>
                </a:xfrm>
                <a:custGeom>
                  <a:avLst/>
                  <a:gdLst/>
                  <a:ahLst/>
                  <a:cxnLst/>
                  <a:rect l="l" t="t" r="r" b="b"/>
                  <a:pathLst>
                    <a:path w="9961" h="8529" extrusionOk="0">
                      <a:moveTo>
                        <a:pt x="4308" y="0"/>
                      </a:moveTo>
                      <a:cubicBezTo>
                        <a:pt x="2136" y="0"/>
                        <a:pt x="50" y="1668"/>
                        <a:pt x="21" y="4218"/>
                      </a:cubicBezTo>
                      <a:cubicBezTo>
                        <a:pt x="1" y="6582"/>
                        <a:pt x="1905" y="8507"/>
                        <a:pt x="4269" y="8528"/>
                      </a:cubicBezTo>
                      <a:cubicBezTo>
                        <a:pt x="8056" y="8528"/>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957" name="Google Shape;957;p7"/>
                <p:cNvSpPr/>
                <p:nvPr/>
              </p:nvSpPr>
              <p:spPr>
                <a:xfrm rot="10800000">
                  <a:off x="7315340" y="1447115"/>
                  <a:ext cx="187889" cy="161067"/>
                </a:xfrm>
                <a:custGeom>
                  <a:avLst/>
                  <a:gdLst/>
                  <a:ahLst/>
                  <a:cxnLst/>
                  <a:rect l="l" t="t" r="r" b="b"/>
                  <a:pathLst>
                    <a:path w="9961" h="8539" extrusionOk="0">
                      <a:moveTo>
                        <a:pt x="4307" y="1"/>
                      </a:moveTo>
                      <a:cubicBezTo>
                        <a:pt x="2136" y="1"/>
                        <a:pt x="50" y="1678"/>
                        <a:pt x="21" y="4228"/>
                      </a:cubicBezTo>
                      <a:cubicBezTo>
                        <a:pt x="1" y="6592"/>
                        <a:pt x="1905" y="8517"/>
                        <a:pt x="4269" y="8538"/>
                      </a:cubicBezTo>
                      <a:cubicBezTo>
                        <a:pt x="8056" y="8517"/>
                        <a:pt x="9960" y="3956"/>
                        <a:pt x="7303" y="1278"/>
                      </a:cubicBezTo>
                      <a:cubicBezTo>
                        <a:pt x="6435"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sp>
            <p:nvSpPr>
              <p:cNvPr id="958" name="Google Shape;958;p7"/>
              <p:cNvSpPr/>
              <p:nvPr/>
            </p:nvSpPr>
            <p:spPr>
              <a:xfrm rot="10800000">
                <a:off x="7315340" y="1209517"/>
                <a:ext cx="187889" cy="160784"/>
              </a:xfrm>
              <a:custGeom>
                <a:avLst/>
                <a:gdLst/>
                <a:ahLst/>
                <a:cxnLst/>
                <a:rect l="l" t="t" r="r" b="b"/>
                <a:pathLst>
                  <a:path w="9961" h="8524" extrusionOk="0">
                    <a:moveTo>
                      <a:pt x="4320" y="0"/>
                    </a:moveTo>
                    <a:cubicBezTo>
                      <a:pt x="2144" y="0"/>
                      <a:pt x="50" y="1679"/>
                      <a:pt x="21" y="4234"/>
                    </a:cubicBezTo>
                    <a:cubicBezTo>
                      <a:pt x="1" y="6577"/>
                      <a:pt x="1905" y="8523"/>
                      <a:pt x="4269" y="8523"/>
                    </a:cubicBezTo>
                    <a:cubicBezTo>
                      <a:pt x="8056" y="8523"/>
                      <a:pt x="9960" y="3962"/>
                      <a:pt x="7303" y="1263"/>
                    </a:cubicBezTo>
                    <a:cubicBezTo>
                      <a:pt x="6438" y="391"/>
                      <a:pt x="5369" y="0"/>
                      <a:pt x="43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959" name="Google Shape;959;p7"/>
            <p:cNvGrpSpPr/>
            <p:nvPr/>
          </p:nvGrpSpPr>
          <p:grpSpPr>
            <a:xfrm flipH="1">
              <a:off x="961362" y="743665"/>
              <a:ext cx="921584" cy="469676"/>
              <a:chOff x="6617957" y="714202"/>
              <a:chExt cx="921584" cy="469676"/>
            </a:xfrm>
          </p:grpSpPr>
          <p:sp>
            <p:nvSpPr>
              <p:cNvPr id="960" name="Google Shape;960;p7"/>
              <p:cNvSpPr/>
              <p:nvPr/>
            </p:nvSpPr>
            <p:spPr>
              <a:xfrm rot="10800000">
                <a:off x="6617957" y="714202"/>
                <a:ext cx="921584" cy="469676"/>
              </a:xfrm>
              <a:custGeom>
                <a:avLst/>
                <a:gdLst/>
                <a:ahLst/>
                <a:cxnLst/>
                <a:rect l="l" t="t" r="r" b="b"/>
                <a:pathLst>
                  <a:path w="48858" h="24900" extrusionOk="0">
                    <a:moveTo>
                      <a:pt x="1" y="0"/>
                    </a:moveTo>
                    <a:lnTo>
                      <a:pt x="1" y="24899"/>
                    </a:lnTo>
                    <a:lnTo>
                      <a:pt x="48857" y="24899"/>
                    </a:lnTo>
                    <a:lnTo>
                      <a:pt x="488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961" name="Google Shape;961;p7"/>
              <p:cNvSpPr/>
              <p:nvPr/>
            </p:nvSpPr>
            <p:spPr>
              <a:xfrm rot="10800000">
                <a:off x="7098266" y="755240"/>
                <a:ext cx="185909" cy="159332"/>
              </a:xfrm>
              <a:custGeom>
                <a:avLst/>
                <a:gdLst/>
                <a:ahLst/>
                <a:cxnLst/>
                <a:rect l="l" t="t" r="r" b="b"/>
                <a:pathLst>
                  <a:path w="9856" h="8447" extrusionOk="0">
                    <a:moveTo>
                      <a:pt x="4253" y="1"/>
                    </a:moveTo>
                    <a:cubicBezTo>
                      <a:pt x="2104" y="1"/>
                      <a:pt x="35" y="1658"/>
                      <a:pt x="21" y="4178"/>
                    </a:cubicBezTo>
                    <a:cubicBezTo>
                      <a:pt x="0" y="6521"/>
                      <a:pt x="1883" y="8425"/>
                      <a:pt x="4227" y="8446"/>
                    </a:cubicBezTo>
                    <a:cubicBezTo>
                      <a:pt x="7972" y="8446"/>
                      <a:pt x="9855" y="3927"/>
                      <a:pt x="7219" y="1270"/>
                    </a:cubicBezTo>
                    <a:cubicBezTo>
                      <a:pt x="6363" y="393"/>
                      <a:pt x="5298"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62" name="Google Shape;962;p7"/>
              <p:cNvSpPr/>
              <p:nvPr/>
            </p:nvSpPr>
            <p:spPr>
              <a:xfrm rot="10800000">
                <a:off x="7333109" y="996384"/>
                <a:ext cx="185909" cy="159143"/>
              </a:xfrm>
              <a:custGeom>
                <a:avLst/>
                <a:gdLst/>
                <a:ahLst/>
                <a:cxnLst/>
                <a:rect l="l" t="t" r="r" b="b"/>
                <a:pathLst>
                  <a:path w="9856" h="8437" extrusionOk="0">
                    <a:moveTo>
                      <a:pt x="4247" y="0"/>
                    </a:moveTo>
                    <a:cubicBezTo>
                      <a:pt x="2097" y="0"/>
                      <a:pt x="36" y="1654"/>
                      <a:pt x="22" y="4189"/>
                    </a:cubicBezTo>
                    <a:cubicBezTo>
                      <a:pt x="1" y="6511"/>
                      <a:pt x="1884" y="8415"/>
                      <a:pt x="4227" y="8436"/>
                    </a:cubicBezTo>
                    <a:cubicBezTo>
                      <a:pt x="7973" y="8436"/>
                      <a:pt x="9856" y="3917"/>
                      <a:pt x="7219" y="1259"/>
                    </a:cubicBezTo>
                    <a:cubicBezTo>
                      <a:pt x="6357" y="390"/>
                      <a:pt x="5292" y="0"/>
                      <a:pt x="424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63" name="Google Shape;963;p7"/>
              <p:cNvSpPr/>
              <p:nvPr/>
            </p:nvSpPr>
            <p:spPr>
              <a:xfrm rot="10800000">
                <a:off x="7098266" y="996384"/>
                <a:ext cx="185909" cy="159332"/>
              </a:xfrm>
              <a:custGeom>
                <a:avLst/>
                <a:gdLst/>
                <a:ahLst/>
                <a:cxnLst/>
                <a:rect l="l" t="t" r="r" b="b"/>
                <a:pathLst>
                  <a:path w="9856" h="8447" extrusionOk="0">
                    <a:moveTo>
                      <a:pt x="4246" y="1"/>
                    </a:moveTo>
                    <a:cubicBezTo>
                      <a:pt x="2096" y="1"/>
                      <a:pt x="35" y="1664"/>
                      <a:pt x="21" y="4199"/>
                    </a:cubicBezTo>
                    <a:cubicBezTo>
                      <a:pt x="0" y="6521"/>
                      <a:pt x="1883" y="8425"/>
                      <a:pt x="4227" y="8446"/>
                    </a:cubicBezTo>
                    <a:cubicBezTo>
                      <a:pt x="7972" y="8446"/>
                      <a:pt x="9855" y="3927"/>
                      <a:pt x="7219" y="1269"/>
                    </a:cubicBezTo>
                    <a:cubicBezTo>
                      <a:pt x="6357" y="393"/>
                      <a:pt x="5291"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64" name="Google Shape;964;p7"/>
              <p:cNvSpPr/>
              <p:nvPr/>
            </p:nvSpPr>
            <p:spPr>
              <a:xfrm rot="10800000">
                <a:off x="6863441" y="996384"/>
                <a:ext cx="185909" cy="159332"/>
              </a:xfrm>
              <a:custGeom>
                <a:avLst/>
                <a:gdLst/>
                <a:ahLst/>
                <a:cxnLst/>
                <a:rect l="l" t="t" r="r" b="b"/>
                <a:pathLst>
                  <a:path w="9856" h="8447" extrusionOk="0">
                    <a:moveTo>
                      <a:pt x="4246" y="1"/>
                    </a:moveTo>
                    <a:cubicBezTo>
                      <a:pt x="2095" y="1"/>
                      <a:pt x="29" y="1664"/>
                      <a:pt x="1" y="4199"/>
                    </a:cubicBezTo>
                    <a:cubicBezTo>
                      <a:pt x="1" y="6521"/>
                      <a:pt x="1884" y="8425"/>
                      <a:pt x="4227" y="8446"/>
                    </a:cubicBezTo>
                    <a:cubicBezTo>
                      <a:pt x="7973" y="8446"/>
                      <a:pt x="9856" y="3927"/>
                      <a:pt x="7219" y="1269"/>
                    </a:cubicBezTo>
                    <a:cubicBezTo>
                      <a:pt x="6357" y="393"/>
                      <a:pt x="5292"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65" name="Google Shape;965;p7"/>
              <p:cNvSpPr/>
              <p:nvPr/>
            </p:nvSpPr>
            <p:spPr>
              <a:xfrm rot="10800000">
                <a:off x="6636105" y="996384"/>
                <a:ext cx="185909" cy="159445"/>
              </a:xfrm>
              <a:custGeom>
                <a:avLst/>
                <a:gdLst/>
                <a:ahLst/>
                <a:cxnLst/>
                <a:rect l="l" t="t" r="r" b="b"/>
                <a:pathLst>
                  <a:path w="9856" h="8453" extrusionOk="0">
                    <a:moveTo>
                      <a:pt x="4259" y="1"/>
                    </a:moveTo>
                    <a:cubicBezTo>
                      <a:pt x="2103" y="1"/>
                      <a:pt x="29" y="1665"/>
                      <a:pt x="1" y="4205"/>
                    </a:cubicBezTo>
                    <a:cubicBezTo>
                      <a:pt x="1" y="6527"/>
                      <a:pt x="1884" y="8431"/>
                      <a:pt x="4227" y="8452"/>
                    </a:cubicBezTo>
                    <a:cubicBezTo>
                      <a:pt x="7973" y="8452"/>
                      <a:pt x="9856" y="3933"/>
                      <a:pt x="7219" y="1254"/>
                    </a:cubicBezTo>
                    <a:cubicBezTo>
                      <a:pt x="6361" y="389"/>
                      <a:pt x="5300" y="1"/>
                      <a:pt x="425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66" name="Google Shape;966;p7"/>
              <p:cNvSpPr/>
              <p:nvPr/>
            </p:nvSpPr>
            <p:spPr>
              <a:xfrm rot="10800000">
                <a:off x="7333109" y="755240"/>
                <a:ext cx="185909" cy="159162"/>
              </a:xfrm>
              <a:custGeom>
                <a:avLst/>
                <a:gdLst/>
                <a:ahLst/>
                <a:cxnLst/>
                <a:rect l="l" t="t" r="r" b="b"/>
                <a:pathLst>
                  <a:path w="9856" h="8438" extrusionOk="0">
                    <a:moveTo>
                      <a:pt x="4244" y="1"/>
                    </a:moveTo>
                    <a:cubicBezTo>
                      <a:pt x="2095" y="1"/>
                      <a:pt x="36" y="1649"/>
                      <a:pt x="22" y="4169"/>
                    </a:cubicBezTo>
                    <a:cubicBezTo>
                      <a:pt x="1" y="6512"/>
                      <a:pt x="1884" y="8416"/>
                      <a:pt x="4227" y="8437"/>
                    </a:cubicBezTo>
                    <a:cubicBezTo>
                      <a:pt x="7973" y="8437"/>
                      <a:pt x="9856" y="3918"/>
                      <a:pt x="7219" y="1261"/>
                    </a:cubicBezTo>
                    <a:cubicBezTo>
                      <a:pt x="6356" y="391"/>
                      <a:pt x="5290" y="1"/>
                      <a:pt x="42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67" name="Google Shape;967;p7"/>
              <p:cNvSpPr/>
              <p:nvPr/>
            </p:nvSpPr>
            <p:spPr>
              <a:xfrm rot="10800000">
                <a:off x="6863441"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68" name="Google Shape;968;p7"/>
              <p:cNvSpPr/>
              <p:nvPr/>
            </p:nvSpPr>
            <p:spPr>
              <a:xfrm rot="10800000">
                <a:off x="6636105"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969" name="Google Shape;969;p7"/>
            <p:cNvGrpSpPr/>
            <p:nvPr/>
          </p:nvGrpSpPr>
          <p:grpSpPr>
            <a:xfrm flipH="1">
              <a:off x="720471" y="743056"/>
              <a:ext cx="229330" cy="695045"/>
              <a:chOff x="7539527" y="714208"/>
              <a:chExt cx="229330" cy="695045"/>
            </a:xfrm>
          </p:grpSpPr>
          <p:sp>
            <p:nvSpPr>
              <p:cNvPr id="970" name="Google Shape;970;p7"/>
              <p:cNvSpPr/>
              <p:nvPr/>
            </p:nvSpPr>
            <p:spPr>
              <a:xfrm rot="10800000">
                <a:off x="7539527" y="714208"/>
                <a:ext cx="229330" cy="695045"/>
              </a:xfrm>
              <a:custGeom>
                <a:avLst/>
                <a:gdLst/>
                <a:ahLst/>
                <a:cxnLst/>
                <a:rect l="l" t="t" r="r" b="b"/>
                <a:pathLst>
                  <a:path w="12158" h="36848" extrusionOk="0">
                    <a:moveTo>
                      <a:pt x="1" y="1"/>
                    </a:moveTo>
                    <a:lnTo>
                      <a:pt x="1" y="36847"/>
                    </a:lnTo>
                    <a:lnTo>
                      <a:pt x="12158" y="36847"/>
                    </a:lnTo>
                    <a:lnTo>
                      <a:pt x="12158"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971" name="Google Shape;971;p7"/>
              <p:cNvSpPr/>
              <p:nvPr/>
            </p:nvSpPr>
            <p:spPr>
              <a:xfrm rot="10800000">
                <a:off x="7546638" y="1218213"/>
                <a:ext cx="187871" cy="161048"/>
              </a:xfrm>
              <a:custGeom>
                <a:avLst/>
                <a:gdLst/>
                <a:ahLst/>
                <a:cxnLst/>
                <a:rect l="l" t="t" r="r" b="b"/>
                <a:pathLst>
                  <a:path w="9960" h="8538" extrusionOk="0">
                    <a:moveTo>
                      <a:pt x="4286" y="1"/>
                    </a:moveTo>
                    <a:cubicBezTo>
                      <a:pt x="2115" y="1"/>
                      <a:pt x="28" y="1678"/>
                      <a:pt x="0" y="4228"/>
                    </a:cubicBezTo>
                    <a:cubicBezTo>
                      <a:pt x="0" y="6592"/>
                      <a:pt x="1904" y="8517"/>
                      <a:pt x="4269" y="8538"/>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72" name="Google Shape;972;p7"/>
              <p:cNvSpPr/>
              <p:nvPr/>
            </p:nvSpPr>
            <p:spPr>
              <a:xfrm rot="10800000">
                <a:off x="7546638" y="980615"/>
                <a:ext cx="187871" cy="160652"/>
              </a:xfrm>
              <a:custGeom>
                <a:avLst/>
                <a:gdLst/>
                <a:ahLst/>
                <a:cxnLst/>
                <a:rect l="l" t="t" r="r" b="b"/>
                <a:pathLst>
                  <a:path w="9960" h="8517" extrusionOk="0">
                    <a:moveTo>
                      <a:pt x="4286" y="1"/>
                    </a:moveTo>
                    <a:cubicBezTo>
                      <a:pt x="2115" y="1"/>
                      <a:pt x="28" y="1678"/>
                      <a:pt x="0" y="4228"/>
                    </a:cubicBezTo>
                    <a:cubicBezTo>
                      <a:pt x="0" y="6592"/>
                      <a:pt x="1904" y="8517"/>
                      <a:pt x="4269" y="8517"/>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73" name="Google Shape;973;p7"/>
              <p:cNvSpPr/>
              <p:nvPr/>
            </p:nvSpPr>
            <p:spPr>
              <a:xfrm rot="10800000">
                <a:off x="7546638" y="742621"/>
                <a:ext cx="187871" cy="160765"/>
              </a:xfrm>
              <a:custGeom>
                <a:avLst/>
                <a:gdLst/>
                <a:ahLst/>
                <a:cxnLst/>
                <a:rect l="l" t="t" r="r" b="b"/>
                <a:pathLst>
                  <a:path w="9960" h="8523" extrusionOk="0">
                    <a:moveTo>
                      <a:pt x="4299" y="0"/>
                    </a:moveTo>
                    <a:cubicBezTo>
                      <a:pt x="2123" y="0"/>
                      <a:pt x="29" y="1679"/>
                      <a:pt x="0" y="4234"/>
                    </a:cubicBezTo>
                    <a:cubicBezTo>
                      <a:pt x="0" y="6577"/>
                      <a:pt x="1904" y="8523"/>
                      <a:pt x="4269" y="8523"/>
                    </a:cubicBezTo>
                    <a:cubicBezTo>
                      <a:pt x="8056" y="8523"/>
                      <a:pt x="9960" y="3962"/>
                      <a:pt x="7282" y="1262"/>
                    </a:cubicBezTo>
                    <a:cubicBezTo>
                      <a:pt x="6417" y="391"/>
                      <a:pt x="5348" y="0"/>
                      <a:pt x="429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974" name="Google Shape;974;p7"/>
            <p:cNvGrpSpPr/>
            <p:nvPr/>
          </p:nvGrpSpPr>
          <p:grpSpPr>
            <a:xfrm flipH="1">
              <a:off x="2383323" y="211"/>
              <a:ext cx="485860" cy="489821"/>
              <a:chOff x="5669934" y="-176"/>
              <a:chExt cx="485860" cy="489821"/>
            </a:xfrm>
          </p:grpSpPr>
          <p:sp>
            <p:nvSpPr>
              <p:cNvPr id="975" name="Google Shape;975;p7"/>
              <p:cNvSpPr/>
              <p:nvPr/>
            </p:nvSpPr>
            <p:spPr>
              <a:xfrm rot="10800000">
                <a:off x="5669934" y="-176"/>
                <a:ext cx="485860" cy="489821"/>
              </a:xfrm>
              <a:custGeom>
                <a:avLst/>
                <a:gdLst/>
                <a:ahLst/>
                <a:cxnLst/>
                <a:rect l="l" t="t" r="r" b="b"/>
                <a:pathLst>
                  <a:path w="25758" h="25968" extrusionOk="0">
                    <a:moveTo>
                      <a:pt x="1" y="1"/>
                    </a:moveTo>
                    <a:lnTo>
                      <a:pt x="1" y="25967"/>
                    </a:lnTo>
                    <a:lnTo>
                      <a:pt x="25758" y="25967"/>
                    </a:lnTo>
                    <a:lnTo>
                      <a:pt x="2575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76" name="Google Shape;976;p7"/>
              <p:cNvSpPr/>
              <p:nvPr/>
            </p:nvSpPr>
            <p:spPr>
              <a:xfrm rot="10800000">
                <a:off x="5928443" y="285967"/>
                <a:ext cx="193793" cy="166103"/>
              </a:xfrm>
              <a:custGeom>
                <a:avLst/>
                <a:gdLst/>
                <a:ahLst/>
                <a:cxnLst/>
                <a:rect l="l" t="t" r="r" b="b"/>
                <a:pathLst>
                  <a:path w="10274" h="8806" extrusionOk="0">
                    <a:moveTo>
                      <a:pt x="4441" y="0"/>
                    </a:moveTo>
                    <a:cubicBezTo>
                      <a:pt x="2193" y="0"/>
                      <a:pt x="28" y="1734"/>
                      <a:pt x="0" y="4370"/>
                    </a:cubicBezTo>
                    <a:cubicBezTo>
                      <a:pt x="0" y="6797"/>
                      <a:pt x="1967" y="8785"/>
                      <a:pt x="4394" y="8806"/>
                    </a:cubicBezTo>
                    <a:cubicBezTo>
                      <a:pt x="8307" y="8806"/>
                      <a:pt x="10274" y="4098"/>
                      <a:pt x="7533" y="1315"/>
                    </a:cubicBezTo>
                    <a:cubicBezTo>
                      <a:pt x="6638" y="407"/>
                      <a:pt x="5530" y="0"/>
                      <a:pt x="44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977" name="Google Shape;977;p7"/>
              <p:cNvSpPr/>
              <p:nvPr/>
            </p:nvSpPr>
            <p:spPr>
              <a:xfrm rot="10800000">
                <a:off x="5675850" y="285967"/>
                <a:ext cx="193793" cy="166103"/>
              </a:xfrm>
              <a:custGeom>
                <a:avLst/>
                <a:gdLst/>
                <a:ahLst/>
                <a:cxnLst/>
                <a:rect l="l" t="t" r="r" b="b"/>
                <a:pathLst>
                  <a:path w="10274" h="8806" extrusionOk="0">
                    <a:moveTo>
                      <a:pt x="4447" y="0"/>
                    </a:moveTo>
                    <a:cubicBezTo>
                      <a:pt x="2205" y="0"/>
                      <a:pt x="50" y="1734"/>
                      <a:pt x="21" y="4370"/>
                    </a:cubicBezTo>
                    <a:cubicBezTo>
                      <a:pt x="0" y="6797"/>
                      <a:pt x="1967" y="8785"/>
                      <a:pt x="4415" y="8806"/>
                    </a:cubicBezTo>
                    <a:cubicBezTo>
                      <a:pt x="8307" y="8806"/>
                      <a:pt x="10274" y="4098"/>
                      <a:pt x="7533" y="1315"/>
                    </a:cubicBezTo>
                    <a:cubicBezTo>
                      <a:pt x="6638" y="407"/>
                      <a:pt x="5532" y="0"/>
                      <a:pt x="444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978" name="Google Shape;978;p7"/>
              <p:cNvSpPr/>
              <p:nvPr/>
            </p:nvSpPr>
            <p:spPr>
              <a:xfrm rot="10800000">
                <a:off x="5675850" y="34165"/>
                <a:ext cx="193793" cy="166197"/>
              </a:xfrm>
              <a:custGeom>
                <a:avLst/>
                <a:gdLst/>
                <a:ahLst/>
                <a:cxnLst/>
                <a:rect l="l" t="t" r="r" b="b"/>
                <a:pathLst>
                  <a:path w="10274" h="8811" extrusionOk="0">
                    <a:moveTo>
                      <a:pt x="4434" y="0"/>
                    </a:moveTo>
                    <a:cubicBezTo>
                      <a:pt x="2197" y="0"/>
                      <a:pt x="49" y="1723"/>
                      <a:pt x="21" y="4354"/>
                    </a:cubicBezTo>
                    <a:cubicBezTo>
                      <a:pt x="0" y="6802"/>
                      <a:pt x="1967" y="8790"/>
                      <a:pt x="4415" y="8811"/>
                    </a:cubicBezTo>
                    <a:cubicBezTo>
                      <a:pt x="8307" y="8790"/>
                      <a:pt x="10274" y="4082"/>
                      <a:pt x="7533" y="1320"/>
                    </a:cubicBezTo>
                    <a:cubicBezTo>
                      <a:pt x="6635" y="409"/>
                      <a:pt x="5524" y="0"/>
                      <a:pt x="44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979" name="Google Shape;979;p7"/>
              <p:cNvSpPr/>
              <p:nvPr/>
            </p:nvSpPr>
            <p:spPr>
              <a:xfrm rot="10800000">
                <a:off x="5928443" y="34165"/>
                <a:ext cx="193793" cy="166197"/>
              </a:xfrm>
              <a:custGeom>
                <a:avLst/>
                <a:gdLst/>
                <a:ahLst/>
                <a:cxnLst/>
                <a:rect l="l" t="t" r="r" b="b"/>
                <a:pathLst>
                  <a:path w="10274" h="8811" extrusionOk="0">
                    <a:moveTo>
                      <a:pt x="4429" y="0"/>
                    </a:moveTo>
                    <a:cubicBezTo>
                      <a:pt x="2186" y="0"/>
                      <a:pt x="28" y="1723"/>
                      <a:pt x="0" y="4354"/>
                    </a:cubicBezTo>
                    <a:cubicBezTo>
                      <a:pt x="0" y="6802"/>
                      <a:pt x="1967" y="8790"/>
                      <a:pt x="4394" y="8811"/>
                    </a:cubicBezTo>
                    <a:cubicBezTo>
                      <a:pt x="8307" y="8790"/>
                      <a:pt x="10274" y="4082"/>
                      <a:pt x="7533" y="1320"/>
                    </a:cubicBezTo>
                    <a:cubicBezTo>
                      <a:pt x="6635" y="409"/>
                      <a:pt x="5522" y="0"/>
                      <a:pt x="442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980" name="Google Shape;980;p7"/>
            <p:cNvGrpSpPr/>
            <p:nvPr/>
          </p:nvGrpSpPr>
          <p:grpSpPr>
            <a:xfrm flipH="1">
              <a:off x="2882786" y="-564"/>
              <a:ext cx="473241" cy="490595"/>
              <a:chOff x="5196700" y="-176"/>
              <a:chExt cx="473241" cy="490595"/>
            </a:xfrm>
          </p:grpSpPr>
          <p:sp>
            <p:nvSpPr>
              <p:cNvPr id="981" name="Google Shape;981;p7"/>
              <p:cNvSpPr/>
              <p:nvPr/>
            </p:nvSpPr>
            <p:spPr>
              <a:xfrm rot="10800000">
                <a:off x="5196700" y="-176"/>
                <a:ext cx="473241" cy="490595"/>
              </a:xfrm>
              <a:custGeom>
                <a:avLst/>
                <a:gdLst/>
                <a:ahLst/>
                <a:cxnLst/>
                <a:rect l="l" t="t" r="r" b="b"/>
                <a:pathLst>
                  <a:path w="25089" h="26009" extrusionOk="0">
                    <a:moveTo>
                      <a:pt x="1" y="0"/>
                    </a:moveTo>
                    <a:lnTo>
                      <a:pt x="1" y="26008"/>
                    </a:lnTo>
                    <a:lnTo>
                      <a:pt x="25088" y="26008"/>
                    </a:lnTo>
                    <a:lnTo>
                      <a:pt x="25088"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982" name="Google Shape;982;p7"/>
              <p:cNvSpPr/>
              <p:nvPr/>
            </p:nvSpPr>
            <p:spPr>
              <a:xfrm rot="10800000">
                <a:off x="5450476" y="286363"/>
                <a:ext cx="193812" cy="166122"/>
              </a:xfrm>
              <a:custGeom>
                <a:avLst/>
                <a:gdLst/>
                <a:ahLst/>
                <a:cxnLst/>
                <a:rect l="l" t="t" r="r" b="b"/>
                <a:pathLst>
                  <a:path w="10275" h="8807" extrusionOk="0">
                    <a:moveTo>
                      <a:pt x="4444" y="0"/>
                    </a:moveTo>
                    <a:cubicBezTo>
                      <a:pt x="2203" y="0"/>
                      <a:pt x="50" y="1729"/>
                      <a:pt x="22" y="4350"/>
                    </a:cubicBezTo>
                    <a:cubicBezTo>
                      <a:pt x="1" y="6798"/>
                      <a:pt x="1968" y="8786"/>
                      <a:pt x="4416" y="8807"/>
                    </a:cubicBezTo>
                    <a:cubicBezTo>
                      <a:pt x="8307" y="8807"/>
                      <a:pt x="10274"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83" name="Google Shape;983;p7"/>
              <p:cNvSpPr/>
              <p:nvPr/>
            </p:nvSpPr>
            <p:spPr>
              <a:xfrm rot="10800000">
                <a:off x="5197486" y="286363"/>
                <a:ext cx="194208" cy="166122"/>
              </a:xfrm>
              <a:custGeom>
                <a:avLst/>
                <a:gdLst/>
                <a:ahLst/>
                <a:cxnLst/>
                <a:rect l="l" t="t" r="r" b="b"/>
                <a:pathLst>
                  <a:path w="10296" h="8807" extrusionOk="0">
                    <a:moveTo>
                      <a:pt x="4444" y="0"/>
                    </a:moveTo>
                    <a:cubicBezTo>
                      <a:pt x="2203" y="0"/>
                      <a:pt x="50" y="1729"/>
                      <a:pt x="22" y="4350"/>
                    </a:cubicBezTo>
                    <a:cubicBezTo>
                      <a:pt x="1" y="6798"/>
                      <a:pt x="1968" y="8786"/>
                      <a:pt x="4416" y="8807"/>
                    </a:cubicBezTo>
                    <a:cubicBezTo>
                      <a:pt x="8328" y="8807"/>
                      <a:pt x="10295"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84" name="Google Shape;984;p7"/>
              <p:cNvSpPr/>
              <p:nvPr/>
            </p:nvSpPr>
            <p:spPr>
              <a:xfrm rot="10800000">
                <a:off x="5197486" y="34957"/>
                <a:ext cx="194208" cy="166122"/>
              </a:xfrm>
              <a:custGeom>
                <a:avLst/>
                <a:gdLst/>
                <a:ahLst/>
                <a:cxnLst/>
                <a:rect l="l" t="t" r="r" b="b"/>
                <a:pathLst>
                  <a:path w="10296" h="8807" extrusionOk="0">
                    <a:moveTo>
                      <a:pt x="4444" y="1"/>
                    </a:moveTo>
                    <a:cubicBezTo>
                      <a:pt x="2203" y="1"/>
                      <a:pt x="50" y="1730"/>
                      <a:pt x="22" y="4350"/>
                    </a:cubicBezTo>
                    <a:cubicBezTo>
                      <a:pt x="1" y="6798"/>
                      <a:pt x="1968" y="8786"/>
                      <a:pt x="4416" y="8807"/>
                    </a:cubicBezTo>
                    <a:cubicBezTo>
                      <a:pt x="8328" y="8807"/>
                      <a:pt x="10295"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985" name="Google Shape;985;p7"/>
              <p:cNvSpPr/>
              <p:nvPr/>
            </p:nvSpPr>
            <p:spPr>
              <a:xfrm rot="10800000">
                <a:off x="5450476" y="34957"/>
                <a:ext cx="193812" cy="166122"/>
              </a:xfrm>
              <a:custGeom>
                <a:avLst/>
                <a:gdLst/>
                <a:ahLst/>
                <a:cxnLst/>
                <a:rect l="l" t="t" r="r" b="b"/>
                <a:pathLst>
                  <a:path w="10275" h="8807" extrusionOk="0">
                    <a:moveTo>
                      <a:pt x="4444" y="1"/>
                    </a:moveTo>
                    <a:cubicBezTo>
                      <a:pt x="2203" y="1"/>
                      <a:pt x="50" y="1730"/>
                      <a:pt x="22" y="4350"/>
                    </a:cubicBezTo>
                    <a:cubicBezTo>
                      <a:pt x="1" y="6798"/>
                      <a:pt x="1968" y="8786"/>
                      <a:pt x="4416" y="8807"/>
                    </a:cubicBezTo>
                    <a:cubicBezTo>
                      <a:pt x="8307" y="8807"/>
                      <a:pt x="10274"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986" name="Google Shape;986;p7"/>
            <p:cNvGrpSpPr/>
            <p:nvPr/>
          </p:nvGrpSpPr>
          <p:grpSpPr>
            <a:xfrm flipH="1">
              <a:off x="949043" y="-153"/>
              <a:ext cx="932284" cy="251833"/>
              <a:chOff x="6611261" y="-182"/>
              <a:chExt cx="934995" cy="251833"/>
            </a:xfrm>
          </p:grpSpPr>
          <p:sp>
            <p:nvSpPr>
              <p:cNvPr id="987" name="Google Shape;987;p7"/>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988" name="Google Shape;988;p7"/>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89" name="Google Shape;989;p7"/>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90" name="Google Shape;990;p7"/>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991" name="Google Shape;991;p7"/>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992" name="Google Shape;992;p7"/>
            <p:cNvGrpSpPr/>
            <p:nvPr/>
          </p:nvGrpSpPr>
          <p:grpSpPr>
            <a:xfrm flipH="1">
              <a:off x="1405965" y="262822"/>
              <a:ext cx="474807" cy="469683"/>
              <a:chOff x="6615985" y="244929"/>
              <a:chExt cx="474807" cy="468092"/>
            </a:xfrm>
          </p:grpSpPr>
          <p:sp>
            <p:nvSpPr>
              <p:cNvPr id="993" name="Google Shape;993;p7"/>
              <p:cNvSpPr/>
              <p:nvPr/>
            </p:nvSpPr>
            <p:spPr>
              <a:xfrm rot="10800000">
                <a:off x="6615985" y="244929"/>
                <a:ext cx="474807" cy="468092"/>
              </a:xfrm>
              <a:custGeom>
                <a:avLst/>
                <a:gdLst/>
                <a:ahLst/>
                <a:cxnLst/>
                <a:rect l="l" t="t" r="r" b="b"/>
                <a:pathLst>
                  <a:path w="25172" h="24816" extrusionOk="0">
                    <a:moveTo>
                      <a:pt x="1" y="0"/>
                    </a:moveTo>
                    <a:lnTo>
                      <a:pt x="1" y="24816"/>
                    </a:lnTo>
                    <a:lnTo>
                      <a:pt x="25172" y="24816"/>
                    </a:lnTo>
                    <a:lnTo>
                      <a:pt x="25172"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994" name="Google Shape;994;p7"/>
              <p:cNvSpPr/>
              <p:nvPr/>
            </p:nvSpPr>
            <p:spPr>
              <a:xfrm rot="10800000">
                <a:off x="6868572" y="520019"/>
                <a:ext cx="189455" cy="162387"/>
              </a:xfrm>
              <a:custGeom>
                <a:avLst/>
                <a:gdLst/>
                <a:ahLst/>
                <a:cxnLst/>
                <a:rect l="l" t="t" r="r" b="b"/>
                <a:pathLst>
                  <a:path w="10044" h="8609" extrusionOk="0">
                    <a:moveTo>
                      <a:pt x="4334" y="0"/>
                    </a:moveTo>
                    <a:cubicBezTo>
                      <a:pt x="2138" y="0"/>
                      <a:pt x="35" y="1692"/>
                      <a:pt x="21" y="4257"/>
                    </a:cubicBezTo>
                    <a:cubicBezTo>
                      <a:pt x="0" y="6642"/>
                      <a:pt x="1925" y="8588"/>
                      <a:pt x="4311" y="8609"/>
                    </a:cubicBezTo>
                    <a:cubicBezTo>
                      <a:pt x="8119" y="8609"/>
                      <a:pt x="10044" y="3985"/>
                      <a:pt x="7365" y="1286"/>
                    </a:cubicBezTo>
                    <a:cubicBezTo>
                      <a:pt x="6484" y="398"/>
                      <a:pt x="5398" y="0"/>
                      <a:pt x="43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995" name="Google Shape;995;p7"/>
              <p:cNvSpPr/>
              <p:nvPr/>
            </p:nvSpPr>
            <p:spPr>
              <a:xfrm rot="10800000">
                <a:off x="6621505" y="520019"/>
                <a:ext cx="189455" cy="162387"/>
              </a:xfrm>
              <a:custGeom>
                <a:avLst/>
                <a:gdLst/>
                <a:ahLst/>
                <a:cxnLst/>
                <a:rect l="l" t="t" r="r" b="b"/>
                <a:pathLst>
                  <a:path w="10044" h="8609" extrusionOk="0">
                    <a:moveTo>
                      <a:pt x="4333" y="0"/>
                    </a:moveTo>
                    <a:cubicBezTo>
                      <a:pt x="2136" y="0"/>
                      <a:pt x="29" y="1692"/>
                      <a:pt x="1" y="4257"/>
                    </a:cubicBezTo>
                    <a:cubicBezTo>
                      <a:pt x="1" y="6642"/>
                      <a:pt x="1926" y="8588"/>
                      <a:pt x="4311" y="8609"/>
                    </a:cubicBezTo>
                    <a:cubicBezTo>
                      <a:pt x="8119" y="8609"/>
                      <a:pt x="10044" y="3985"/>
                      <a:pt x="7366" y="1286"/>
                    </a:cubicBezTo>
                    <a:cubicBezTo>
                      <a:pt x="6485" y="398"/>
                      <a:pt x="5398" y="0"/>
                      <a:pt x="433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996" name="Google Shape;996;p7"/>
              <p:cNvSpPr/>
              <p:nvPr/>
            </p:nvSpPr>
            <p:spPr>
              <a:xfrm rot="10800000">
                <a:off x="6621505" y="274517"/>
                <a:ext cx="189455" cy="162387"/>
              </a:xfrm>
              <a:custGeom>
                <a:avLst/>
                <a:gdLst/>
                <a:ahLst/>
                <a:cxnLst/>
                <a:rect l="l" t="t" r="r" b="b"/>
                <a:pathLst>
                  <a:path w="10044" h="8609" extrusionOk="0">
                    <a:moveTo>
                      <a:pt x="4336" y="0"/>
                    </a:moveTo>
                    <a:cubicBezTo>
                      <a:pt x="2138" y="0"/>
                      <a:pt x="29" y="1697"/>
                      <a:pt x="1" y="4277"/>
                    </a:cubicBezTo>
                    <a:cubicBezTo>
                      <a:pt x="1" y="6662"/>
                      <a:pt x="1926" y="8608"/>
                      <a:pt x="4311" y="8608"/>
                    </a:cubicBezTo>
                    <a:cubicBezTo>
                      <a:pt x="8119" y="8608"/>
                      <a:pt x="10044" y="4005"/>
                      <a:pt x="7366" y="1285"/>
                    </a:cubicBezTo>
                    <a:cubicBezTo>
                      <a:pt x="6485" y="398"/>
                      <a:pt x="5400" y="0"/>
                      <a:pt x="433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997" name="Google Shape;997;p7"/>
              <p:cNvSpPr/>
              <p:nvPr/>
            </p:nvSpPr>
            <p:spPr>
              <a:xfrm rot="10800000">
                <a:off x="6868572" y="274517"/>
                <a:ext cx="189455" cy="162218"/>
              </a:xfrm>
              <a:custGeom>
                <a:avLst/>
                <a:gdLst/>
                <a:ahLst/>
                <a:cxnLst/>
                <a:rect l="l" t="t" r="r" b="b"/>
                <a:pathLst>
                  <a:path w="10044" h="8600" extrusionOk="0">
                    <a:moveTo>
                      <a:pt x="4337" y="1"/>
                    </a:moveTo>
                    <a:cubicBezTo>
                      <a:pt x="2140" y="1"/>
                      <a:pt x="35" y="1688"/>
                      <a:pt x="21" y="4268"/>
                    </a:cubicBezTo>
                    <a:cubicBezTo>
                      <a:pt x="0" y="6653"/>
                      <a:pt x="1925" y="8599"/>
                      <a:pt x="4311" y="8599"/>
                    </a:cubicBezTo>
                    <a:cubicBezTo>
                      <a:pt x="8119" y="8599"/>
                      <a:pt x="10044" y="3996"/>
                      <a:pt x="7365" y="1276"/>
                    </a:cubicBezTo>
                    <a:cubicBezTo>
                      <a:pt x="6485" y="396"/>
                      <a:pt x="5400" y="1"/>
                      <a:pt x="433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998" name="Google Shape;998;p7"/>
            <p:cNvGrpSpPr/>
            <p:nvPr/>
          </p:nvGrpSpPr>
          <p:grpSpPr>
            <a:xfrm flipH="1">
              <a:off x="245786" y="2646735"/>
              <a:ext cx="229330" cy="233669"/>
              <a:chOff x="7992219" y="2560523"/>
              <a:chExt cx="229330" cy="233669"/>
            </a:xfrm>
          </p:grpSpPr>
          <p:sp>
            <p:nvSpPr>
              <p:cNvPr id="999" name="Google Shape;999;p7"/>
              <p:cNvSpPr/>
              <p:nvPr/>
            </p:nvSpPr>
            <p:spPr>
              <a:xfrm rot="10800000">
                <a:off x="7992219" y="2560523"/>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00" name="Google Shape;1000;p7"/>
              <p:cNvSpPr/>
              <p:nvPr/>
            </p:nvSpPr>
            <p:spPr>
              <a:xfrm rot="10800000">
                <a:off x="8004459" y="260117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001" name="Google Shape;1001;p7"/>
            <p:cNvGrpSpPr/>
            <p:nvPr/>
          </p:nvGrpSpPr>
          <p:grpSpPr>
            <a:xfrm flipH="1">
              <a:off x="960926" y="1886659"/>
              <a:ext cx="233669" cy="233669"/>
              <a:chOff x="7305872" y="1876137"/>
              <a:chExt cx="233669" cy="233669"/>
            </a:xfrm>
          </p:grpSpPr>
          <p:sp>
            <p:nvSpPr>
              <p:cNvPr id="1002" name="Google Shape;1002;p7"/>
              <p:cNvSpPr/>
              <p:nvPr/>
            </p:nvSpPr>
            <p:spPr>
              <a:xfrm rot="10800000">
                <a:off x="7305872" y="1876137"/>
                <a:ext cx="233669" cy="233669"/>
              </a:xfrm>
              <a:custGeom>
                <a:avLst/>
                <a:gdLst/>
                <a:ahLst/>
                <a:cxnLst/>
                <a:rect l="l" t="t" r="r" b="b"/>
                <a:pathLst>
                  <a:path w="12388" h="12388" extrusionOk="0">
                    <a:moveTo>
                      <a:pt x="1" y="1"/>
                    </a:moveTo>
                    <a:lnTo>
                      <a:pt x="1" y="12387"/>
                    </a:lnTo>
                    <a:lnTo>
                      <a:pt x="12387" y="12387"/>
                    </a:lnTo>
                    <a:lnTo>
                      <a:pt x="1238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003" name="Google Shape;1003;p7"/>
              <p:cNvSpPr/>
              <p:nvPr/>
            </p:nvSpPr>
            <p:spPr>
              <a:xfrm rot="10800000">
                <a:off x="7322451" y="1917180"/>
                <a:ext cx="175648" cy="150278"/>
              </a:xfrm>
              <a:custGeom>
                <a:avLst/>
                <a:gdLst/>
                <a:ahLst/>
                <a:cxnLst/>
                <a:rect l="l" t="t" r="r" b="b"/>
                <a:pathLst>
                  <a:path w="9312" h="7967" extrusionOk="0">
                    <a:moveTo>
                      <a:pt x="4025" y="1"/>
                    </a:moveTo>
                    <a:cubicBezTo>
                      <a:pt x="1997" y="1"/>
                      <a:pt x="50" y="1566"/>
                      <a:pt x="21" y="3949"/>
                    </a:cubicBezTo>
                    <a:cubicBezTo>
                      <a:pt x="1" y="6167"/>
                      <a:pt x="1779" y="7966"/>
                      <a:pt x="3997" y="7966"/>
                    </a:cubicBezTo>
                    <a:cubicBezTo>
                      <a:pt x="7533" y="7966"/>
                      <a:pt x="9312" y="3698"/>
                      <a:pt x="6822" y="1187"/>
                    </a:cubicBezTo>
                    <a:cubicBezTo>
                      <a:pt x="6009" y="368"/>
                      <a:pt x="5008" y="1"/>
                      <a:pt x="402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004" name="Google Shape;1004;p7"/>
            <p:cNvGrpSpPr/>
            <p:nvPr/>
          </p:nvGrpSpPr>
          <p:grpSpPr>
            <a:xfrm flipH="1">
              <a:off x="720072" y="2171366"/>
              <a:ext cx="234838" cy="233669"/>
              <a:chOff x="7539527" y="2110189"/>
              <a:chExt cx="234838" cy="233669"/>
            </a:xfrm>
          </p:grpSpPr>
          <p:sp>
            <p:nvSpPr>
              <p:cNvPr id="1005" name="Google Shape;1005;p7"/>
              <p:cNvSpPr/>
              <p:nvPr/>
            </p:nvSpPr>
            <p:spPr>
              <a:xfrm rot="10800000">
                <a:off x="7539527" y="2110189"/>
                <a:ext cx="234838" cy="233669"/>
              </a:xfrm>
              <a:custGeom>
                <a:avLst/>
                <a:gdLst/>
                <a:ahLst/>
                <a:cxnLst/>
                <a:rect l="l" t="t" r="r" b="b"/>
                <a:pathLst>
                  <a:path w="12450" h="12388" extrusionOk="0">
                    <a:moveTo>
                      <a:pt x="0" y="1"/>
                    </a:moveTo>
                    <a:lnTo>
                      <a:pt x="0" y="12388"/>
                    </a:lnTo>
                    <a:lnTo>
                      <a:pt x="12450" y="12388"/>
                    </a:lnTo>
                    <a:lnTo>
                      <a:pt x="12450"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006" name="Google Shape;1006;p7"/>
              <p:cNvSpPr/>
              <p:nvPr/>
            </p:nvSpPr>
            <p:spPr>
              <a:xfrm rot="10800000">
                <a:off x="7557295" y="2151232"/>
                <a:ext cx="175629" cy="150259"/>
              </a:xfrm>
              <a:custGeom>
                <a:avLst/>
                <a:gdLst/>
                <a:ahLst/>
                <a:cxnLst/>
                <a:rect l="l" t="t" r="r" b="b"/>
                <a:pathLst>
                  <a:path w="9311" h="7966" extrusionOk="0">
                    <a:moveTo>
                      <a:pt x="4020" y="0"/>
                    </a:moveTo>
                    <a:cubicBezTo>
                      <a:pt x="1985" y="0"/>
                      <a:pt x="28" y="1566"/>
                      <a:pt x="0" y="3948"/>
                    </a:cubicBezTo>
                    <a:cubicBezTo>
                      <a:pt x="0" y="6145"/>
                      <a:pt x="1779" y="7966"/>
                      <a:pt x="3996" y="7966"/>
                    </a:cubicBezTo>
                    <a:cubicBezTo>
                      <a:pt x="7533" y="7966"/>
                      <a:pt x="9311" y="3697"/>
                      <a:pt x="6821" y="1186"/>
                    </a:cubicBezTo>
                    <a:cubicBezTo>
                      <a:pt x="6009" y="367"/>
                      <a:pt x="5005" y="0"/>
                      <a:pt x="402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007" name="Google Shape;1007;p7"/>
            <p:cNvGrpSpPr/>
            <p:nvPr/>
          </p:nvGrpSpPr>
          <p:grpSpPr>
            <a:xfrm flipH="1">
              <a:off x="1405530" y="1447336"/>
              <a:ext cx="233273" cy="233669"/>
              <a:chOff x="6853181" y="1415540"/>
              <a:chExt cx="233273" cy="233669"/>
            </a:xfrm>
          </p:grpSpPr>
          <p:sp>
            <p:nvSpPr>
              <p:cNvPr id="1008" name="Google Shape;1008;p7"/>
              <p:cNvSpPr/>
              <p:nvPr/>
            </p:nvSpPr>
            <p:spPr>
              <a:xfrm rot="10800000">
                <a:off x="6853181" y="1415540"/>
                <a:ext cx="233273" cy="233669"/>
              </a:xfrm>
              <a:custGeom>
                <a:avLst/>
                <a:gdLst/>
                <a:ahLst/>
                <a:cxnLst/>
                <a:rect l="l" t="t" r="r" b="b"/>
                <a:pathLst>
                  <a:path w="12367" h="12388" extrusionOk="0">
                    <a:moveTo>
                      <a:pt x="1" y="0"/>
                    </a:moveTo>
                    <a:lnTo>
                      <a:pt x="1" y="12387"/>
                    </a:lnTo>
                    <a:lnTo>
                      <a:pt x="12367" y="12387"/>
                    </a:lnTo>
                    <a:lnTo>
                      <a:pt x="1236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09" name="Google Shape;1009;p7"/>
              <p:cNvSpPr/>
              <p:nvPr/>
            </p:nvSpPr>
            <p:spPr>
              <a:xfrm rot="10800000">
                <a:off x="6869760" y="1456584"/>
                <a:ext cx="175648" cy="150542"/>
              </a:xfrm>
              <a:custGeom>
                <a:avLst/>
                <a:gdLst/>
                <a:ahLst/>
                <a:cxnLst/>
                <a:rect l="l" t="t" r="r" b="b"/>
                <a:pathLst>
                  <a:path w="9312" h="7981" extrusionOk="0">
                    <a:moveTo>
                      <a:pt x="4016" y="1"/>
                    </a:moveTo>
                    <a:cubicBezTo>
                      <a:pt x="1991" y="1"/>
                      <a:pt x="50" y="1570"/>
                      <a:pt x="22" y="3963"/>
                    </a:cubicBezTo>
                    <a:cubicBezTo>
                      <a:pt x="1" y="6160"/>
                      <a:pt x="1779" y="7959"/>
                      <a:pt x="3997" y="7980"/>
                    </a:cubicBezTo>
                    <a:cubicBezTo>
                      <a:pt x="7533" y="7980"/>
                      <a:pt x="9312" y="3712"/>
                      <a:pt x="6822" y="1201"/>
                    </a:cubicBezTo>
                    <a:cubicBezTo>
                      <a:pt x="6007" y="372"/>
                      <a:pt x="5002" y="1"/>
                      <a:pt x="401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010" name="Google Shape;1010;p7"/>
            <p:cNvGrpSpPr/>
            <p:nvPr/>
          </p:nvGrpSpPr>
          <p:grpSpPr>
            <a:xfrm flipH="1">
              <a:off x="2137185" y="741602"/>
              <a:ext cx="232876" cy="237215"/>
              <a:chOff x="6155780" y="729984"/>
              <a:chExt cx="232876" cy="237215"/>
            </a:xfrm>
          </p:grpSpPr>
          <p:sp>
            <p:nvSpPr>
              <p:cNvPr id="1011" name="Google Shape;1011;p7"/>
              <p:cNvSpPr/>
              <p:nvPr/>
            </p:nvSpPr>
            <p:spPr>
              <a:xfrm rot="10800000">
                <a:off x="6155780" y="729984"/>
                <a:ext cx="232876" cy="237215"/>
              </a:xfrm>
              <a:custGeom>
                <a:avLst/>
                <a:gdLst/>
                <a:ahLst/>
                <a:cxnLst/>
                <a:rect l="l" t="t" r="r" b="b"/>
                <a:pathLst>
                  <a:path w="12346" h="12576" extrusionOk="0">
                    <a:moveTo>
                      <a:pt x="1" y="0"/>
                    </a:moveTo>
                    <a:lnTo>
                      <a:pt x="1" y="12575"/>
                    </a:lnTo>
                    <a:lnTo>
                      <a:pt x="12346" y="12575"/>
                    </a:lnTo>
                    <a:lnTo>
                      <a:pt x="12346"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12" name="Google Shape;1012;p7"/>
              <p:cNvSpPr/>
              <p:nvPr/>
            </p:nvSpPr>
            <p:spPr>
              <a:xfrm rot="10800000">
                <a:off x="6168002" y="771424"/>
                <a:ext cx="178420" cy="152956"/>
              </a:xfrm>
              <a:custGeom>
                <a:avLst/>
                <a:gdLst/>
                <a:ahLst/>
                <a:cxnLst/>
                <a:rect l="l" t="t" r="r" b="b"/>
                <a:pathLst>
                  <a:path w="9459" h="8109" extrusionOk="0">
                    <a:moveTo>
                      <a:pt x="4086" y="0"/>
                    </a:moveTo>
                    <a:cubicBezTo>
                      <a:pt x="2019" y="0"/>
                      <a:pt x="36" y="1595"/>
                      <a:pt x="22" y="4007"/>
                    </a:cubicBezTo>
                    <a:cubicBezTo>
                      <a:pt x="1" y="6267"/>
                      <a:pt x="1800" y="8088"/>
                      <a:pt x="4060" y="8108"/>
                    </a:cubicBezTo>
                    <a:cubicBezTo>
                      <a:pt x="7638" y="8108"/>
                      <a:pt x="9458" y="3777"/>
                      <a:pt x="6926" y="1204"/>
                    </a:cubicBezTo>
                    <a:cubicBezTo>
                      <a:pt x="6102" y="372"/>
                      <a:pt x="5084" y="0"/>
                      <a:pt x="408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13" name="Google Shape;1013;p7"/>
            <p:cNvGrpSpPr/>
            <p:nvPr/>
          </p:nvGrpSpPr>
          <p:grpSpPr>
            <a:xfrm flipH="1">
              <a:off x="488029" y="2170354"/>
              <a:ext cx="219446" cy="466649"/>
              <a:chOff x="7772786" y="2109798"/>
              <a:chExt cx="219446" cy="450738"/>
            </a:xfrm>
          </p:grpSpPr>
          <p:sp>
            <p:nvSpPr>
              <p:cNvPr id="1014" name="Google Shape;1014;p7"/>
              <p:cNvSpPr/>
              <p:nvPr/>
            </p:nvSpPr>
            <p:spPr>
              <a:xfrm rot="10800000">
                <a:off x="7772786" y="2109798"/>
                <a:ext cx="219446" cy="450738"/>
              </a:xfrm>
              <a:custGeom>
                <a:avLst/>
                <a:gdLst/>
                <a:ahLst/>
                <a:cxnLst/>
                <a:rect l="l" t="t" r="r" b="b"/>
                <a:pathLst>
                  <a:path w="11634" h="23896" extrusionOk="0">
                    <a:moveTo>
                      <a:pt x="0" y="1"/>
                    </a:moveTo>
                    <a:lnTo>
                      <a:pt x="0" y="23896"/>
                    </a:lnTo>
                    <a:lnTo>
                      <a:pt x="11634" y="23896"/>
                    </a:lnTo>
                    <a:lnTo>
                      <a:pt x="1163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015" name="Google Shape;1015;p7"/>
              <p:cNvSpPr/>
              <p:nvPr/>
            </p:nvSpPr>
            <p:spPr>
              <a:xfrm rot="10800000">
                <a:off x="7809492" y="2162286"/>
                <a:ext cx="146033" cy="147618"/>
              </a:xfrm>
              <a:custGeom>
                <a:avLst/>
                <a:gdLst/>
                <a:ahLst/>
                <a:cxnLst/>
                <a:rect l="l" t="t" r="r" b="b"/>
                <a:pathLst>
                  <a:path w="7742" h="7826" extrusionOk="0">
                    <a:moveTo>
                      <a:pt x="3871" y="0"/>
                    </a:moveTo>
                    <a:cubicBezTo>
                      <a:pt x="1737" y="0"/>
                      <a:pt x="0" y="1737"/>
                      <a:pt x="0" y="3913"/>
                    </a:cubicBezTo>
                    <a:cubicBezTo>
                      <a:pt x="0" y="6068"/>
                      <a:pt x="1737" y="7826"/>
                      <a:pt x="3871" y="7826"/>
                    </a:cubicBezTo>
                    <a:cubicBezTo>
                      <a:pt x="6005" y="7826"/>
                      <a:pt x="7742" y="6068"/>
                      <a:pt x="7742" y="3913"/>
                    </a:cubicBezTo>
                    <a:cubicBezTo>
                      <a:pt x="7742" y="1737"/>
                      <a:pt x="6005" y="0"/>
                      <a:pt x="38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16" name="Google Shape;1016;p7"/>
              <p:cNvSpPr/>
              <p:nvPr/>
            </p:nvSpPr>
            <p:spPr>
              <a:xfrm rot="10800000">
                <a:off x="7785008" y="2369496"/>
                <a:ext cx="170913" cy="146543"/>
              </a:xfrm>
              <a:custGeom>
                <a:avLst/>
                <a:gdLst/>
                <a:ahLst/>
                <a:cxnLst/>
                <a:rect l="l" t="t" r="r" b="b"/>
                <a:pathLst>
                  <a:path w="9061" h="7769" extrusionOk="0">
                    <a:moveTo>
                      <a:pt x="3926" y="0"/>
                    </a:moveTo>
                    <a:cubicBezTo>
                      <a:pt x="1948" y="0"/>
                      <a:pt x="49" y="1524"/>
                      <a:pt x="21" y="3835"/>
                    </a:cubicBezTo>
                    <a:cubicBezTo>
                      <a:pt x="0" y="5990"/>
                      <a:pt x="1737" y="7748"/>
                      <a:pt x="3892" y="7769"/>
                    </a:cubicBezTo>
                    <a:cubicBezTo>
                      <a:pt x="7344" y="7769"/>
                      <a:pt x="9060" y="3605"/>
                      <a:pt x="6654" y="1157"/>
                    </a:cubicBezTo>
                    <a:cubicBezTo>
                      <a:pt x="5862" y="358"/>
                      <a:pt x="4884" y="0"/>
                      <a:pt x="39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017" name="Google Shape;1017;p7"/>
            <p:cNvGrpSpPr/>
            <p:nvPr/>
          </p:nvGrpSpPr>
          <p:grpSpPr>
            <a:xfrm rot="10800000" flipH="1">
              <a:off x="1193668" y="1447989"/>
              <a:ext cx="197797" cy="427664"/>
              <a:chOff x="1792512" y="3300681"/>
              <a:chExt cx="213650" cy="461641"/>
            </a:xfrm>
          </p:grpSpPr>
          <p:sp>
            <p:nvSpPr>
              <p:cNvPr id="1018" name="Google Shape;1018;p7"/>
              <p:cNvSpPr/>
              <p:nvPr/>
            </p:nvSpPr>
            <p:spPr>
              <a:xfrm>
                <a:off x="1792512" y="3300681"/>
                <a:ext cx="213650" cy="461641"/>
              </a:xfrm>
              <a:custGeom>
                <a:avLst/>
                <a:gdLst/>
                <a:ahLst/>
                <a:cxnLst/>
                <a:rect l="l" t="t" r="r" b="b"/>
                <a:pathLst>
                  <a:path w="11613" h="24419" extrusionOk="0">
                    <a:moveTo>
                      <a:pt x="0" y="0"/>
                    </a:moveTo>
                    <a:lnTo>
                      <a:pt x="0" y="24418"/>
                    </a:lnTo>
                    <a:lnTo>
                      <a:pt x="11613" y="24418"/>
                    </a:lnTo>
                    <a:lnTo>
                      <a:pt x="11613"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19" name="Google Shape;1019;p7"/>
              <p:cNvSpPr/>
              <p:nvPr/>
            </p:nvSpPr>
            <p:spPr>
              <a:xfrm>
                <a:off x="1804059" y="3366889"/>
                <a:ext cx="166704" cy="142968"/>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20" name="Google Shape;1020;p7"/>
              <p:cNvSpPr/>
              <p:nvPr/>
            </p:nvSpPr>
            <p:spPr>
              <a:xfrm>
                <a:off x="1804059" y="3569783"/>
                <a:ext cx="166704" cy="142563"/>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21" name="Google Shape;1021;p7"/>
            <p:cNvGrpSpPr/>
            <p:nvPr/>
          </p:nvGrpSpPr>
          <p:grpSpPr>
            <a:xfrm flipH="1">
              <a:off x="1894592" y="-176"/>
              <a:ext cx="229311" cy="489821"/>
              <a:chOff x="6388643" y="-176"/>
              <a:chExt cx="229311" cy="489821"/>
            </a:xfrm>
          </p:grpSpPr>
          <p:sp>
            <p:nvSpPr>
              <p:cNvPr id="1022" name="Google Shape;1022;p7"/>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23" name="Google Shape;1023;p7"/>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24" name="Google Shape;1024;p7"/>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25" name="Google Shape;1025;p7"/>
            <p:cNvGrpSpPr/>
            <p:nvPr/>
          </p:nvGrpSpPr>
          <p:grpSpPr>
            <a:xfrm flipH="1">
              <a:off x="-242702" y="-177"/>
              <a:ext cx="474807" cy="477976"/>
              <a:chOff x="8210487" y="-177"/>
              <a:chExt cx="474807" cy="477976"/>
            </a:xfrm>
          </p:grpSpPr>
          <p:sp>
            <p:nvSpPr>
              <p:cNvPr id="1026" name="Google Shape;1026;p7"/>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27" name="Google Shape;1027;p7"/>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28" name="Google Shape;1028;p7"/>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29" name="Google Shape;1029;p7"/>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30" name="Google Shape;1030;p7"/>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31" name="Google Shape;1031;p7"/>
            <p:cNvGrpSpPr/>
            <p:nvPr/>
          </p:nvGrpSpPr>
          <p:grpSpPr>
            <a:xfrm flipH="1">
              <a:off x="1193415" y="1223718"/>
              <a:ext cx="630960" cy="213918"/>
              <a:chOff x="6617951" y="1183865"/>
              <a:chExt cx="688896" cy="231688"/>
            </a:xfrm>
          </p:grpSpPr>
          <p:sp>
            <p:nvSpPr>
              <p:cNvPr id="1032" name="Google Shape;1032;p7"/>
              <p:cNvSpPr/>
              <p:nvPr/>
            </p:nvSpPr>
            <p:spPr>
              <a:xfrm rot="10800000">
                <a:off x="6617951" y="1183865"/>
                <a:ext cx="687934" cy="231688"/>
              </a:xfrm>
              <a:custGeom>
                <a:avLst/>
                <a:gdLst/>
                <a:ahLst/>
                <a:cxnLst/>
                <a:rect l="l" t="t" r="r" b="b"/>
                <a:pathLst>
                  <a:path w="36471" h="12283" extrusionOk="0">
                    <a:moveTo>
                      <a:pt x="0" y="0"/>
                    </a:moveTo>
                    <a:lnTo>
                      <a:pt x="0" y="12282"/>
                    </a:lnTo>
                    <a:lnTo>
                      <a:pt x="36470" y="12282"/>
                    </a:lnTo>
                    <a:lnTo>
                      <a:pt x="36470"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033" name="Google Shape;1033;p7"/>
              <p:cNvSpPr/>
              <p:nvPr/>
            </p:nvSpPr>
            <p:spPr>
              <a:xfrm rot="10800000">
                <a:off x="7116827" y="1218590"/>
                <a:ext cx="190021" cy="162595"/>
              </a:xfrm>
              <a:custGeom>
                <a:avLst/>
                <a:gdLst/>
                <a:ahLst/>
                <a:cxnLst/>
                <a:rect l="l" t="t" r="r" b="b"/>
                <a:pathLst>
                  <a:path w="10074" h="8620" extrusionOk="0">
                    <a:moveTo>
                      <a:pt x="5718" y="1"/>
                    </a:moveTo>
                    <a:cubicBezTo>
                      <a:pt x="4660" y="1"/>
                      <a:pt x="3582" y="394"/>
                      <a:pt x="2709" y="1275"/>
                    </a:cubicBezTo>
                    <a:cubicBezTo>
                      <a:pt x="1" y="4004"/>
                      <a:pt x="1938" y="8619"/>
                      <a:pt x="5754" y="8619"/>
                    </a:cubicBezTo>
                    <a:cubicBezTo>
                      <a:pt x="5771" y="8619"/>
                      <a:pt x="5788" y="8619"/>
                      <a:pt x="5805" y="8619"/>
                    </a:cubicBezTo>
                    <a:cubicBezTo>
                      <a:pt x="8170" y="8598"/>
                      <a:pt x="10074" y="6673"/>
                      <a:pt x="10053" y="4309"/>
                    </a:cubicBezTo>
                    <a:cubicBezTo>
                      <a:pt x="10053" y="1719"/>
                      <a:pt x="7928" y="1"/>
                      <a:pt x="571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34" name="Google Shape;1034;p7"/>
              <p:cNvSpPr/>
              <p:nvPr/>
            </p:nvSpPr>
            <p:spPr>
              <a:xfrm rot="10800000">
                <a:off x="6887114" y="1218590"/>
                <a:ext cx="190021" cy="162595"/>
              </a:xfrm>
              <a:custGeom>
                <a:avLst/>
                <a:gdLst/>
                <a:ahLst/>
                <a:cxnLst/>
                <a:rect l="l" t="t" r="r" b="b"/>
                <a:pathLst>
                  <a:path w="10074" h="8620" extrusionOk="0">
                    <a:moveTo>
                      <a:pt x="5711" y="1"/>
                    </a:moveTo>
                    <a:cubicBezTo>
                      <a:pt x="4650" y="1"/>
                      <a:pt x="3568" y="394"/>
                      <a:pt x="2687" y="1275"/>
                    </a:cubicBezTo>
                    <a:cubicBezTo>
                      <a:pt x="0" y="4004"/>
                      <a:pt x="1937" y="8619"/>
                      <a:pt x="5753" y="8619"/>
                    </a:cubicBezTo>
                    <a:cubicBezTo>
                      <a:pt x="5770" y="8619"/>
                      <a:pt x="5788" y="8619"/>
                      <a:pt x="5805" y="8619"/>
                    </a:cubicBezTo>
                    <a:cubicBezTo>
                      <a:pt x="8148" y="8598"/>
                      <a:pt x="10073" y="6673"/>
                      <a:pt x="10052" y="4309"/>
                    </a:cubicBezTo>
                    <a:cubicBezTo>
                      <a:pt x="10052" y="1719"/>
                      <a:pt x="7928" y="1"/>
                      <a:pt x="571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35" name="Google Shape;1035;p7"/>
              <p:cNvSpPr/>
              <p:nvPr/>
            </p:nvSpPr>
            <p:spPr>
              <a:xfrm rot="10800000">
                <a:off x="6657816" y="1218590"/>
                <a:ext cx="190021" cy="162595"/>
              </a:xfrm>
              <a:custGeom>
                <a:avLst/>
                <a:gdLst/>
                <a:ahLst/>
                <a:cxnLst/>
                <a:rect l="l" t="t" r="r" b="b"/>
                <a:pathLst>
                  <a:path w="10074" h="8620" extrusionOk="0">
                    <a:moveTo>
                      <a:pt x="5712" y="1"/>
                    </a:moveTo>
                    <a:cubicBezTo>
                      <a:pt x="4651" y="1"/>
                      <a:pt x="3568" y="394"/>
                      <a:pt x="2688" y="1275"/>
                    </a:cubicBezTo>
                    <a:cubicBezTo>
                      <a:pt x="1" y="4004"/>
                      <a:pt x="1938" y="8619"/>
                      <a:pt x="5754" y="8619"/>
                    </a:cubicBezTo>
                    <a:cubicBezTo>
                      <a:pt x="5771" y="8619"/>
                      <a:pt x="5788" y="8619"/>
                      <a:pt x="5806" y="8619"/>
                    </a:cubicBezTo>
                    <a:cubicBezTo>
                      <a:pt x="8149" y="8598"/>
                      <a:pt x="10074" y="6673"/>
                      <a:pt x="10053" y="4309"/>
                    </a:cubicBezTo>
                    <a:cubicBezTo>
                      <a:pt x="10053" y="1719"/>
                      <a:pt x="7929"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036" name="Google Shape;1036;p7"/>
            <p:cNvGrpSpPr/>
            <p:nvPr/>
          </p:nvGrpSpPr>
          <p:grpSpPr>
            <a:xfrm flipH="1">
              <a:off x="1894512" y="500539"/>
              <a:ext cx="229311" cy="695027"/>
              <a:chOff x="6388643" y="489644"/>
              <a:chExt cx="229311" cy="695027"/>
            </a:xfrm>
          </p:grpSpPr>
          <p:sp>
            <p:nvSpPr>
              <p:cNvPr id="1037" name="Google Shape;1037;p7"/>
              <p:cNvSpPr/>
              <p:nvPr/>
            </p:nvSpPr>
            <p:spPr>
              <a:xfrm rot="10800000">
                <a:off x="6388643" y="489644"/>
                <a:ext cx="229311" cy="6950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038" name="Google Shape;1038;p7"/>
              <p:cNvSpPr/>
              <p:nvPr/>
            </p:nvSpPr>
            <p:spPr>
              <a:xfrm rot="10800000">
                <a:off x="6396131" y="994026"/>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39" name="Google Shape;1039;p7"/>
              <p:cNvSpPr/>
              <p:nvPr/>
            </p:nvSpPr>
            <p:spPr>
              <a:xfrm rot="10800000">
                <a:off x="6396131" y="756032"/>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40" name="Google Shape;1040;p7"/>
              <p:cNvSpPr/>
              <p:nvPr/>
            </p:nvSpPr>
            <p:spPr>
              <a:xfrm rot="10800000">
                <a:off x="6396131" y="518038"/>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041" name="Google Shape;1041;p7"/>
            <p:cNvGrpSpPr/>
            <p:nvPr/>
          </p:nvGrpSpPr>
          <p:grpSpPr>
            <a:xfrm flipH="1">
              <a:off x="1061" y="2647166"/>
              <a:ext cx="231699" cy="476286"/>
              <a:chOff x="8219555" y="2552230"/>
              <a:chExt cx="226180" cy="464942"/>
            </a:xfrm>
          </p:grpSpPr>
          <p:sp>
            <p:nvSpPr>
              <p:cNvPr id="1042" name="Google Shape;1042;p7"/>
              <p:cNvSpPr/>
              <p:nvPr/>
            </p:nvSpPr>
            <p:spPr>
              <a:xfrm rot="10800000">
                <a:off x="8219555" y="2552230"/>
                <a:ext cx="226180" cy="464942"/>
              </a:xfrm>
              <a:custGeom>
                <a:avLst/>
                <a:gdLst/>
                <a:ahLst/>
                <a:cxnLst/>
                <a:rect l="l" t="t" r="r" b="b"/>
                <a:pathLst>
                  <a:path w="11991" h="24649" extrusionOk="0">
                    <a:moveTo>
                      <a:pt x="1" y="0"/>
                    </a:moveTo>
                    <a:lnTo>
                      <a:pt x="1" y="24648"/>
                    </a:lnTo>
                    <a:lnTo>
                      <a:pt x="11990" y="24648"/>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43" name="Google Shape;1043;p7"/>
              <p:cNvSpPr/>
              <p:nvPr/>
            </p:nvSpPr>
            <p:spPr>
              <a:xfrm rot="10800000">
                <a:off x="8256657" y="2835475"/>
                <a:ext cx="185513" cy="159049"/>
              </a:xfrm>
              <a:custGeom>
                <a:avLst/>
                <a:gdLst/>
                <a:ahLst/>
                <a:cxnLst/>
                <a:rect l="l" t="t" r="r" b="b"/>
                <a:pathLst>
                  <a:path w="9835" h="8432" extrusionOk="0">
                    <a:moveTo>
                      <a:pt x="5608" y="0"/>
                    </a:moveTo>
                    <a:cubicBezTo>
                      <a:pt x="1883" y="0"/>
                      <a:pt x="0" y="4499"/>
                      <a:pt x="2616" y="7177"/>
                    </a:cubicBezTo>
                    <a:cubicBezTo>
                      <a:pt x="3475" y="8043"/>
                      <a:pt x="4537" y="8432"/>
                      <a:pt x="5579" y="8432"/>
                    </a:cubicBezTo>
                    <a:cubicBezTo>
                      <a:pt x="7734" y="8432"/>
                      <a:pt x="9806" y="6772"/>
                      <a:pt x="9834" y="4248"/>
                    </a:cubicBezTo>
                    <a:cubicBezTo>
                      <a:pt x="9834" y="1925"/>
                      <a:pt x="7951"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44" name="Google Shape;1044;p7"/>
              <p:cNvSpPr/>
              <p:nvPr/>
            </p:nvSpPr>
            <p:spPr>
              <a:xfrm rot="10800000">
                <a:off x="8256657" y="2597774"/>
                <a:ext cx="185513" cy="159067"/>
              </a:xfrm>
              <a:custGeom>
                <a:avLst/>
                <a:gdLst/>
                <a:ahLst/>
                <a:cxnLst/>
                <a:rect l="l" t="t" r="r" b="b"/>
                <a:pathLst>
                  <a:path w="9835" h="8433" extrusionOk="0">
                    <a:moveTo>
                      <a:pt x="5608" y="1"/>
                    </a:moveTo>
                    <a:cubicBezTo>
                      <a:pt x="1883" y="1"/>
                      <a:pt x="0" y="4499"/>
                      <a:pt x="2616" y="7178"/>
                    </a:cubicBezTo>
                    <a:cubicBezTo>
                      <a:pt x="3475" y="8044"/>
                      <a:pt x="4537" y="8432"/>
                      <a:pt x="5579" y="8432"/>
                    </a:cubicBezTo>
                    <a:cubicBezTo>
                      <a:pt x="7734" y="8432"/>
                      <a:pt x="9806" y="6773"/>
                      <a:pt x="9834" y="4248"/>
                    </a:cubicBezTo>
                    <a:cubicBezTo>
                      <a:pt x="9834" y="1905"/>
                      <a:pt x="7951" y="1"/>
                      <a:pt x="56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45" name="Google Shape;1045;p7"/>
            <p:cNvGrpSpPr/>
            <p:nvPr/>
          </p:nvGrpSpPr>
          <p:grpSpPr>
            <a:xfrm flipH="1">
              <a:off x="245621" y="-175"/>
              <a:ext cx="704106" cy="251833"/>
              <a:chOff x="7536387" y="-182"/>
              <a:chExt cx="674108" cy="251833"/>
            </a:xfrm>
          </p:grpSpPr>
          <p:sp>
            <p:nvSpPr>
              <p:cNvPr id="1046" name="Google Shape;1046;p7"/>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47" name="Google Shape;1047;p7"/>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048" name="Google Shape;1048;p7"/>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049" name="Google Shape;1049;p7"/>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050" name="Google Shape;1050;p7"/>
            <p:cNvGrpSpPr/>
            <p:nvPr/>
          </p:nvGrpSpPr>
          <p:grpSpPr>
            <a:xfrm flipH="1">
              <a:off x="2137185" y="-170"/>
              <a:ext cx="232876" cy="730167"/>
              <a:chOff x="6155780" y="-170"/>
              <a:chExt cx="232876" cy="730167"/>
            </a:xfrm>
          </p:grpSpPr>
          <p:sp>
            <p:nvSpPr>
              <p:cNvPr id="1051" name="Google Shape;1051;p7"/>
              <p:cNvSpPr/>
              <p:nvPr/>
            </p:nvSpPr>
            <p:spPr>
              <a:xfrm rot="10800000">
                <a:off x="6155780" y="-170"/>
                <a:ext cx="232876" cy="730167"/>
              </a:xfrm>
              <a:custGeom>
                <a:avLst/>
                <a:gdLst/>
                <a:ahLst/>
                <a:cxnLst/>
                <a:rect l="l" t="t" r="r" b="b"/>
                <a:pathLst>
                  <a:path w="12346" h="38710" extrusionOk="0">
                    <a:moveTo>
                      <a:pt x="1" y="0"/>
                    </a:moveTo>
                    <a:lnTo>
                      <a:pt x="1" y="38709"/>
                    </a:lnTo>
                    <a:lnTo>
                      <a:pt x="12346" y="38709"/>
                    </a:lnTo>
                    <a:lnTo>
                      <a:pt x="12346"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052" name="Google Shape;1052;p7"/>
              <p:cNvSpPr/>
              <p:nvPr/>
            </p:nvSpPr>
            <p:spPr>
              <a:xfrm rot="10800000">
                <a:off x="6163268" y="523961"/>
                <a:ext cx="190643" cy="163425"/>
              </a:xfrm>
              <a:custGeom>
                <a:avLst/>
                <a:gdLst/>
                <a:ahLst/>
                <a:cxnLst/>
                <a:rect l="l" t="t" r="r" b="b"/>
                <a:pathLst>
                  <a:path w="10107" h="8664" extrusionOk="0">
                    <a:moveTo>
                      <a:pt x="4363" y="0"/>
                    </a:moveTo>
                    <a:cubicBezTo>
                      <a:pt x="2161" y="0"/>
                      <a:pt x="49" y="1700"/>
                      <a:pt x="21" y="4291"/>
                    </a:cubicBezTo>
                    <a:cubicBezTo>
                      <a:pt x="0" y="6676"/>
                      <a:pt x="1925" y="8643"/>
                      <a:pt x="4331" y="8664"/>
                    </a:cubicBezTo>
                    <a:cubicBezTo>
                      <a:pt x="8160" y="8664"/>
                      <a:pt x="10106" y="4039"/>
                      <a:pt x="7407" y="1298"/>
                    </a:cubicBezTo>
                    <a:cubicBezTo>
                      <a:pt x="6524" y="402"/>
                      <a:pt x="5433" y="0"/>
                      <a:pt x="436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53" name="Google Shape;1053;p7"/>
              <p:cNvSpPr/>
              <p:nvPr/>
            </p:nvSpPr>
            <p:spPr>
              <a:xfrm rot="10800000">
                <a:off x="6163268" y="282421"/>
                <a:ext cx="190643" cy="163425"/>
              </a:xfrm>
              <a:custGeom>
                <a:avLst/>
                <a:gdLst/>
                <a:ahLst/>
                <a:cxnLst/>
                <a:rect l="l" t="t" r="r" b="b"/>
                <a:pathLst>
                  <a:path w="10107" h="8664" extrusionOk="0">
                    <a:moveTo>
                      <a:pt x="4358" y="0"/>
                    </a:moveTo>
                    <a:cubicBezTo>
                      <a:pt x="2152" y="0"/>
                      <a:pt x="35" y="1700"/>
                      <a:pt x="21" y="4291"/>
                    </a:cubicBezTo>
                    <a:cubicBezTo>
                      <a:pt x="0" y="6697"/>
                      <a:pt x="1925" y="8643"/>
                      <a:pt x="4331" y="8664"/>
                    </a:cubicBezTo>
                    <a:cubicBezTo>
                      <a:pt x="8181" y="8664"/>
                      <a:pt x="10106" y="4019"/>
                      <a:pt x="7407" y="1299"/>
                    </a:cubicBezTo>
                    <a:cubicBezTo>
                      <a:pt x="6524" y="402"/>
                      <a:pt x="5431" y="0"/>
                      <a:pt x="435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54" name="Google Shape;1054;p7"/>
              <p:cNvSpPr/>
              <p:nvPr/>
            </p:nvSpPr>
            <p:spPr>
              <a:xfrm rot="10800000">
                <a:off x="6163268" y="40861"/>
                <a:ext cx="190643" cy="163444"/>
              </a:xfrm>
              <a:custGeom>
                <a:avLst/>
                <a:gdLst/>
                <a:ahLst/>
                <a:cxnLst/>
                <a:rect l="l" t="t" r="r" b="b"/>
                <a:pathLst>
                  <a:path w="10107" h="8665" extrusionOk="0">
                    <a:moveTo>
                      <a:pt x="4358" y="1"/>
                    </a:moveTo>
                    <a:cubicBezTo>
                      <a:pt x="2152" y="1"/>
                      <a:pt x="35" y="1701"/>
                      <a:pt x="21" y="4291"/>
                    </a:cubicBezTo>
                    <a:cubicBezTo>
                      <a:pt x="0" y="6676"/>
                      <a:pt x="1925" y="8643"/>
                      <a:pt x="4331" y="8664"/>
                    </a:cubicBezTo>
                    <a:cubicBezTo>
                      <a:pt x="8181" y="8664"/>
                      <a:pt x="10106" y="4019"/>
                      <a:pt x="7407" y="1299"/>
                    </a:cubicBezTo>
                    <a:cubicBezTo>
                      <a:pt x="6524" y="402"/>
                      <a:pt x="5431" y="1"/>
                      <a:pt x="435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055" name="Google Shape;1055;p7"/>
            <p:cNvGrpSpPr/>
            <p:nvPr/>
          </p:nvGrpSpPr>
          <p:grpSpPr>
            <a:xfrm flipH="1">
              <a:off x="245776" y="262687"/>
              <a:ext cx="229330" cy="698195"/>
              <a:chOff x="7981165" y="243746"/>
              <a:chExt cx="229330" cy="698195"/>
            </a:xfrm>
          </p:grpSpPr>
          <p:sp>
            <p:nvSpPr>
              <p:cNvPr id="1056" name="Google Shape;1056;p7"/>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57" name="Google Shape;1057;p7"/>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58" name="Google Shape;1058;p7"/>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59" name="Google Shape;1059;p7"/>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60" name="Google Shape;1060;p7"/>
            <p:cNvGrpSpPr/>
            <p:nvPr/>
          </p:nvGrpSpPr>
          <p:grpSpPr>
            <a:xfrm flipH="1">
              <a:off x="246076" y="1448458"/>
              <a:ext cx="704358" cy="233273"/>
              <a:chOff x="7539142" y="1408052"/>
              <a:chExt cx="700157" cy="233273"/>
            </a:xfrm>
          </p:grpSpPr>
          <p:sp>
            <p:nvSpPr>
              <p:cNvPr id="1061" name="Google Shape;1061;p7"/>
              <p:cNvSpPr/>
              <p:nvPr/>
            </p:nvSpPr>
            <p:spPr>
              <a:xfrm rot="10800000">
                <a:off x="7539142" y="1408052"/>
                <a:ext cx="700157" cy="233273"/>
              </a:xfrm>
              <a:custGeom>
                <a:avLst/>
                <a:gdLst/>
                <a:ahLst/>
                <a:cxnLst/>
                <a:rect l="l" t="t" r="r" b="b"/>
                <a:pathLst>
                  <a:path w="37119" h="12367" extrusionOk="0">
                    <a:moveTo>
                      <a:pt x="0" y="1"/>
                    </a:moveTo>
                    <a:lnTo>
                      <a:pt x="0" y="12367"/>
                    </a:lnTo>
                    <a:lnTo>
                      <a:pt x="37119" y="12367"/>
                    </a:lnTo>
                    <a:lnTo>
                      <a:pt x="37119"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062" name="Google Shape;1062;p7"/>
              <p:cNvSpPr/>
              <p:nvPr/>
            </p:nvSpPr>
            <p:spPr>
              <a:xfrm rot="10800000">
                <a:off x="8035244" y="1442777"/>
                <a:ext cx="190021" cy="162463"/>
              </a:xfrm>
              <a:custGeom>
                <a:avLst/>
                <a:gdLst/>
                <a:ahLst/>
                <a:cxnLst/>
                <a:rect l="l" t="t" r="r" b="b"/>
                <a:pathLst>
                  <a:path w="10074" h="8613" extrusionOk="0">
                    <a:moveTo>
                      <a:pt x="5724" y="0"/>
                    </a:moveTo>
                    <a:cubicBezTo>
                      <a:pt x="4659" y="0"/>
                      <a:pt x="3571" y="398"/>
                      <a:pt x="2687" y="1289"/>
                    </a:cubicBezTo>
                    <a:cubicBezTo>
                      <a:pt x="0" y="3997"/>
                      <a:pt x="1938" y="8613"/>
                      <a:pt x="5753" y="8613"/>
                    </a:cubicBezTo>
                    <a:cubicBezTo>
                      <a:pt x="5771" y="8613"/>
                      <a:pt x="5788" y="8613"/>
                      <a:pt x="5805" y="8612"/>
                    </a:cubicBezTo>
                    <a:cubicBezTo>
                      <a:pt x="8169" y="8591"/>
                      <a:pt x="10074" y="6667"/>
                      <a:pt x="10053" y="4302"/>
                    </a:cubicBezTo>
                    <a:cubicBezTo>
                      <a:pt x="10053" y="1717"/>
                      <a:pt x="7936" y="0"/>
                      <a:pt x="572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063" name="Google Shape;1063;p7"/>
              <p:cNvSpPr/>
              <p:nvPr/>
            </p:nvSpPr>
            <p:spPr>
              <a:xfrm rot="10800000">
                <a:off x="7800023" y="1442777"/>
                <a:ext cx="190021" cy="162463"/>
              </a:xfrm>
              <a:custGeom>
                <a:avLst/>
                <a:gdLst/>
                <a:ahLst/>
                <a:cxnLst/>
                <a:rect l="l" t="t" r="r" b="b"/>
                <a:pathLst>
                  <a:path w="10074" h="8613" extrusionOk="0">
                    <a:moveTo>
                      <a:pt x="5731" y="0"/>
                    </a:moveTo>
                    <a:cubicBezTo>
                      <a:pt x="4669" y="0"/>
                      <a:pt x="3586" y="398"/>
                      <a:pt x="2709" y="1289"/>
                    </a:cubicBezTo>
                    <a:cubicBezTo>
                      <a:pt x="1" y="3997"/>
                      <a:pt x="1938" y="8613"/>
                      <a:pt x="5754" y="8613"/>
                    </a:cubicBezTo>
                    <a:cubicBezTo>
                      <a:pt x="5771" y="8613"/>
                      <a:pt x="5788" y="8613"/>
                      <a:pt x="5806" y="8612"/>
                    </a:cubicBezTo>
                    <a:cubicBezTo>
                      <a:pt x="8170" y="8591"/>
                      <a:pt x="10074" y="6667"/>
                      <a:pt x="10053" y="4302"/>
                    </a:cubicBezTo>
                    <a:cubicBezTo>
                      <a:pt x="10053" y="1717"/>
                      <a:pt x="7937" y="0"/>
                      <a:pt x="573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064" name="Google Shape;1064;p7"/>
              <p:cNvSpPr/>
              <p:nvPr/>
            </p:nvSpPr>
            <p:spPr>
              <a:xfrm rot="10800000">
                <a:off x="7564388" y="1442777"/>
                <a:ext cx="190021" cy="162463"/>
              </a:xfrm>
              <a:custGeom>
                <a:avLst/>
                <a:gdLst/>
                <a:ahLst/>
                <a:cxnLst/>
                <a:rect l="l" t="t" r="r" b="b"/>
                <a:pathLst>
                  <a:path w="10074" h="8613" extrusionOk="0">
                    <a:moveTo>
                      <a:pt x="5714" y="0"/>
                    </a:moveTo>
                    <a:cubicBezTo>
                      <a:pt x="4649" y="0"/>
                      <a:pt x="3565" y="398"/>
                      <a:pt x="2687" y="1289"/>
                    </a:cubicBezTo>
                    <a:cubicBezTo>
                      <a:pt x="0" y="3997"/>
                      <a:pt x="1938" y="8613"/>
                      <a:pt x="5753" y="8613"/>
                    </a:cubicBezTo>
                    <a:cubicBezTo>
                      <a:pt x="5771" y="8613"/>
                      <a:pt x="5788" y="8613"/>
                      <a:pt x="5805" y="8612"/>
                    </a:cubicBezTo>
                    <a:cubicBezTo>
                      <a:pt x="8169" y="8591"/>
                      <a:pt x="10073" y="6667"/>
                      <a:pt x="10052" y="4302"/>
                    </a:cubicBezTo>
                    <a:cubicBezTo>
                      <a:pt x="10052" y="1717"/>
                      <a:pt x="7926" y="0"/>
                      <a:pt x="571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065" name="Google Shape;1065;p7"/>
            <p:cNvGrpSpPr/>
            <p:nvPr/>
          </p:nvGrpSpPr>
          <p:grpSpPr>
            <a:xfrm flipH="1">
              <a:off x="2383348" y="502229"/>
              <a:ext cx="972318" cy="228651"/>
              <a:chOff x="5196711" y="489236"/>
              <a:chExt cx="959083" cy="240761"/>
            </a:xfrm>
          </p:grpSpPr>
          <p:sp>
            <p:nvSpPr>
              <p:cNvPr id="1066" name="Google Shape;1066;p7"/>
              <p:cNvSpPr/>
              <p:nvPr/>
            </p:nvSpPr>
            <p:spPr>
              <a:xfrm rot="10800000">
                <a:off x="5196711" y="489236"/>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067" name="Google Shape;1067;p7"/>
              <p:cNvSpPr/>
              <p:nvPr/>
            </p:nvSpPr>
            <p:spPr>
              <a:xfrm rot="10800000">
                <a:off x="5955285" y="529884"/>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68" name="Google Shape;1068;p7"/>
              <p:cNvSpPr/>
              <p:nvPr/>
            </p:nvSpPr>
            <p:spPr>
              <a:xfrm rot="10800000">
                <a:off x="5233005" y="529884"/>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69" name="Google Shape;1069;p7"/>
              <p:cNvSpPr/>
              <p:nvPr/>
            </p:nvSpPr>
            <p:spPr>
              <a:xfrm rot="10800000">
                <a:off x="5720838" y="529884"/>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70" name="Google Shape;1070;p7"/>
              <p:cNvSpPr/>
              <p:nvPr/>
            </p:nvSpPr>
            <p:spPr>
              <a:xfrm rot="10800000">
                <a:off x="5485994" y="529884"/>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071" name="Google Shape;1071;p7"/>
            <p:cNvGrpSpPr/>
            <p:nvPr/>
          </p:nvGrpSpPr>
          <p:grpSpPr>
            <a:xfrm flipH="1">
              <a:off x="-670288" y="1448475"/>
              <a:ext cx="903023" cy="233273"/>
              <a:chOff x="8239320" y="1408052"/>
              <a:chExt cx="903023" cy="233273"/>
            </a:xfrm>
          </p:grpSpPr>
          <p:sp>
            <p:nvSpPr>
              <p:cNvPr id="1072" name="Google Shape;1072;p7"/>
              <p:cNvSpPr/>
              <p:nvPr/>
            </p:nvSpPr>
            <p:spPr>
              <a:xfrm rot="10800000">
                <a:off x="8239320" y="14080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073" name="Google Shape;1073;p7"/>
              <p:cNvSpPr/>
              <p:nvPr/>
            </p:nvSpPr>
            <p:spPr>
              <a:xfrm rot="10800000">
                <a:off x="8946173" y="144277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74" name="Google Shape;1074;p7"/>
              <p:cNvSpPr/>
              <p:nvPr/>
            </p:nvSpPr>
            <p:spPr>
              <a:xfrm rot="10800000">
                <a:off x="8290214" y="144277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75" name="Google Shape;1075;p7"/>
              <p:cNvSpPr/>
              <p:nvPr/>
            </p:nvSpPr>
            <p:spPr>
              <a:xfrm rot="10800000">
                <a:off x="8736587" y="144277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76" name="Google Shape;1076;p7"/>
              <p:cNvSpPr/>
              <p:nvPr/>
            </p:nvSpPr>
            <p:spPr>
              <a:xfrm rot="10800000">
                <a:off x="8507289" y="144277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077" name="Google Shape;1077;p7"/>
            <p:cNvGrpSpPr/>
            <p:nvPr/>
          </p:nvGrpSpPr>
          <p:grpSpPr>
            <a:xfrm>
              <a:off x="388" y="2171206"/>
              <a:ext cx="475471" cy="465959"/>
              <a:chOff x="-5926" y="2110986"/>
              <a:chExt cx="455869" cy="449550"/>
            </a:xfrm>
          </p:grpSpPr>
          <p:sp>
            <p:nvSpPr>
              <p:cNvPr id="1078" name="Google Shape;1078;p7"/>
              <p:cNvSpPr/>
              <p:nvPr/>
            </p:nvSpPr>
            <p:spPr>
              <a:xfrm rot="10800000" flipH="1">
                <a:off x="-5926" y="2110986"/>
                <a:ext cx="455869" cy="449550"/>
              </a:xfrm>
              <a:custGeom>
                <a:avLst/>
                <a:gdLst/>
                <a:ahLst/>
                <a:cxnLst/>
                <a:rect l="l" t="t" r="r" b="b"/>
                <a:pathLst>
                  <a:path w="24168" h="23833" extrusionOk="0">
                    <a:moveTo>
                      <a:pt x="0" y="1"/>
                    </a:moveTo>
                    <a:lnTo>
                      <a:pt x="0" y="23833"/>
                    </a:lnTo>
                    <a:lnTo>
                      <a:pt x="24167" y="23833"/>
                    </a:lnTo>
                    <a:lnTo>
                      <a:pt x="2416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079" name="Google Shape;1079;p7"/>
              <p:cNvSpPr/>
              <p:nvPr/>
            </p:nvSpPr>
            <p:spPr>
              <a:xfrm rot="10800000" flipH="1">
                <a:off x="25679" y="2375023"/>
                <a:ext cx="182363" cy="155899"/>
              </a:xfrm>
              <a:custGeom>
                <a:avLst/>
                <a:gdLst/>
                <a:ahLst/>
                <a:cxnLst/>
                <a:rect l="l" t="t" r="r" b="b"/>
                <a:pathLst>
                  <a:path w="9668" h="8265" extrusionOk="0">
                    <a:moveTo>
                      <a:pt x="4180" y="1"/>
                    </a:moveTo>
                    <a:cubicBezTo>
                      <a:pt x="2075" y="1"/>
                      <a:pt x="50" y="1633"/>
                      <a:pt x="21" y="4101"/>
                    </a:cubicBezTo>
                    <a:cubicBezTo>
                      <a:pt x="0" y="6382"/>
                      <a:pt x="1863" y="8244"/>
                      <a:pt x="4143" y="8265"/>
                    </a:cubicBezTo>
                    <a:cubicBezTo>
                      <a:pt x="7826" y="8265"/>
                      <a:pt x="9667" y="3850"/>
                      <a:pt x="7073" y="1235"/>
                    </a:cubicBezTo>
                    <a:cubicBezTo>
                      <a:pt x="6234" y="382"/>
                      <a:pt x="5198" y="1"/>
                      <a:pt x="418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80" name="Google Shape;1080;p7"/>
              <p:cNvSpPr/>
              <p:nvPr/>
            </p:nvSpPr>
            <p:spPr>
              <a:xfrm rot="10800000" flipH="1">
                <a:off x="263277" y="2375023"/>
                <a:ext cx="181967" cy="155974"/>
              </a:xfrm>
              <a:custGeom>
                <a:avLst/>
                <a:gdLst/>
                <a:ahLst/>
                <a:cxnLst/>
                <a:rect l="l" t="t" r="r" b="b"/>
                <a:pathLst>
                  <a:path w="9647" h="8269" extrusionOk="0">
                    <a:moveTo>
                      <a:pt x="4156" y="0"/>
                    </a:moveTo>
                    <a:cubicBezTo>
                      <a:pt x="2048" y="0"/>
                      <a:pt x="29" y="1626"/>
                      <a:pt x="0" y="4105"/>
                    </a:cubicBezTo>
                    <a:cubicBezTo>
                      <a:pt x="0" y="6386"/>
                      <a:pt x="1842" y="8248"/>
                      <a:pt x="4122" y="8269"/>
                    </a:cubicBezTo>
                    <a:cubicBezTo>
                      <a:pt x="7805" y="8269"/>
                      <a:pt x="9646" y="3854"/>
                      <a:pt x="7073" y="1239"/>
                    </a:cubicBezTo>
                    <a:cubicBezTo>
                      <a:pt x="6225" y="384"/>
                      <a:pt x="5180" y="0"/>
                      <a:pt x="415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81" name="Google Shape;1081;p7"/>
              <p:cNvSpPr/>
              <p:nvPr/>
            </p:nvSpPr>
            <p:spPr>
              <a:xfrm rot="10800000" flipH="1">
                <a:off x="263277" y="2138990"/>
                <a:ext cx="181967" cy="155993"/>
              </a:xfrm>
              <a:custGeom>
                <a:avLst/>
                <a:gdLst/>
                <a:ahLst/>
                <a:cxnLst/>
                <a:rect l="l" t="t" r="r" b="b"/>
                <a:pathLst>
                  <a:path w="9647" h="8270" extrusionOk="0">
                    <a:moveTo>
                      <a:pt x="4156" y="1"/>
                    </a:moveTo>
                    <a:cubicBezTo>
                      <a:pt x="2048" y="1"/>
                      <a:pt x="29" y="1626"/>
                      <a:pt x="0" y="4105"/>
                    </a:cubicBezTo>
                    <a:cubicBezTo>
                      <a:pt x="0" y="6386"/>
                      <a:pt x="1842" y="8248"/>
                      <a:pt x="4122" y="8269"/>
                    </a:cubicBezTo>
                    <a:cubicBezTo>
                      <a:pt x="7805" y="8269"/>
                      <a:pt x="9646" y="3854"/>
                      <a:pt x="7073" y="1239"/>
                    </a:cubicBezTo>
                    <a:cubicBezTo>
                      <a:pt x="6225" y="384"/>
                      <a:pt x="5180" y="1"/>
                      <a:pt x="415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082" name="Google Shape;1082;p7"/>
              <p:cNvSpPr/>
              <p:nvPr/>
            </p:nvSpPr>
            <p:spPr>
              <a:xfrm rot="10800000" flipH="1">
                <a:off x="25679" y="2138990"/>
                <a:ext cx="182363" cy="155993"/>
              </a:xfrm>
              <a:custGeom>
                <a:avLst/>
                <a:gdLst/>
                <a:ahLst/>
                <a:cxnLst/>
                <a:rect l="l" t="t" r="r" b="b"/>
                <a:pathLst>
                  <a:path w="9668" h="8270" extrusionOk="0">
                    <a:moveTo>
                      <a:pt x="4171" y="1"/>
                    </a:moveTo>
                    <a:cubicBezTo>
                      <a:pt x="2069" y="1"/>
                      <a:pt x="49" y="1626"/>
                      <a:pt x="21" y="4105"/>
                    </a:cubicBezTo>
                    <a:cubicBezTo>
                      <a:pt x="0" y="6386"/>
                      <a:pt x="1863" y="8248"/>
                      <a:pt x="4143" y="8269"/>
                    </a:cubicBezTo>
                    <a:cubicBezTo>
                      <a:pt x="7826" y="8269"/>
                      <a:pt x="9667" y="3833"/>
                      <a:pt x="7073" y="1239"/>
                    </a:cubicBezTo>
                    <a:cubicBezTo>
                      <a:pt x="6231" y="384"/>
                      <a:pt x="5191" y="1"/>
                      <a:pt x="417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083" name="Google Shape;1083;p7"/>
            <p:cNvGrpSpPr/>
            <p:nvPr/>
          </p:nvGrpSpPr>
          <p:grpSpPr>
            <a:xfrm flipH="1">
              <a:off x="1216" y="1691222"/>
              <a:ext cx="946891" cy="469676"/>
              <a:chOff x="7539147" y="1641317"/>
              <a:chExt cx="908550" cy="469676"/>
            </a:xfrm>
          </p:grpSpPr>
          <p:sp>
            <p:nvSpPr>
              <p:cNvPr id="1084" name="Google Shape;1084;p7"/>
              <p:cNvSpPr/>
              <p:nvPr/>
            </p:nvSpPr>
            <p:spPr>
              <a:xfrm rot="10800000">
                <a:off x="7539147" y="1641317"/>
                <a:ext cx="908550" cy="469676"/>
              </a:xfrm>
              <a:custGeom>
                <a:avLst/>
                <a:gdLst/>
                <a:ahLst/>
                <a:cxnLst/>
                <a:rect l="l" t="t" r="r" b="b"/>
                <a:pathLst>
                  <a:path w="48167" h="24900" extrusionOk="0">
                    <a:moveTo>
                      <a:pt x="0" y="1"/>
                    </a:moveTo>
                    <a:lnTo>
                      <a:pt x="0" y="24900"/>
                    </a:lnTo>
                    <a:lnTo>
                      <a:pt x="48167" y="24900"/>
                    </a:lnTo>
                    <a:lnTo>
                      <a:pt x="4816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085" name="Google Shape;1085;p7"/>
              <p:cNvSpPr/>
              <p:nvPr/>
            </p:nvSpPr>
            <p:spPr>
              <a:xfrm rot="10800000">
                <a:off x="8241265" y="1923500"/>
                <a:ext cx="186305" cy="159313"/>
              </a:xfrm>
              <a:custGeom>
                <a:avLst/>
                <a:gdLst/>
                <a:ahLst/>
                <a:cxnLst/>
                <a:rect l="l" t="t" r="r" b="b"/>
                <a:pathLst>
                  <a:path w="9877" h="8446" extrusionOk="0">
                    <a:moveTo>
                      <a:pt x="4267" y="0"/>
                    </a:moveTo>
                    <a:cubicBezTo>
                      <a:pt x="2115" y="0"/>
                      <a:pt x="50" y="1663"/>
                      <a:pt x="21" y="4198"/>
                    </a:cubicBezTo>
                    <a:cubicBezTo>
                      <a:pt x="0" y="6541"/>
                      <a:pt x="1884" y="8445"/>
                      <a:pt x="4227" y="8445"/>
                    </a:cubicBezTo>
                    <a:cubicBezTo>
                      <a:pt x="7993" y="8445"/>
                      <a:pt x="9876" y="3926"/>
                      <a:pt x="7240" y="1269"/>
                    </a:cubicBezTo>
                    <a:cubicBezTo>
                      <a:pt x="6378" y="393"/>
                      <a:pt x="5312" y="0"/>
                      <a:pt x="426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86" name="Google Shape;1086;p7"/>
              <p:cNvSpPr/>
              <p:nvPr/>
            </p:nvSpPr>
            <p:spPr>
              <a:xfrm rot="10800000">
                <a:off x="8006818" y="1923500"/>
                <a:ext cx="185928" cy="159049"/>
              </a:xfrm>
              <a:custGeom>
                <a:avLst/>
                <a:gdLst/>
                <a:ahLst/>
                <a:cxnLst/>
                <a:rect l="l" t="t" r="r" b="b"/>
                <a:pathLst>
                  <a:path w="9857" h="8432" extrusionOk="0">
                    <a:moveTo>
                      <a:pt x="4271" y="0"/>
                    </a:moveTo>
                    <a:cubicBezTo>
                      <a:pt x="2122" y="0"/>
                      <a:pt x="50" y="1660"/>
                      <a:pt x="22" y="4184"/>
                    </a:cubicBezTo>
                    <a:cubicBezTo>
                      <a:pt x="1" y="6506"/>
                      <a:pt x="1884" y="8431"/>
                      <a:pt x="4228" y="8431"/>
                    </a:cubicBezTo>
                    <a:cubicBezTo>
                      <a:pt x="7973" y="8431"/>
                      <a:pt x="9856" y="3912"/>
                      <a:pt x="7220" y="1255"/>
                    </a:cubicBezTo>
                    <a:cubicBezTo>
                      <a:pt x="6367" y="388"/>
                      <a:pt x="5310" y="0"/>
                      <a:pt x="42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87" name="Google Shape;1087;p7"/>
              <p:cNvSpPr/>
              <p:nvPr/>
            </p:nvSpPr>
            <p:spPr>
              <a:xfrm rot="10800000">
                <a:off x="7771993" y="1923500"/>
                <a:ext cx="185909" cy="159049"/>
              </a:xfrm>
              <a:custGeom>
                <a:avLst/>
                <a:gdLst/>
                <a:ahLst/>
                <a:cxnLst/>
                <a:rect l="l" t="t" r="r" b="b"/>
                <a:pathLst>
                  <a:path w="9856" h="8432" extrusionOk="0">
                    <a:moveTo>
                      <a:pt x="4270" y="0"/>
                    </a:moveTo>
                    <a:cubicBezTo>
                      <a:pt x="2122" y="0"/>
                      <a:pt x="50" y="1660"/>
                      <a:pt x="21" y="4184"/>
                    </a:cubicBezTo>
                    <a:cubicBezTo>
                      <a:pt x="1" y="6527"/>
                      <a:pt x="1884" y="8431"/>
                      <a:pt x="4227" y="8431"/>
                    </a:cubicBezTo>
                    <a:cubicBezTo>
                      <a:pt x="7972" y="8431"/>
                      <a:pt x="9856" y="3912"/>
                      <a:pt x="7219" y="1255"/>
                    </a:cubicBezTo>
                    <a:cubicBezTo>
                      <a:pt x="6367" y="388"/>
                      <a:pt x="5309" y="0"/>
                      <a:pt x="42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88" name="Google Shape;1088;p7"/>
              <p:cNvSpPr/>
              <p:nvPr/>
            </p:nvSpPr>
            <p:spPr>
              <a:xfrm rot="10800000">
                <a:off x="7544657" y="1923500"/>
                <a:ext cx="185909" cy="159049"/>
              </a:xfrm>
              <a:custGeom>
                <a:avLst/>
                <a:gdLst/>
                <a:ahLst/>
                <a:cxnLst/>
                <a:rect l="l" t="t" r="r" b="b"/>
                <a:pathLst>
                  <a:path w="9856" h="8432" extrusionOk="0">
                    <a:moveTo>
                      <a:pt x="4256" y="0"/>
                    </a:moveTo>
                    <a:cubicBezTo>
                      <a:pt x="2103" y="0"/>
                      <a:pt x="36" y="1660"/>
                      <a:pt x="21" y="4184"/>
                    </a:cubicBezTo>
                    <a:cubicBezTo>
                      <a:pt x="1" y="6506"/>
                      <a:pt x="1884" y="8431"/>
                      <a:pt x="4227" y="8431"/>
                    </a:cubicBezTo>
                    <a:cubicBezTo>
                      <a:pt x="7972" y="8431"/>
                      <a:pt x="9856" y="3912"/>
                      <a:pt x="7219" y="1255"/>
                    </a:cubicBezTo>
                    <a:cubicBezTo>
                      <a:pt x="6360" y="388"/>
                      <a:pt x="5298" y="0"/>
                      <a:pt x="425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89" name="Google Shape;1089;p7"/>
              <p:cNvSpPr/>
              <p:nvPr/>
            </p:nvSpPr>
            <p:spPr>
              <a:xfrm rot="10800000">
                <a:off x="8268106" y="1682355"/>
                <a:ext cx="159067" cy="160652"/>
              </a:xfrm>
              <a:custGeom>
                <a:avLst/>
                <a:gdLst/>
                <a:ahLst/>
                <a:cxnLst/>
                <a:rect l="l" t="t" r="r" b="b"/>
                <a:pathLst>
                  <a:path w="8433" h="8517" extrusionOk="0">
                    <a:moveTo>
                      <a:pt x="4206" y="1"/>
                    </a:moveTo>
                    <a:cubicBezTo>
                      <a:pt x="1883" y="1"/>
                      <a:pt x="0" y="1905"/>
                      <a:pt x="0" y="4248"/>
                    </a:cubicBezTo>
                    <a:cubicBezTo>
                      <a:pt x="0" y="6613"/>
                      <a:pt x="1883" y="8517"/>
                      <a:pt x="4206" y="8517"/>
                    </a:cubicBezTo>
                    <a:cubicBezTo>
                      <a:pt x="6549" y="8517"/>
                      <a:pt x="8433" y="6613"/>
                      <a:pt x="8433" y="4248"/>
                    </a:cubicBezTo>
                    <a:cubicBezTo>
                      <a:pt x="8433" y="1905"/>
                      <a:pt x="6549" y="1"/>
                      <a:pt x="420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90" name="Google Shape;1090;p7"/>
              <p:cNvSpPr/>
              <p:nvPr/>
            </p:nvSpPr>
            <p:spPr>
              <a:xfrm rot="10800000">
                <a:off x="8006818" y="1681959"/>
                <a:ext cx="185928" cy="159445"/>
              </a:xfrm>
              <a:custGeom>
                <a:avLst/>
                <a:gdLst/>
                <a:ahLst/>
                <a:cxnLst/>
                <a:rect l="l" t="t" r="r" b="b"/>
                <a:pathLst>
                  <a:path w="9857" h="8453" extrusionOk="0">
                    <a:moveTo>
                      <a:pt x="4277" y="1"/>
                    </a:moveTo>
                    <a:cubicBezTo>
                      <a:pt x="2122" y="1"/>
                      <a:pt x="50" y="1660"/>
                      <a:pt x="22" y="4184"/>
                    </a:cubicBezTo>
                    <a:cubicBezTo>
                      <a:pt x="1" y="6528"/>
                      <a:pt x="1884" y="8432"/>
                      <a:pt x="4228" y="8453"/>
                    </a:cubicBezTo>
                    <a:cubicBezTo>
                      <a:pt x="7973" y="8432"/>
                      <a:pt x="9856" y="3933"/>
                      <a:pt x="7241"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91" name="Google Shape;1091;p7"/>
              <p:cNvSpPr/>
              <p:nvPr/>
            </p:nvSpPr>
            <p:spPr>
              <a:xfrm rot="10800000">
                <a:off x="7771993" y="1681959"/>
                <a:ext cx="185909" cy="159445"/>
              </a:xfrm>
              <a:custGeom>
                <a:avLst/>
                <a:gdLst/>
                <a:ahLst/>
                <a:cxnLst/>
                <a:rect l="l" t="t" r="r" b="b"/>
                <a:pathLst>
                  <a:path w="9856" h="8453" extrusionOk="0">
                    <a:moveTo>
                      <a:pt x="4277" y="1"/>
                    </a:moveTo>
                    <a:cubicBezTo>
                      <a:pt x="2122" y="1"/>
                      <a:pt x="50" y="1660"/>
                      <a:pt x="21" y="4184"/>
                    </a:cubicBezTo>
                    <a:cubicBezTo>
                      <a:pt x="1" y="6528"/>
                      <a:pt x="1884" y="8432"/>
                      <a:pt x="4227" y="8453"/>
                    </a:cubicBezTo>
                    <a:cubicBezTo>
                      <a:pt x="7972" y="8432"/>
                      <a:pt x="9856" y="3933"/>
                      <a:pt x="7240"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092" name="Google Shape;1092;p7"/>
              <p:cNvSpPr/>
              <p:nvPr/>
            </p:nvSpPr>
            <p:spPr>
              <a:xfrm rot="10800000">
                <a:off x="7544657" y="1681959"/>
                <a:ext cx="185909" cy="159445"/>
              </a:xfrm>
              <a:custGeom>
                <a:avLst/>
                <a:gdLst/>
                <a:ahLst/>
                <a:cxnLst/>
                <a:rect l="l" t="t" r="r" b="b"/>
                <a:pathLst>
                  <a:path w="9856" h="8453" extrusionOk="0">
                    <a:moveTo>
                      <a:pt x="4270" y="1"/>
                    </a:moveTo>
                    <a:cubicBezTo>
                      <a:pt x="2122" y="1"/>
                      <a:pt x="50" y="1660"/>
                      <a:pt x="21" y="4184"/>
                    </a:cubicBezTo>
                    <a:cubicBezTo>
                      <a:pt x="1" y="6528"/>
                      <a:pt x="1884" y="8432"/>
                      <a:pt x="4227" y="8453"/>
                    </a:cubicBezTo>
                    <a:cubicBezTo>
                      <a:pt x="7972" y="8432"/>
                      <a:pt x="9856" y="3933"/>
                      <a:pt x="7219" y="1255"/>
                    </a:cubicBezTo>
                    <a:cubicBezTo>
                      <a:pt x="6367" y="389"/>
                      <a:pt x="5309" y="1"/>
                      <a:pt x="427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093" name="Google Shape;1093;p7"/>
            <p:cNvGrpSpPr/>
            <p:nvPr/>
          </p:nvGrpSpPr>
          <p:grpSpPr>
            <a:xfrm flipH="1">
              <a:off x="-214557" y="968289"/>
              <a:ext cx="921961" cy="469676"/>
              <a:chOff x="7768860" y="938388"/>
              <a:chExt cx="921961" cy="469676"/>
            </a:xfrm>
          </p:grpSpPr>
          <p:sp>
            <p:nvSpPr>
              <p:cNvPr id="1094" name="Google Shape;1094;p7"/>
              <p:cNvSpPr/>
              <p:nvPr/>
            </p:nvSpPr>
            <p:spPr>
              <a:xfrm rot="10800000">
                <a:off x="7768860" y="938388"/>
                <a:ext cx="921961" cy="469676"/>
              </a:xfrm>
              <a:custGeom>
                <a:avLst/>
                <a:gdLst/>
                <a:ahLst/>
                <a:cxnLst/>
                <a:rect l="l" t="t" r="r" b="b"/>
                <a:pathLst>
                  <a:path w="48878" h="24900" extrusionOk="0">
                    <a:moveTo>
                      <a:pt x="0" y="1"/>
                    </a:moveTo>
                    <a:lnTo>
                      <a:pt x="0" y="24900"/>
                    </a:lnTo>
                    <a:lnTo>
                      <a:pt x="48878" y="24900"/>
                    </a:lnTo>
                    <a:lnTo>
                      <a:pt x="4887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095" name="Google Shape;1095;p7"/>
              <p:cNvSpPr/>
              <p:nvPr/>
            </p:nvSpPr>
            <p:spPr>
              <a:xfrm rot="10800000">
                <a:off x="8480051" y="1220571"/>
                <a:ext cx="186305" cy="159313"/>
              </a:xfrm>
              <a:custGeom>
                <a:avLst/>
                <a:gdLst/>
                <a:ahLst/>
                <a:cxnLst/>
                <a:rect l="l" t="t" r="r" b="b"/>
                <a:pathLst>
                  <a:path w="9877" h="8446" extrusionOk="0">
                    <a:moveTo>
                      <a:pt x="4267" y="0"/>
                    </a:moveTo>
                    <a:cubicBezTo>
                      <a:pt x="2116" y="0"/>
                      <a:pt x="50" y="1663"/>
                      <a:pt x="22" y="4198"/>
                    </a:cubicBezTo>
                    <a:cubicBezTo>
                      <a:pt x="1" y="6520"/>
                      <a:pt x="1905" y="8445"/>
                      <a:pt x="4248" y="8445"/>
                    </a:cubicBezTo>
                    <a:cubicBezTo>
                      <a:pt x="7993" y="8445"/>
                      <a:pt x="9877" y="3926"/>
                      <a:pt x="7240" y="1269"/>
                    </a:cubicBezTo>
                    <a:cubicBezTo>
                      <a:pt x="6378" y="393"/>
                      <a:pt x="5313" y="0"/>
                      <a:pt x="426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96" name="Google Shape;1096;p7"/>
              <p:cNvSpPr/>
              <p:nvPr/>
            </p:nvSpPr>
            <p:spPr>
              <a:xfrm rot="10800000">
                <a:off x="8255865" y="1220571"/>
                <a:ext cx="185909" cy="159143"/>
              </a:xfrm>
              <a:custGeom>
                <a:avLst/>
                <a:gdLst/>
                <a:ahLst/>
                <a:cxnLst/>
                <a:rect l="l" t="t" r="r" b="b"/>
                <a:pathLst>
                  <a:path w="9856" h="8437" extrusionOk="0">
                    <a:moveTo>
                      <a:pt x="4246" y="1"/>
                    </a:moveTo>
                    <a:cubicBezTo>
                      <a:pt x="2094" y="1"/>
                      <a:pt x="28" y="1654"/>
                      <a:pt x="0" y="4189"/>
                    </a:cubicBezTo>
                    <a:cubicBezTo>
                      <a:pt x="0" y="6511"/>
                      <a:pt x="1883" y="8436"/>
                      <a:pt x="4227" y="8436"/>
                    </a:cubicBezTo>
                    <a:cubicBezTo>
                      <a:pt x="7972" y="8436"/>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97" name="Google Shape;1097;p7"/>
              <p:cNvSpPr/>
              <p:nvPr/>
            </p:nvSpPr>
            <p:spPr>
              <a:xfrm rot="10800000">
                <a:off x="8004460" y="1220571"/>
                <a:ext cx="185909" cy="159143"/>
              </a:xfrm>
              <a:custGeom>
                <a:avLst/>
                <a:gdLst/>
                <a:ahLst/>
                <a:cxnLst/>
                <a:rect l="l" t="t" r="r" b="b"/>
                <a:pathLst>
                  <a:path w="9856" h="8437" extrusionOk="0">
                    <a:moveTo>
                      <a:pt x="4261" y="1"/>
                    </a:moveTo>
                    <a:cubicBezTo>
                      <a:pt x="2116" y="1"/>
                      <a:pt x="50" y="1654"/>
                      <a:pt x="21" y="4189"/>
                    </a:cubicBezTo>
                    <a:cubicBezTo>
                      <a:pt x="1" y="6511"/>
                      <a:pt x="1884" y="8436"/>
                      <a:pt x="4227" y="8436"/>
                    </a:cubicBezTo>
                    <a:cubicBezTo>
                      <a:pt x="7972" y="8436"/>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98" name="Google Shape;1098;p7"/>
              <p:cNvSpPr/>
              <p:nvPr/>
            </p:nvSpPr>
            <p:spPr>
              <a:xfrm rot="10800000">
                <a:off x="7777124" y="1220571"/>
                <a:ext cx="185909" cy="159313"/>
              </a:xfrm>
              <a:custGeom>
                <a:avLst/>
                <a:gdLst/>
                <a:ahLst/>
                <a:cxnLst/>
                <a:rect l="l" t="t" r="r" b="b"/>
                <a:pathLst>
                  <a:path w="9856" h="8446" extrusionOk="0">
                    <a:moveTo>
                      <a:pt x="4247" y="0"/>
                    </a:moveTo>
                    <a:cubicBezTo>
                      <a:pt x="2097" y="0"/>
                      <a:pt x="36" y="1663"/>
                      <a:pt x="21" y="4198"/>
                    </a:cubicBezTo>
                    <a:cubicBezTo>
                      <a:pt x="1" y="6520"/>
                      <a:pt x="1884" y="8445"/>
                      <a:pt x="4227" y="8445"/>
                    </a:cubicBezTo>
                    <a:cubicBezTo>
                      <a:pt x="7972" y="8445"/>
                      <a:pt x="9856" y="3926"/>
                      <a:pt x="7219" y="1269"/>
                    </a:cubicBezTo>
                    <a:cubicBezTo>
                      <a:pt x="6357" y="393"/>
                      <a:pt x="5291" y="0"/>
                      <a:pt x="424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099" name="Google Shape;1099;p7"/>
              <p:cNvSpPr/>
              <p:nvPr/>
            </p:nvSpPr>
            <p:spPr>
              <a:xfrm rot="10800000">
                <a:off x="8480051" y="979426"/>
                <a:ext cx="186305" cy="159313"/>
              </a:xfrm>
              <a:custGeom>
                <a:avLst/>
                <a:gdLst/>
                <a:ahLst/>
                <a:cxnLst/>
                <a:rect l="l" t="t" r="r" b="b"/>
                <a:pathLst>
                  <a:path w="9877" h="8446" extrusionOk="0">
                    <a:moveTo>
                      <a:pt x="4267" y="1"/>
                    </a:moveTo>
                    <a:cubicBezTo>
                      <a:pt x="2116" y="1"/>
                      <a:pt x="50" y="1664"/>
                      <a:pt x="22" y="4198"/>
                    </a:cubicBezTo>
                    <a:cubicBezTo>
                      <a:pt x="1" y="6521"/>
                      <a:pt x="1905" y="8446"/>
                      <a:pt x="4248" y="8446"/>
                    </a:cubicBezTo>
                    <a:cubicBezTo>
                      <a:pt x="7993" y="8446"/>
                      <a:pt x="9877" y="3926"/>
                      <a:pt x="7240" y="1269"/>
                    </a:cubicBezTo>
                    <a:cubicBezTo>
                      <a:pt x="6378" y="393"/>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00" name="Google Shape;1100;p7"/>
              <p:cNvSpPr/>
              <p:nvPr/>
            </p:nvSpPr>
            <p:spPr>
              <a:xfrm rot="10800000">
                <a:off x="8255865" y="979426"/>
                <a:ext cx="185909" cy="159143"/>
              </a:xfrm>
              <a:custGeom>
                <a:avLst/>
                <a:gdLst/>
                <a:ahLst/>
                <a:cxnLst/>
                <a:rect l="l" t="t" r="r" b="b"/>
                <a:pathLst>
                  <a:path w="9856" h="8437" extrusionOk="0">
                    <a:moveTo>
                      <a:pt x="4246" y="1"/>
                    </a:moveTo>
                    <a:cubicBezTo>
                      <a:pt x="2094" y="1"/>
                      <a:pt x="28" y="1654"/>
                      <a:pt x="0" y="4189"/>
                    </a:cubicBezTo>
                    <a:cubicBezTo>
                      <a:pt x="0" y="6512"/>
                      <a:pt x="1883" y="8437"/>
                      <a:pt x="4227" y="8437"/>
                    </a:cubicBezTo>
                    <a:cubicBezTo>
                      <a:pt x="7972" y="8437"/>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01" name="Google Shape;1101;p7"/>
              <p:cNvSpPr/>
              <p:nvPr/>
            </p:nvSpPr>
            <p:spPr>
              <a:xfrm rot="10800000">
                <a:off x="8004460" y="979426"/>
                <a:ext cx="185909" cy="159143"/>
              </a:xfrm>
              <a:custGeom>
                <a:avLst/>
                <a:gdLst/>
                <a:ahLst/>
                <a:cxnLst/>
                <a:rect l="l" t="t" r="r" b="b"/>
                <a:pathLst>
                  <a:path w="9856" h="8437" extrusionOk="0">
                    <a:moveTo>
                      <a:pt x="4261" y="1"/>
                    </a:moveTo>
                    <a:cubicBezTo>
                      <a:pt x="2116" y="1"/>
                      <a:pt x="50" y="1654"/>
                      <a:pt x="21" y="4189"/>
                    </a:cubicBezTo>
                    <a:cubicBezTo>
                      <a:pt x="1" y="6512"/>
                      <a:pt x="1884" y="8437"/>
                      <a:pt x="4227" y="8437"/>
                    </a:cubicBezTo>
                    <a:cubicBezTo>
                      <a:pt x="7972" y="8437"/>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02" name="Google Shape;1102;p7"/>
              <p:cNvSpPr/>
              <p:nvPr/>
            </p:nvSpPr>
            <p:spPr>
              <a:xfrm rot="10800000">
                <a:off x="7777124" y="979426"/>
                <a:ext cx="185909" cy="159313"/>
              </a:xfrm>
              <a:custGeom>
                <a:avLst/>
                <a:gdLst/>
                <a:ahLst/>
                <a:cxnLst/>
                <a:rect l="l" t="t" r="r" b="b"/>
                <a:pathLst>
                  <a:path w="9856" h="8446" extrusionOk="0">
                    <a:moveTo>
                      <a:pt x="4247" y="1"/>
                    </a:moveTo>
                    <a:cubicBezTo>
                      <a:pt x="2097" y="1"/>
                      <a:pt x="36" y="1664"/>
                      <a:pt x="21" y="4198"/>
                    </a:cubicBezTo>
                    <a:cubicBezTo>
                      <a:pt x="1" y="6521"/>
                      <a:pt x="1884" y="8446"/>
                      <a:pt x="4227" y="8446"/>
                    </a:cubicBezTo>
                    <a:cubicBezTo>
                      <a:pt x="7972" y="8446"/>
                      <a:pt x="9856" y="3926"/>
                      <a:pt x="7219" y="1269"/>
                    </a:cubicBezTo>
                    <a:cubicBezTo>
                      <a:pt x="6357" y="393"/>
                      <a:pt x="5291" y="1"/>
                      <a:pt x="424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103" name="Google Shape;1103;p7"/>
            <p:cNvGrpSpPr/>
            <p:nvPr/>
          </p:nvGrpSpPr>
          <p:grpSpPr>
            <a:xfrm flipH="1">
              <a:off x="488949" y="263093"/>
              <a:ext cx="902627" cy="470072"/>
              <a:chOff x="7078551" y="244136"/>
              <a:chExt cx="902627" cy="470072"/>
            </a:xfrm>
          </p:grpSpPr>
          <p:sp>
            <p:nvSpPr>
              <p:cNvPr id="1104" name="Google Shape;1104;p7"/>
              <p:cNvSpPr/>
              <p:nvPr/>
            </p:nvSpPr>
            <p:spPr>
              <a:xfrm rot="10800000">
                <a:off x="7078551" y="244136"/>
                <a:ext cx="902627" cy="470072"/>
              </a:xfrm>
              <a:custGeom>
                <a:avLst/>
                <a:gdLst/>
                <a:ahLst/>
                <a:cxnLst/>
                <a:rect l="l" t="t" r="r" b="b"/>
                <a:pathLst>
                  <a:path w="47853" h="24921" extrusionOk="0">
                    <a:moveTo>
                      <a:pt x="0" y="0"/>
                    </a:moveTo>
                    <a:lnTo>
                      <a:pt x="0" y="24920"/>
                    </a:lnTo>
                    <a:lnTo>
                      <a:pt x="47852" y="24920"/>
                    </a:lnTo>
                    <a:lnTo>
                      <a:pt x="47852"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105" name="Google Shape;1105;p7"/>
              <p:cNvSpPr/>
              <p:nvPr/>
            </p:nvSpPr>
            <p:spPr>
              <a:xfrm rot="10800000">
                <a:off x="7762524" y="526319"/>
                <a:ext cx="186305" cy="159332"/>
              </a:xfrm>
              <a:custGeom>
                <a:avLst/>
                <a:gdLst/>
                <a:ahLst/>
                <a:cxnLst/>
                <a:rect l="l" t="t" r="r" b="b"/>
                <a:pathLst>
                  <a:path w="9877" h="8447" extrusionOk="0">
                    <a:moveTo>
                      <a:pt x="4267" y="1"/>
                    </a:moveTo>
                    <a:cubicBezTo>
                      <a:pt x="2116" y="1"/>
                      <a:pt x="50" y="1664"/>
                      <a:pt x="22" y="4199"/>
                    </a:cubicBezTo>
                    <a:cubicBezTo>
                      <a:pt x="1" y="6521"/>
                      <a:pt x="1905" y="8446"/>
                      <a:pt x="4248" y="8446"/>
                    </a:cubicBezTo>
                    <a:cubicBezTo>
                      <a:pt x="7994" y="8446"/>
                      <a:pt x="9877" y="3927"/>
                      <a:pt x="7240" y="1269"/>
                    </a:cubicBezTo>
                    <a:cubicBezTo>
                      <a:pt x="6378" y="394"/>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06" name="Google Shape;1106;p7"/>
              <p:cNvSpPr/>
              <p:nvPr/>
            </p:nvSpPr>
            <p:spPr>
              <a:xfrm rot="10800000">
                <a:off x="7542676" y="522376"/>
                <a:ext cx="185909" cy="159162"/>
              </a:xfrm>
              <a:custGeom>
                <a:avLst/>
                <a:gdLst/>
                <a:ahLst/>
                <a:cxnLst/>
                <a:rect l="l" t="t" r="r" b="b"/>
                <a:pathLst>
                  <a:path w="9856" h="8438" extrusionOk="0">
                    <a:moveTo>
                      <a:pt x="4248" y="1"/>
                    </a:moveTo>
                    <a:cubicBezTo>
                      <a:pt x="2104" y="1"/>
                      <a:pt x="49" y="1649"/>
                      <a:pt x="21" y="4169"/>
                    </a:cubicBezTo>
                    <a:cubicBezTo>
                      <a:pt x="0" y="6512"/>
                      <a:pt x="1883" y="8437"/>
                      <a:pt x="4248" y="8437"/>
                    </a:cubicBezTo>
                    <a:cubicBezTo>
                      <a:pt x="7972" y="8437"/>
                      <a:pt x="9855" y="3918"/>
                      <a:pt x="7219" y="1260"/>
                    </a:cubicBezTo>
                    <a:cubicBezTo>
                      <a:pt x="6356" y="391"/>
                      <a:pt x="5292" y="1"/>
                      <a:pt x="4248"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07" name="Google Shape;1107;p7"/>
              <p:cNvSpPr/>
              <p:nvPr/>
            </p:nvSpPr>
            <p:spPr>
              <a:xfrm rot="10800000">
                <a:off x="7313378" y="522376"/>
                <a:ext cx="185909" cy="159162"/>
              </a:xfrm>
              <a:custGeom>
                <a:avLst/>
                <a:gdLst/>
                <a:ahLst/>
                <a:cxnLst/>
                <a:rect l="l" t="t" r="r" b="b"/>
                <a:pathLst>
                  <a:path w="9856" h="8438" extrusionOk="0">
                    <a:moveTo>
                      <a:pt x="4244" y="1"/>
                    </a:moveTo>
                    <a:cubicBezTo>
                      <a:pt x="2093" y="1"/>
                      <a:pt x="29" y="1649"/>
                      <a:pt x="1" y="4169"/>
                    </a:cubicBezTo>
                    <a:cubicBezTo>
                      <a:pt x="1" y="6512"/>
                      <a:pt x="1884" y="8416"/>
                      <a:pt x="4227" y="8437"/>
                    </a:cubicBezTo>
                    <a:cubicBezTo>
                      <a:pt x="7973" y="8437"/>
                      <a:pt x="9856" y="3918"/>
                      <a:pt x="7219" y="1260"/>
                    </a:cubicBezTo>
                    <a:cubicBezTo>
                      <a:pt x="6357" y="391"/>
                      <a:pt x="5290" y="1"/>
                      <a:pt x="4244"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08" name="Google Shape;1108;p7"/>
              <p:cNvSpPr/>
              <p:nvPr/>
            </p:nvSpPr>
            <p:spPr>
              <a:xfrm rot="10800000">
                <a:off x="7086042" y="522376"/>
                <a:ext cx="185909" cy="159332"/>
              </a:xfrm>
              <a:custGeom>
                <a:avLst/>
                <a:gdLst/>
                <a:ahLst/>
                <a:cxnLst/>
                <a:rect l="l" t="t" r="r" b="b"/>
                <a:pathLst>
                  <a:path w="9856" h="8447" extrusionOk="0">
                    <a:moveTo>
                      <a:pt x="4243" y="0"/>
                    </a:moveTo>
                    <a:cubicBezTo>
                      <a:pt x="2093" y="0"/>
                      <a:pt x="29" y="1658"/>
                      <a:pt x="1" y="4178"/>
                    </a:cubicBezTo>
                    <a:cubicBezTo>
                      <a:pt x="1" y="6521"/>
                      <a:pt x="1884" y="8425"/>
                      <a:pt x="4227" y="8446"/>
                    </a:cubicBezTo>
                    <a:cubicBezTo>
                      <a:pt x="7973" y="8446"/>
                      <a:pt x="9856" y="3927"/>
                      <a:pt x="7219" y="1269"/>
                    </a:cubicBezTo>
                    <a:cubicBezTo>
                      <a:pt x="6357" y="393"/>
                      <a:pt x="5290" y="0"/>
                      <a:pt x="424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09" name="Google Shape;1109;p7"/>
              <p:cNvSpPr/>
              <p:nvPr/>
            </p:nvSpPr>
            <p:spPr>
              <a:xfrm rot="10800000">
                <a:off x="7762524" y="285571"/>
                <a:ext cx="186305" cy="159049"/>
              </a:xfrm>
              <a:custGeom>
                <a:avLst/>
                <a:gdLst/>
                <a:ahLst/>
                <a:cxnLst/>
                <a:rect l="l" t="t" r="r" b="b"/>
                <a:pathLst>
                  <a:path w="9877" h="8432" extrusionOk="0">
                    <a:moveTo>
                      <a:pt x="4277" y="0"/>
                    </a:moveTo>
                    <a:cubicBezTo>
                      <a:pt x="2122" y="0"/>
                      <a:pt x="50" y="1660"/>
                      <a:pt x="22" y="4184"/>
                    </a:cubicBezTo>
                    <a:cubicBezTo>
                      <a:pt x="1" y="6527"/>
                      <a:pt x="1905" y="8431"/>
                      <a:pt x="4248" y="8431"/>
                    </a:cubicBezTo>
                    <a:cubicBezTo>
                      <a:pt x="7994" y="8431"/>
                      <a:pt x="9877" y="3912"/>
                      <a:pt x="7240" y="1255"/>
                    </a:cubicBezTo>
                    <a:cubicBezTo>
                      <a:pt x="6381" y="388"/>
                      <a:pt x="5319" y="0"/>
                      <a:pt x="42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10" name="Google Shape;1110;p7"/>
              <p:cNvSpPr/>
              <p:nvPr/>
            </p:nvSpPr>
            <p:spPr>
              <a:xfrm rot="10800000">
                <a:off x="7542676" y="280836"/>
                <a:ext cx="185909" cy="159539"/>
              </a:xfrm>
              <a:custGeom>
                <a:avLst/>
                <a:gdLst/>
                <a:ahLst/>
                <a:cxnLst/>
                <a:rect l="l" t="t" r="r" b="b"/>
                <a:pathLst>
                  <a:path w="9856" h="8458" extrusionOk="0">
                    <a:moveTo>
                      <a:pt x="4258" y="0"/>
                    </a:moveTo>
                    <a:cubicBezTo>
                      <a:pt x="2113" y="0"/>
                      <a:pt x="49" y="1649"/>
                      <a:pt x="21" y="4168"/>
                    </a:cubicBezTo>
                    <a:cubicBezTo>
                      <a:pt x="0" y="6512"/>
                      <a:pt x="1883" y="8437"/>
                      <a:pt x="4248" y="8458"/>
                    </a:cubicBezTo>
                    <a:cubicBezTo>
                      <a:pt x="7972" y="8437"/>
                      <a:pt x="9855" y="3917"/>
                      <a:pt x="7219" y="1260"/>
                    </a:cubicBezTo>
                    <a:cubicBezTo>
                      <a:pt x="6363" y="390"/>
                      <a:pt x="5301" y="0"/>
                      <a:pt x="425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11" name="Google Shape;1111;p7"/>
              <p:cNvSpPr/>
              <p:nvPr/>
            </p:nvSpPr>
            <p:spPr>
              <a:xfrm rot="10800000">
                <a:off x="7313378" y="280836"/>
                <a:ext cx="186305" cy="159539"/>
              </a:xfrm>
              <a:custGeom>
                <a:avLst/>
                <a:gdLst/>
                <a:ahLst/>
                <a:cxnLst/>
                <a:rect l="l" t="t" r="r" b="b"/>
                <a:pathLst>
                  <a:path w="9877" h="8458" extrusionOk="0">
                    <a:moveTo>
                      <a:pt x="4279" y="0"/>
                    </a:moveTo>
                    <a:cubicBezTo>
                      <a:pt x="2133" y="0"/>
                      <a:pt x="64" y="1649"/>
                      <a:pt x="22" y="4168"/>
                    </a:cubicBezTo>
                    <a:cubicBezTo>
                      <a:pt x="1" y="6512"/>
                      <a:pt x="1905" y="8437"/>
                      <a:pt x="4248" y="8458"/>
                    </a:cubicBezTo>
                    <a:cubicBezTo>
                      <a:pt x="7994" y="8437"/>
                      <a:pt x="9877" y="3938"/>
                      <a:pt x="7240" y="1260"/>
                    </a:cubicBezTo>
                    <a:cubicBezTo>
                      <a:pt x="6385" y="390"/>
                      <a:pt x="532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12" name="Google Shape;1112;p7"/>
              <p:cNvSpPr/>
              <p:nvPr/>
            </p:nvSpPr>
            <p:spPr>
              <a:xfrm rot="10800000">
                <a:off x="7086042" y="280836"/>
                <a:ext cx="186305" cy="159539"/>
              </a:xfrm>
              <a:custGeom>
                <a:avLst/>
                <a:gdLst/>
                <a:ahLst/>
                <a:cxnLst/>
                <a:rect l="l" t="t" r="r" b="b"/>
                <a:pathLst>
                  <a:path w="9877" h="8458" extrusionOk="0">
                    <a:moveTo>
                      <a:pt x="4274" y="0"/>
                    </a:moveTo>
                    <a:cubicBezTo>
                      <a:pt x="2124" y="0"/>
                      <a:pt x="50" y="1649"/>
                      <a:pt x="22" y="4168"/>
                    </a:cubicBezTo>
                    <a:cubicBezTo>
                      <a:pt x="1" y="6512"/>
                      <a:pt x="1905" y="8437"/>
                      <a:pt x="4248" y="8458"/>
                    </a:cubicBezTo>
                    <a:cubicBezTo>
                      <a:pt x="7994" y="8458"/>
                      <a:pt x="9877" y="3938"/>
                      <a:pt x="7240" y="1260"/>
                    </a:cubicBezTo>
                    <a:cubicBezTo>
                      <a:pt x="6385" y="390"/>
                      <a:pt x="5320" y="0"/>
                      <a:pt x="4274"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113" name="Google Shape;1113;p7"/>
            <p:cNvGrpSpPr/>
            <p:nvPr/>
          </p:nvGrpSpPr>
          <p:grpSpPr>
            <a:xfrm flipH="1">
              <a:off x="-699868" y="488433"/>
              <a:ext cx="933015" cy="469695"/>
              <a:chOff x="8210498" y="469492"/>
              <a:chExt cx="933015" cy="469695"/>
            </a:xfrm>
          </p:grpSpPr>
          <p:sp>
            <p:nvSpPr>
              <p:cNvPr id="1114" name="Google Shape;1114;p7"/>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115" name="Google Shape;1115;p7"/>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16" name="Google Shape;1116;p7"/>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17" name="Google Shape;1117;p7"/>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18" name="Google Shape;1118;p7"/>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19" name="Google Shape;1119;p7"/>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20" name="Google Shape;1120;p7"/>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21" name="Google Shape;1121;p7"/>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22" name="Google Shape;1122;p7"/>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grpSp>
        <p:nvGrpSpPr>
          <p:cNvPr id="1123" name="Google Shape;1123;p7"/>
          <p:cNvGrpSpPr/>
          <p:nvPr/>
        </p:nvGrpSpPr>
        <p:grpSpPr>
          <a:xfrm rot="10800000">
            <a:off x="5788098" y="2019492"/>
            <a:ext cx="4055896" cy="3124016"/>
            <a:chOff x="-699868" y="-564"/>
            <a:chExt cx="4055896" cy="3124016"/>
          </a:xfrm>
        </p:grpSpPr>
        <p:grpSp>
          <p:nvGrpSpPr>
            <p:cNvPr id="1124" name="Google Shape;1124;p7"/>
            <p:cNvGrpSpPr/>
            <p:nvPr/>
          </p:nvGrpSpPr>
          <p:grpSpPr>
            <a:xfrm flipH="1">
              <a:off x="488444" y="741001"/>
              <a:ext cx="219463" cy="219462"/>
              <a:chOff x="7759356" y="714196"/>
              <a:chExt cx="233273" cy="233669"/>
            </a:xfrm>
          </p:grpSpPr>
          <p:sp>
            <p:nvSpPr>
              <p:cNvPr id="1125" name="Google Shape;1125;p7"/>
              <p:cNvSpPr/>
              <p:nvPr/>
            </p:nvSpPr>
            <p:spPr>
              <a:xfrm rot="10800000">
                <a:off x="7759356" y="714196"/>
                <a:ext cx="233273" cy="233669"/>
              </a:xfrm>
              <a:custGeom>
                <a:avLst/>
                <a:gdLst/>
                <a:ahLst/>
                <a:cxnLst/>
                <a:rect l="l" t="t" r="r" b="b"/>
                <a:pathLst>
                  <a:path w="12367" h="12388" extrusionOk="0">
                    <a:moveTo>
                      <a:pt x="0" y="1"/>
                    </a:moveTo>
                    <a:lnTo>
                      <a:pt x="0" y="12387"/>
                    </a:lnTo>
                    <a:lnTo>
                      <a:pt x="12366" y="12387"/>
                    </a:lnTo>
                    <a:lnTo>
                      <a:pt x="12366"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26" name="Google Shape;1126;p7"/>
              <p:cNvSpPr/>
              <p:nvPr/>
            </p:nvSpPr>
            <p:spPr>
              <a:xfrm rot="10800000">
                <a:off x="7775539" y="755240"/>
                <a:ext cx="175648" cy="150447"/>
              </a:xfrm>
              <a:custGeom>
                <a:avLst/>
                <a:gdLst/>
                <a:ahLst/>
                <a:cxnLst/>
                <a:rect l="l" t="t" r="r" b="b"/>
                <a:pathLst>
                  <a:path w="9312" h="7976" extrusionOk="0">
                    <a:moveTo>
                      <a:pt x="4019" y="1"/>
                    </a:moveTo>
                    <a:cubicBezTo>
                      <a:pt x="1985" y="1"/>
                      <a:pt x="28" y="1576"/>
                      <a:pt x="0" y="3958"/>
                    </a:cubicBezTo>
                    <a:cubicBezTo>
                      <a:pt x="0" y="6176"/>
                      <a:pt x="1779" y="7975"/>
                      <a:pt x="3997" y="7975"/>
                    </a:cubicBezTo>
                    <a:cubicBezTo>
                      <a:pt x="7533" y="7975"/>
                      <a:pt x="9311" y="3707"/>
                      <a:pt x="6821" y="1196"/>
                    </a:cubicBezTo>
                    <a:cubicBezTo>
                      <a:pt x="6009" y="370"/>
                      <a:pt x="5005" y="1"/>
                      <a:pt x="401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127" name="Google Shape;1127;p7"/>
            <p:cNvGrpSpPr/>
            <p:nvPr/>
          </p:nvGrpSpPr>
          <p:grpSpPr>
            <a:xfrm flipH="1">
              <a:off x="961690" y="1224908"/>
              <a:ext cx="218784" cy="651124"/>
              <a:chOff x="7305872" y="1180727"/>
              <a:chExt cx="233669" cy="695423"/>
            </a:xfrm>
          </p:grpSpPr>
          <p:grpSp>
            <p:nvGrpSpPr>
              <p:cNvPr id="1128" name="Google Shape;1128;p7"/>
              <p:cNvGrpSpPr/>
              <p:nvPr/>
            </p:nvGrpSpPr>
            <p:grpSpPr>
              <a:xfrm>
                <a:off x="7305872" y="1180727"/>
                <a:ext cx="233669" cy="695423"/>
                <a:chOff x="7305872" y="1180727"/>
                <a:chExt cx="233669" cy="695423"/>
              </a:xfrm>
            </p:grpSpPr>
            <p:sp>
              <p:nvSpPr>
                <p:cNvPr id="1129" name="Google Shape;1129;p7"/>
                <p:cNvSpPr/>
                <p:nvPr/>
              </p:nvSpPr>
              <p:spPr>
                <a:xfrm rot="10800000">
                  <a:off x="7305872" y="1180727"/>
                  <a:ext cx="233669" cy="695423"/>
                </a:xfrm>
                <a:custGeom>
                  <a:avLst/>
                  <a:gdLst/>
                  <a:ahLst/>
                  <a:cxnLst/>
                  <a:rect l="l" t="t" r="r" b="b"/>
                  <a:pathLst>
                    <a:path w="12388" h="36868" extrusionOk="0">
                      <a:moveTo>
                        <a:pt x="1" y="0"/>
                      </a:moveTo>
                      <a:lnTo>
                        <a:pt x="1" y="36868"/>
                      </a:lnTo>
                      <a:lnTo>
                        <a:pt x="12387" y="36868"/>
                      </a:lnTo>
                      <a:lnTo>
                        <a:pt x="12387" y="0"/>
                      </a:lnTo>
                      <a:close/>
                    </a:path>
                  </a:pathLst>
                </a:custGeom>
                <a:solidFill>
                  <a:srgbClr val="FCB400"/>
                </a:solidFill>
                <a:ln>
                  <a:noFill/>
                </a:ln>
              </p:spPr>
              <p:txBody>
                <a:bodyPr spcFirstLastPara="1" wrap="square" lIns="91425" tIns="91425" rIns="91425" bIns="91425" anchor="ctr" anchorCtr="0">
                  <a:noAutofit/>
                </a:bodyPr>
                <a:lstStyle/>
                <a:p>
                  <a:endParaRPr sz="1400"/>
                </a:p>
              </p:txBody>
            </p:sp>
            <p:sp>
              <p:nvSpPr>
                <p:cNvPr id="1130" name="Google Shape;1130;p7"/>
                <p:cNvSpPr/>
                <p:nvPr/>
              </p:nvSpPr>
              <p:spPr>
                <a:xfrm rot="10800000">
                  <a:off x="7315340" y="1685109"/>
                  <a:ext cx="187889" cy="160878"/>
                </a:xfrm>
                <a:custGeom>
                  <a:avLst/>
                  <a:gdLst/>
                  <a:ahLst/>
                  <a:cxnLst/>
                  <a:rect l="l" t="t" r="r" b="b"/>
                  <a:pathLst>
                    <a:path w="9961" h="8529" extrusionOk="0">
                      <a:moveTo>
                        <a:pt x="4308" y="0"/>
                      </a:moveTo>
                      <a:cubicBezTo>
                        <a:pt x="2136" y="0"/>
                        <a:pt x="50" y="1668"/>
                        <a:pt x="21" y="4218"/>
                      </a:cubicBezTo>
                      <a:cubicBezTo>
                        <a:pt x="1" y="6582"/>
                        <a:pt x="1905" y="8507"/>
                        <a:pt x="4269" y="8528"/>
                      </a:cubicBezTo>
                      <a:cubicBezTo>
                        <a:pt x="8056" y="8528"/>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31" name="Google Shape;1131;p7"/>
                <p:cNvSpPr/>
                <p:nvPr/>
              </p:nvSpPr>
              <p:spPr>
                <a:xfrm rot="10800000">
                  <a:off x="7315340" y="1447115"/>
                  <a:ext cx="187889" cy="161067"/>
                </a:xfrm>
                <a:custGeom>
                  <a:avLst/>
                  <a:gdLst/>
                  <a:ahLst/>
                  <a:cxnLst/>
                  <a:rect l="l" t="t" r="r" b="b"/>
                  <a:pathLst>
                    <a:path w="9961" h="8539" extrusionOk="0">
                      <a:moveTo>
                        <a:pt x="4307" y="1"/>
                      </a:moveTo>
                      <a:cubicBezTo>
                        <a:pt x="2136" y="1"/>
                        <a:pt x="50" y="1678"/>
                        <a:pt x="21" y="4228"/>
                      </a:cubicBezTo>
                      <a:cubicBezTo>
                        <a:pt x="1" y="6592"/>
                        <a:pt x="1905" y="8517"/>
                        <a:pt x="4269" y="8538"/>
                      </a:cubicBezTo>
                      <a:cubicBezTo>
                        <a:pt x="8056" y="8517"/>
                        <a:pt x="9960" y="3956"/>
                        <a:pt x="7303" y="1278"/>
                      </a:cubicBezTo>
                      <a:cubicBezTo>
                        <a:pt x="6435"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sp>
            <p:nvSpPr>
              <p:cNvPr id="1132" name="Google Shape;1132;p7"/>
              <p:cNvSpPr/>
              <p:nvPr/>
            </p:nvSpPr>
            <p:spPr>
              <a:xfrm rot="10800000">
                <a:off x="7315340" y="1209517"/>
                <a:ext cx="187889" cy="160784"/>
              </a:xfrm>
              <a:custGeom>
                <a:avLst/>
                <a:gdLst/>
                <a:ahLst/>
                <a:cxnLst/>
                <a:rect l="l" t="t" r="r" b="b"/>
                <a:pathLst>
                  <a:path w="9961" h="8524" extrusionOk="0">
                    <a:moveTo>
                      <a:pt x="4320" y="0"/>
                    </a:moveTo>
                    <a:cubicBezTo>
                      <a:pt x="2144" y="0"/>
                      <a:pt x="50" y="1679"/>
                      <a:pt x="21" y="4234"/>
                    </a:cubicBezTo>
                    <a:cubicBezTo>
                      <a:pt x="1" y="6577"/>
                      <a:pt x="1905" y="8523"/>
                      <a:pt x="4269" y="8523"/>
                    </a:cubicBezTo>
                    <a:cubicBezTo>
                      <a:pt x="8056" y="8523"/>
                      <a:pt x="9960" y="3962"/>
                      <a:pt x="7303" y="1263"/>
                    </a:cubicBezTo>
                    <a:cubicBezTo>
                      <a:pt x="6438" y="391"/>
                      <a:pt x="5369" y="0"/>
                      <a:pt x="43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133" name="Google Shape;1133;p7"/>
            <p:cNvGrpSpPr/>
            <p:nvPr/>
          </p:nvGrpSpPr>
          <p:grpSpPr>
            <a:xfrm flipH="1">
              <a:off x="961362" y="743665"/>
              <a:ext cx="921584" cy="469676"/>
              <a:chOff x="6617957" y="714202"/>
              <a:chExt cx="921584" cy="469676"/>
            </a:xfrm>
          </p:grpSpPr>
          <p:sp>
            <p:nvSpPr>
              <p:cNvPr id="1134" name="Google Shape;1134;p7"/>
              <p:cNvSpPr/>
              <p:nvPr/>
            </p:nvSpPr>
            <p:spPr>
              <a:xfrm rot="10800000">
                <a:off x="6617957" y="714202"/>
                <a:ext cx="921584" cy="469676"/>
              </a:xfrm>
              <a:custGeom>
                <a:avLst/>
                <a:gdLst/>
                <a:ahLst/>
                <a:cxnLst/>
                <a:rect l="l" t="t" r="r" b="b"/>
                <a:pathLst>
                  <a:path w="48858" h="24900" extrusionOk="0">
                    <a:moveTo>
                      <a:pt x="1" y="0"/>
                    </a:moveTo>
                    <a:lnTo>
                      <a:pt x="1" y="24899"/>
                    </a:lnTo>
                    <a:lnTo>
                      <a:pt x="48857" y="24899"/>
                    </a:lnTo>
                    <a:lnTo>
                      <a:pt x="488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135" name="Google Shape;1135;p7"/>
              <p:cNvSpPr/>
              <p:nvPr/>
            </p:nvSpPr>
            <p:spPr>
              <a:xfrm rot="10800000">
                <a:off x="7098266" y="755240"/>
                <a:ext cx="185909" cy="159332"/>
              </a:xfrm>
              <a:custGeom>
                <a:avLst/>
                <a:gdLst/>
                <a:ahLst/>
                <a:cxnLst/>
                <a:rect l="l" t="t" r="r" b="b"/>
                <a:pathLst>
                  <a:path w="9856" h="8447" extrusionOk="0">
                    <a:moveTo>
                      <a:pt x="4253" y="1"/>
                    </a:moveTo>
                    <a:cubicBezTo>
                      <a:pt x="2104" y="1"/>
                      <a:pt x="35" y="1658"/>
                      <a:pt x="21" y="4178"/>
                    </a:cubicBezTo>
                    <a:cubicBezTo>
                      <a:pt x="0" y="6521"/>
                      <a:pt x="1883" y="8425"/>
                      <a:pt x="4227" y="8446"/>
                    </a:cubicBezTo>
                    <a:cubicBezTo>
                      <a:pt x="7972" y="8446"/>
                      <a:pt x="9855" y="3927"/>
                      <a:pt x="7219" y="1270"/>
                    </a:cubicBezTo>
                    <a:cubicBezTo>
                      <a:pt x="6363" y="393"/>
                      <a:pt x="5298"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36" name="Google Shape;1136;p7"/>
              <p:cNvSpPr/>
              <p:nvPr/>
            </p:nvSpPr>
            <p:spPr>
              <a:xfrm rot="10800000">
                <a:off x="7333109" y="996384"/>
                <a:ext cx="185909" cy="159143"/>
              </a:xfrm>
              <a:custGeom>
                <a:avLst/>
                <a:gdLst/>
                <a:ahLst/>
                <a:cxnLst/>
                <a:rect l="l" t="t" r="r" b="b"/>
                <a:pathLst>
                  <a:path w="9856" h="8437" extrusionOk="0">
                    <a:moveTo>
                      <a:pt x="4247" y="0"/>
                    </a:moveTo>
                    <a:cubicBezTo>
                      <a:pt x="2097" y="0"/>
                      <a:pt x="36" y="1654"/>
                      <a:pt x="22" y="4189"/>
                    </a:cubicBezTo>
                    <a:cubicBezTo>
                      <a:pt x="1" y="6511"/>
                      <a:pt x="1884" y="8415"/>
                      <a:pt x="4227" y="8436"/>
                    </a:cubicBezTo>
                    <a:cubicBezTo>
                      <a:pt x="7973" y="8436"/>
                      <a:pt x="9856" y="3917"/>
                      <a:pt x="7219" y="1259"/>
                    </a:cubicBezTo>
                    <a:cubicBezTo>
                      <a:pt x="6357" y="390"/>
                      <a:pt x="5292" y="0"/>
                      <a:pt x="424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37" name="Google Shape;1137;p7"/>
              <p:cNvSpPr/>
              <p:nvPr/>
            </p:nvSpPr>
            <p:spPr>
              <a:xfrm rot="10800000">
                <a:off x="7098266" y="996384"/>
                <a:ext cx="185909" cy="159332"/>
              </a:xfrm>
              <a:custGeom>
                <a:avLst/>
                <a:gdLst/>
                <a:ahLst/>
                <a:cxnLst/>
                <a:rect l="l" t="t" r="r" b="b"/>
                <a:pathLst>
                  <a:path w="9856" h="8447" extrusionOk="0">
                    <a:moveTo>
                      <a:pt x="4246" y="1"/>
                    </a:moveTo>
                    <a:cubicBezTo>
                      <a:pt x="2096" y="1"/>
                      <a:pt x="35" y="1664"/>
                      <a:pt x="21" y="4199"/>
                    </a:cubicBezTo>
                    <a:cubicBezTo>
                      <a:pt x="0" y="6521"/>
                      <a:pt x="1883" y="8425"/>
                      <a:pt x="4227" y="8446"/>
                    </a:cubicBezTo>
                    <a:cubicBezTo>
                      <a:pt x="7972" y="8446"/>
                      <a:pt x="9855" y="3927"/>
                      <a:pt x="7219" y="1269"/>
                    </a:cubicBezTo>
                    <a:cubicBezTo>
                      <a:pt x="6357" y="393"/>
                      <a:pt x="5291"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38" name="Google Shape;1138;p7"/>
              <p:cNvSpPr/>
              <p:nvPr/>
            </p:nvSpPr>
            <p:spPr>
              <a:xfrm rot="10800000">
                <a:off x="6863441" y="996384"/>
                <a:ext cx="185909" cy="159332"/>
              </a:xfrm>
              <a:custGeom>
                <a:avLst/>
                <a:gdLst/>
                <a:ahLst/>
                <a:cxnLst/>
                <a:rect l="l" t="t" r="r" b="b"/>
                <a:pathLst>
                  <a:path w="9856" h="8447" extrusionOk="0">
                    <a:moveTo>
                      <a:pt x="4246" y="1"/>
                    </a:moveTo>
                    <a:cubicBezTo>
                      <a:pt x="2095" y="1"/>
                      <a:pt x="29" y="1664"/>
                      <a:pt x="1" y="4199"/>
                    </a:cubicBezTo>
                    <a:cubicBezTo>
                      <a:pt x="1" y="6521"/>
                      <a:pt x="1884" y="8425"/>
                      <a:pt x="4227" y="8446"/>
                    </a:cubicBezTo>
                    <a:cubicBezTo>
                      <a:pt x="7973" y="8446"/>
                      <a:pt x="9856" y="3927"/>
                      <a:pt x="7219" y="1269"/>
                    </a:cubicBezTo>
                    <a:cubicBezTo>
                      <a:pt x="6357" y="393"/>
                      <a:pt x="5292" y="1"/>
                      <a:pt x="424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39" name="Google Shape;1139;p7"/>
              <p:cNvSpPr/>
              <p:nvPr/>
            </p:nvSpPr>
            <p:spPr>
              <a:xfrm rot="10800000">
                <a:off x="6636105" y="996384"/>
                <a:ext cx="185909" cy="159445"/>
              </a:xfrm>
              <a:custGeom>
                <a:avLst/>
                <a:gdLst/>
                <a:ahLst/>
                <a:cxnLst/>
                <a:rect l="l" t="t" r="r" b="b"/>
                <a:pathLst>
                  <a:path w="9856" h="8453" extrusionOk="0">
                    <a:moveTo>
                      <a:pt x="4259" y="1"/>
                    </a:moveTo>
                    <a:cubicBezTo>
                      <a:pt x="2103" y="1"/>
                      <a:pt x="29" y="1665"/>
                      <a:pt x="1" y="4205"/>
                    </a:cubicBezTo>
                    <a:cubicBezTo>
                      <a:pt x="1" y="6527"/>
                      <a:pt x="1884" y="8431"/>
                      <a:pt x="4227" y="8452"/>
                    </a:cubicBezTo>
                    <a:cubicBezTo>
                      <a:pt x="7973" y="8452"/>
                      <a:pt x="9856" y="3933"/>
                      <a:pt x="7219" y="1254"/>
                    </a:cubicBezTo>
                    <a:cubicBezTo>
                      <a:pt x="6361" y="389"/>
                      <a:pt x="5300" y="1"/>
                      <a:pt x="425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40" name="Google Shape;1140;p7"/>
              <p:cNvSpPr/>
              <p:nvPr/>
            </p:nvSpPr>
            <p:spPr>
              <a:xfrm rot="10800000">
                <a:off x="7333109" y="755240"/>
                <a:ext cx="185909" cy="159162"/>
              </a:xfrm>
              <a:custGeom>
                <a:avLst/>
                <a:gdLst/>
                <a:ahLst/>
                <a:cxnLst/>
                <a:rect l="l" t="t" r="r" b="b"/>
                <a:pathLst>
                  <a:path w="9856" h="8438" extrusionOk="0">
                    <a:moveTo>
                      <a:pt x="4244" y="1"/>
                    </a:moveTo>
                    <a:cubicBezTo>
                      <a:pt x="2095" y="1"/>
                      <a:pt x="36" y="1649"/>
                      <a:pt x="22" y="4169"/>
                    </a:cubicBezTo>
                    <a:cubicBezTo>
                      <a:pt x="1" y="6512"/>
                      <a:pt x="1884" y="8416"/>
                      <a:pt x="4227" y="8437"/>
                    </a:cubicBezTo>
                    <a:cubicBezTo>
                      <a:pt x="7973" y="8437"/>
                      <a:pt x="9856" y="3918"/>
                      <a:pt x="7219" y="1261"/>
                    </a:cubicBezTo>
                    <a:cubicBezTo>
                      <a:pt x="6356" y="391"/>
                      <a:pt x="5290" y="1"/>
                      <a:pt x="42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41" name="Google Shape;1141;p7"/>
              <p:cNvSpPr/>
              <p:nvPr/>
            </p:nvSpPr>
            <p:spPr>
              <a:xfrm rot="10800000">
                <a:off x="6863441"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42" name="Google Shape;1142;p7"/>
              <p:cNvSpPr/>
              <p:nvPr/>
            </p:nvSpPr>
            <p:spPr>
              <a:xfrm rot="10800000">
                <a:off x="6636105" y="755240"/>
                <a:ext cx="185909" cy="159332"/>
              </a:xfrm>
              <a:custGeom>
                <a:avLst/>
                <a:gdLst/>
                <a:ahLst/>
                <a:cxnLst/>
                <a:rect l="l" t="t" r="r" b="b"/>
                <a:pathLst>
                  <a:path w="9856" h="8447" extrusionOk="0">
                    <a:moveTo>
                      <a:pt x="4243" y="1"/>
                    </a:moveTo>
                    <a:cubicBezTo>
                      <a:pt x="2093" y="1"/>
                      <a:pt x="29" y="1658"/>
                      <a:pt x="1" y="4178"/>
                    </a:cubicBezTo>
                    <a:cubicBezTo>
                      <a:pt x="1" y="6521"/>
                      <a:pt x="1884" y="8425"/>
                      <a:pt x="4227" y="8446"/>
                    </a:cubicBezTo>
                    <a:cubicBezTo>
                      <a:pt x="7973" y="8446"/>
                      <a:pt x="9856" y="3927"/>
                      <a:pt x="7219" y="1270"/>
                    </a:cubicBezTo>
                    <a:cubicBezTo>
                      <a:pt x="6356" y="393"/>
                      <a:pt x="5290" y="1"/>
                      <a:pt x="424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143" name="Google Shape;1143;p7"/>
            <p:cNvGrpSpPr/>
            <p:nvPr/>
          </p:nvGrpSpPr>
          <p:grpSpPr>
            <a:xfrm flipH="1">
              <a:off x="720471" y="743056"/>
              <a:ext cx="229330" cy="695045"/>
              <a:chOff x="7539527" y="714208"/>
              <a:chExt cx="229330" cy="695045"/>
            </a:xfrm>
          </p:grpSpPr>
          <p:sp>
            <p:nvSpPr>
              <p:cNvPr id="1144" name="Google Shape;1144;p7"/>
              <p:cNvSpPr/>
              <p:nvPr/>
            </p:nvSpPr>
            <p:spPr>
              <a:xfrm rot="10800000">
                <a:off x="7539527" y="714208"/>
                <a:ext cx="229330" cy="695045"/>
              </a:xfrm>
              <a:custGeom>
                <a:avLst/>
                <a:gdLst/>
                <a:ahLst/>
                <a:cxnLst/>
                <a:rect l="l" t="t" r="r" b="b"/>
                <a:pathLst>
                  <a:path w="12158" h="36848" extrusionOk="0">
                    <a:moveTo>
                      <a:pt x="1" y="1"/>
                    </a:moveTo>
                    <a:lnTo>
                      <a:pt x="1" y="36847"/>
                    </a:lnTo>
                    <a:lnTo>
                      <a:pt x="12158" y="36847"/>
                    </a:lnTo>
                    <a:lnTo>
                      <a:pt x="12158"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145" name="Google Shape;1145;p7"/>
              <p:cNvSpPr/>
              <p:nvPr/>
            </p:nvSpPr>
            <p:spPr>
              <a:xfrm rot="10800000">
                <a:off x="7546638" y="1218213"/>
                <a:ext cx="187871" cy="161048"/>
              </a:xfrm>
              <a:custGeom>
                <a:avLst/>
                <a:gdLst/>
                <a:ahLst/>
                <a:cxnLst/>
                <a:rect l="l" t="t" r="r" b="b"/>
                <a:pathLst>
                  <a:path w="9960" h="8538" extrusionOk="0">
                    <a:moveTo>
                      <a:pt x="4286" y="1"/>
                    </a:moveTo>
                    <a:cubicBezTo>
                      <a:pt x="2115" y="1"/>
                      <a:pt x="28" y="1678"/>
                      <a:pt x="0" y="4228"/>
                    </a:cubicBezTo>
                    <a:cubicBezTo>
                      <a:pt x="0" y="6592"/>
                      <a:pt x="1904" y="8517"/>
                      <a:pt x="4269" y="8538"/>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46" name="Google Shape;1146;p7"/>
              <p:cNvSpPr/>
              <p:nvPr/>
            </p:nvSpPr>
            <p:spPr>
              <a:xfrm rot="10800000">
                <a:off x="7546638" y="980615"/>
                <a:ext cx="187871" cy="160652"/>
              </a:xfrm>
              <a:custGeom>
                <a:avLst/>
                <a:gdLst/>
                <a:ahLst/>
                <a:cxnLst/>
                <a:rect l="l" t="t" r="r" b="b"/>
                <a:pathLst>
                  <a:path w="9960" h="8517" extrusionOk="0">
                    <a:moveTo>
                      <a:pt x="4286" y="1"/>
                    </a:moveTo>
                    <a:cubicBezTo>
                      <a:pt x="2115" y="1"/>
                      <a:pt x="28" y="1678"/>
                      <a:pt x="0" y="4228"/>
                    </a:cubicBezTo>
                    <a:cubicBezTo>
                      <a:pt x="0" y="6592"/>
                      <a:pt x="1904" y="8517"/>
                      <a:pt x="4269" y="8517"/>
                    </a:cubicBezTo>
                    <a:cubicBezTo>
                      <a:pt x="8056" y="8517"/>
                      <a:pt x="9960" y="3956"/>
                      <a:pt x="7282" y="1277"/>
                    </a:cubicBezTo>
                    <a:cubicBezTo>
                      <a:pt x="6414" y="396"/>
                      <a:pt x="5340" y="1"/>
                      <a:pt x="428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47" name="Google Shape;1147;p7"/>
              <p:cNvSpPr/>
              <p:nvPr/>
            </p:nvSpPr>
            <p:spPr>
              <a:xfrm rot="10800000">
                <a:off x="7546638" y="742621"/>
                <a:ext cx="187871" cy="160765"/>
              </a:xfrm>
              <a:custGeom>
                <a:avLst/>
                <a:gdLst/>
                <a:ahLst/>
                <a:cxnLst/>
                <a:rect l="l" t="t" r="r" b="b"/>
                <a:pathLst>
                  <a:path w="9960" h="8523" extrusionOk="0">
                    <a:moveTo>
                      <a:pt x="4299" y="0"/>
                    </a:moveTo>
                    <a:cubicBezTo>
                      <a:pt x="2123" y="0"/>
                      <a:pt x="29" y="1679"/>
                      <a:pt x="0" y="4234"/>
                    </a:cubicBezTo>
                    <a:cubicBezTo>
                      <a:pt x="0" y="6577"/>
                      <a:pt x="1904" y="8523"/>
                      <a:pt x="4269" y="8523"/>
                    </a:cubicBezTo>
                    <a:cubicBezTo>
                      <a:pt x="8056" y="8523"/>
                      <a:pt x="9960" y="3962"/>
                      <a:pt x="7282" y="1262"/>
                    </a:cubicBezTo>
                    <a:cubicBezTo>
                      <a:pt x="6417" y="391"/>
                      <a:pt x="5348" y="0"/>
                      <a:pt x="429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148" name="Google Shape;1148;p7"/>
            <p:cNvGrpSpPr/>
            <p:nvPr/>
          </p:nvGrpSpPr>
          <p:grpSpPr>
            <a:xfrm flipH="1">
              <a:off x="2383323" y="211"/>
              <a:ext cx="485860" cy="489821"/>
              <a:chOff x="5669934" y="-176"/>
              <a:chExt cx="485860" cy="489821"/>
            </a:xfrm>
          </p:grpSpPr>
          <p:sp>
            <p:nvSpPr>
              <p:cNvPr id="1149" name="Google Shape;1149;p7"/>
              <p:cNvSpPr/>
              <p:nvPr/>
            </p:nvSpPr>
            <p:spPr>
              <a:xfrm rot="10800000">
                <a:off x="5669934" y="-176"/>
                <a:ext cx="485860" cy="489821"/>
              </a:xfrm>
              <a:custGeom>
                <a:avLst/>
                <a:gdLst/>
                <a:ahLst/>
                <a:cxnLst/>
                <a:rect l="l" t="t" r="r" b="b"/>
                <a:pathLst>
                  <a:path w="25758" h="25968" extrusionOk="0">
                    <a:moveTo>
                      <a:pt x="1" y="1"/>
                    </a:moveTo>
                    <a:lnTo>
                      <a:pt x="1" y="25967"/>
                    </a:lnTo>
                    <a:lnTo>
                      <a:pt x="25758" y="25967"/>
                    </a:lnTo>
                    <a:lnTo>
                      <a:pt x="2575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50" name="Google Shape;1150;p7"/>
              <p:cNvSpPr/>
              <p:nvPr/>
            </p:nvSpPr>
            <p:spPr>
              <a:xfrm rot="10800000">
                <a:off x="5928443" y="285967"/>
                <a:ext cx="193793" cy="166103"/>
              </a:xfrm>
              <a:custGeom>
                <a:avLst/>
                <a:gdLst/>
                <a:ahLst/>
                <a:cxnLst/>
                <a:rect l="l" t="t" r="r" b="b"/>
                <a:pathLst>
                  <a:path w="10274" h="8806" extrusionOk="0">
                    <a:moveTo>
                      <a:pt x="4441" y="0"/>
                    </a:moveTo>
                    <a:cubicBezTo>
                      <a:pt x="2193" y="0"/>
                      <a:pt x="28" y="1734"/>
                      <a:pt x="0" y="4370"/>
                    </a:cubicBezTo>
                    <a:cubicBezTo>
                      <a:pt x="0" y="6797"/>
                      <a:pt x="1967" y="8785"/>
                      <a:pt x="4394" y="8806"/>
                    </a:cubicBezTo>
                    <a:cubicBezTo>
                      <a:pt x="8307" y="8806"/>
                      <a:pt x="10274" y="4098"/>
                      <a:pt x="7533" y="1315"/>
                    </a:cubicBezTo>
                    <a:cubicBezTo>
                      <a:pt x="6638" y="407"/>
                      <a:pt x="5530" y="0"/>
                      <a:pt x="44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51" name="Google Shape;1151;p7"/>
              <p:cNvSpPr/>
              <p:nvPr/>
            </p:nvSpPr>
            <p:spPr>
              <a:xfrm rot="10800000">
                <a:off x="5675850" y="285967"/>
                <a:ext cx="193793" cy="166103"/>
              </a:xfrm>
              <a:custGeom>
                <a:avLst/>
                <a:gdLst/>
                <a:ahLst/>
                <a:cxnLst/>
                <a:rect l="l" t="t" r="r" b="b"/>
                <a:pathLst>
                  <a:path w="10274" h="8806" extrusionOk="0">
                    <a:moveTo>
                      <a:pt x="4447" y="0"/>
                    </a:moveTo>
                    <a:cubicBezTo>
                      <a:pt x="2205" y="0"/>
                      <a:pt x="50" y="1734"/>
                      <a:pt x="21" y="4370"/>
                    </a:cubicBezTo>
                    <a:cubicBezTo>
                      <a:pt x="0" y="6797"/>
                      <a:pt x="1967" y="8785"/>
                      <a:pt x="4415" y="8806"/>
                    </a:cubicBezTo>
                    <a:cubicBezTo>
                      <a:pt x="8307" y="8806"/>
                      <a:pt x="10274" y="4098"/>
                      <a:pt x="7533" y="1315"/>
                    </a:cubicBezTo>
                    <a:cubicBezTo>
                      <a:pt x="6638" y="407"/>
                      <a:pt x="5532" y="0"/>
                      <a:pt x="444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52" name="Google Shape;1152;p7"/>
              <p:cNvSpPr/>
              <p:nvPr/>
            </p:nvSpPr>
            <p:spPr>
              <a:xfrm rot="10800000">
                <a:off x="5675850" y="34165"/>
                <a:ext cx="193793" cy="166197"/>
              </a:xfrm>
              <a:custGeom>
                <a:avLst/>
                <a:gdLst/>
                <a:ahLst/>
                <a:cxnLst/>
                <a:rect l="l" t="t" r="r" b="b"/>
                <a:pathLst>
                  <a:path w="10274" h="8811" extrusionOk="0">
                    <a:moveTo>
                      <a:pt x="4434" y="0"/>
                    </a:moveTo>
                    <a:cubicBezTo>
                      <a:pt x="2197" y="0"/>
                      <a:pt x="49" y="1723"/>
                      <a:pt x="21" y="4354"/>
                    </a:cubicBezTo>
                    <a:cubicBezTo>
                      <a:pt x="0" y="6802"/>
                      <a:pt x="1967" y="8790"/>
                      <a:pt x="4415" y="8811"/>
                    </a:cubicBezTo>
                    <a:cubicBezTo>
                      <a:pt x="8307" y="8790"/>
                      <a:pt x="10274" y="4082"/>
                      <a:pt x="7533" y="1320"/>
                    </a:cubicBezTo>
                    <a:cubicBezTo>
                      <a:pt x="6635" y="409"/>
                      <a:pt x="5524" y="0"/>
                      <a:pt x="44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53" name="Google Shape;1153;p7"/>
              <p:cNvSpPr/>
              <p:nvPr/>
            </p:nvSpPr>
            <p:spPr>
              <a:xfrm rot="10800000">
                <a:off x="5928443" y="34165"/>
                <a:ext cx="193793" cy="166197"/>
              </a:xfrm>
              <a:custGeom>
                <a:avLst/>
                <a:gdLst/>
                <a:ahLst/>
                <a:cxnLst/>
                <a:rect l="l" t="t" r="r" b="b"/>
                <a:pathLst>
                  <a:path w="10274" h="8811" extrusionOk="0">
                    <a:moveTo>
                      <a:pt x="4429" y="0"/>
                    </a:moveTo>
                    <a:cubicBezTo>
                      <a:pt x="2186" y="0"/>
                      <a:pt x="28" y="1723"/>
                      <a:pt x="0" y="4354"/>
                    </a:cubicBezTo>
                    <a:cubicBezTo>
                      <a:pt x="0" y="6802"/>
                      <a:pt x="1967" y="8790"/>
                      <a:pt x="4394" y="8811"/>
                    </a:cubicBezTo>
                    <a:cubicBezTo>
                      <a:pt x="8307" y="8790"/>
                      <a:pt x="10274" y="4082"/>
                      <a:pt x="7533" y="1320"/>
                    </a:cubicBezTo>
                    <a:cubicBezTo>
                      <a:pt x="6635" y="409"/>
                      <a:pt x="5522" y="0"/>
                      <a:pt x="4429"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154" name="Google Shape;1154;p7"/>
            <p:cNvGrpSpPr/>
            <p:nvPr/>
          </p:nvGrpSpPr>
          <p:grpSpPr>
            <a:xfrm flipH="1">
              <a:off x="2882786" y="-564"/>
              <a:ext cx="473241" cy="490595"/>
              <a:chOff x="5196700" y="-176"/>
              <a:chExt cx="473241" cy="490595"/>
            </a:xfrm>
          </p:grpSpPr>
          <p:sp>
            <p:nvSpPr>
              <p:cNvPr id="1155" name="Google Shape;1155;p7"/>
              <p:cNvSpPr/>
              <p:nvPr/>
            </p:nvSpPr>
            <p:spPr>
              <a:xfrm rot="10800000">
                <a:off x="5196700" y="-176"/>
                <a:ext cx="473241" cy="490595"/>
              </a:xfrm>
              <a:custGeom>
                <a:avLst/>
                <a:gdLst/>
                <a:ahLst/>
                <a:cxnLst/>
                <a:rect l="l" t="t" r="r" b="b"/>
                <a:pathLst>
                  <a:path w="25089" h="26009" extrusionOk="0">
                    <a:moveTo>
                      <a:pt x="1" y="0"/>
                    </a:moveTo>
                    <a:lnTo>
                      <a:pt x="1" y="26008"/>
                    </a:lnTo>
                    <a:lnTo>
                      <a:pt x="25088" y="26008"/>
                    </a:lnTo>
                    <a:lnTo>
                      <a:pt x="25088"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156" name="Google Shape;1156;p7"/>
              <p:cNvSpPr/>
              <p:nvPr/>
            </p:nvSpPr>
            <p:spPr>
              <a:xfrm rot="10800000">
                <a:off x="5450476" y="286363"/>
                <a:ext cx="193812" cy="166122"/>
              </a:xfrm>
              <a:custGeom>
                <a:avLst/>
                <a:gdLst/>
                <a:ahLst/>
                <a:cxnLst/>
                <a:rect l="l" t="t" r="r" b="b"/>
                <a:pathLst>
                  <a:path w="10275" h="8807" extrusionOk="0">
                    <a:moveTo>
                      <a:pt x="4444" y="0"/>
                    </a:moveTo>
                    <a:cubicBezTo>
                      <a:pt x="2203" y="0"/>
                      <a:pt x="50" y="1729"/>
                      <a:pt x="22" y="4350"/>
                    </a:cubicBezTo>
                    <a:cubicBezTo>
                      <a:pt x="1" y="6798"/>
                      <a:pt x="1968" y="8786"/>
                      <a:pt x="4416" y="8807"/>
                    </a:cubicBezTo>
                    <a:cubicBezTo>
                      <a:pt x="8307" y="8807"/>
                      <a:pt x="10274"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57" name="Google Shape;1157;p7"/>
              <p:cNvSpPr/>
              <p:nvPr/>
            </p:nvSpPr>
            <p:spPr>
              <a:xfrm rot="10800000">
                <a:off x="5197486" y="286363"/>
                <a:ext cx="194208" cy="166122"/>
              </a:xfrm>
              <a:custGeom>
                <a:avLst/>
                <a:gdLst/>
                <a:ahLst/>
                <a:cxnLst/>
                <a:rect l="l" t="t" r="r" b="b"/>
                <a:pathLst>
                  <a:path w="10296" h="8807" extrusionOk="0">
                    <a:moveTo>
                      <a:pt x="4444" y="0"/>
                    </a:moveTo>
                    <a:cubicBezTo>
                      <a:pt x="2203" y="0"/>
                      <a:pt x="50" y="1729"/>
                      <a:pt x="22" y="4350"/>
                    </a:cubicBezTo>
                    <a:cubicBezTo>
                      <a:pt x="1" y="6798"/>
                      <a:pt x="1968" y="8786"/>
                      <a:pt x="4416" y="8807"/>
                    </a:cubicBezTo>
                    <a:cubicBezTo>
                      <a:pt x="8328" y="8807"/>
                      <a:pt x="10295" y="4099"/>
                      <a:pt x="7533" y="1316"/>
                    </a:cubicBezTo>
                    <a:cubicBezTo>
                      <a:pt x="6638" y="407"/>
                      <a:pt x="5531" y="0"/>
                      <a:pt x="4444"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58" name="Google Shape;1158;p7"/>
              <p:cNvSpPr/>
              <p:nvPr/>
            </p:nvSpPr>
            <p:spPr>
              <a:xfrm rot="10800000">
                <a:off x="5197486" y="34957"/>
                <a:ext cx="194208" cy="166122"/>
              </a:xfrm>
              <a:custGeom>
                <a:avLst/>
                <a:gdLst/>
                <a:ahLst/>
                <a:cxnLst/>
                <a:rect l="l" t="t" r="r" b="b"/>
                <a:pathLst>
                  <a:path w="10296" h="8807" extrusionOk="0">
                    <a:moveTo>
                      <a:pt x="4444" y="1"/>
                    </a:moveTo>
                    <a:cubicBezTo>
                      <a:pt x="2203" y="1"/>
                      <a:pt x="50" y="1730"/>
                      <a:pt x="22" y="4350"/>
                    </a:cubicBezTo>
                    <a:cubicBezTo>
                      <a:pt x="1" y="6798"/>
                      <a:pt x="1968" y="8786"/>
                      <a:pt x="4416" y="8807"/>
                    </a:cubicBezTo>
                    <a:cubicBezTo>
                      <a:pt x="8328" y="8807"/>
                      <a:pt x="10295"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59" name="Google Shape;1159;p7"/>
              <p:cNvSpPr/>
              <p:nvPr/>
            </p:nvSpPr>
            <p:spPr>
              <a:xfrm rot="10800000">
                <a:off x="5450476" y="34957"/>
                <a:ext cx="193812" cy="166122"/>
              </a:xfrm>
              <a:custGeom>
                <a:avLst/>
                <a:gdLst/>
                <a:ahLst/>
                <a:cxnLst/>
                <a:rect l="l" t="t" r="r" b="b"/>
                <a:pathLst>
                  <a:path w="10275" h="8807" extrusionOk="0">
                    <a:moveTo>
                      <a:pt x="4444" y="1"/>
                    </a:moveTo>
                    <a:cubicBezTo>
                      <a:pt x="2203" y="1"/>
                      <a:pt x="50" y="1730"/>
                      <a:pt x="22" y="4350"/>
                    </a:cubicBezTo>
                    <a:cubicBezTo>
                      <a:pt x="1" y="6798"/>
                      <a:pt x="1968" y="8786"/>
                      <a:pt x="4416" y="8807"/>
                    </a:cubicBezTo>
                    <a:cubicBezTo>
                      <a:pt x="8307" y="8807"/>
                      <a:pt x="10274" y="4099"/>
                      <a:pt x="7533" y="1316"/>
                    </a:cubicBezTo>
                    <a:cubicBezTo>
                      <a:pt x="6638" y="407"/>
                      <a:pt x="5531" y="1"/>
                      <a:pt x="4444"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160" name="Google Shape;1160;p7"/>
            <p:cNvGrpSpPr/>
            <p:nvPr/>
          </p:nvGrpSpPr>
          <p:grpSpPr>
            <a:xfrm flipH="1">
              <a:off x="949043" y="-153"/>
              <a:ext cx="932284" cy="251833"/>
              <a:chOff x="6611261" y="-182"/>
              <a:chExt cx="934995" cy="251833"/>
            </a:xfrm>
          </p:grpSpPr>
          <p:sp>
            <p:nvSpPr>
              <p:cNvPr id="1161" name="Google Shape;1161;p7"/>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162" name="Google Shape;1162;p7"/>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63" name="Google Shape;1163;p7"/>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64" name="Google Shape;1164;p7"/>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165" name="Google Shape;1165;p7"/>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166" name="Google Shape;1166;p7"/>
            <p:cNvGrpSpPr/>
            <p:nvPr/>
          </p:nvGrpSpPr>
          <p:grpSpPr>
            <a:xfrm flipH="1">
              <a:off x="1405965" y="262822"/>
              <a:ext cx="474807" cy="469683"/>
              <a:chOff x="6615985" y="244929"/>
              <a:chExt cx="474807" cy="468092"/>
            </a:xfrm>
          </p:grpSpPr>
          <p:sp>
            <p:nvSpPr>
              <p:cNvPr id="1167" name="Google Shape;1167;p7"/>
              <p:cNvSpPr/>
              <p:nvPr/>
            </p:nvSpPr>
            <p:spPr>
              <a:xfrm rot="10800000">
                <a:off x="6615985" y="244929"/>
                <a:ext cx="474807" cy="468092"/>
              </a:xfrm>
              <a:custGeom>
                <a:avLst/>
                <a:gdLst/>
                <a:ahLst/>
                <a:cxnLst/>
                <a:rect l="l" t="t" r="r" b="b"/>
                <a:pathLst>
                  <a:path w="25172" h="24816" extrusionOk="0">
                    <a:moveTo>
                      <a:pt x="1" y="0"/>
                    </a:moveTo>
                    <a:lnTo>
                      <a:pt x="1" y="24816"/>
                    </a:lnTo>
                    <a:lnTo>
                      <a:pt x="25172" y="24816"/>
                    </a:lnTo>
                    <a:lnTo>
                      <a:pt x="25172"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68" name="Google Shape;1168;p7"/>
              <p:cNvSpPr/>
              <p:nvPr/>
            </p:nvSpPr>
            <p:spPr>
              <a:xfrm rot="10800000">
                <a:off x="6868572" y="520019"/>
                <a:ext cx="189455" cy="162387"/>
              </a:xfrm>
              <a:custGeom>
                <a:avLst/>
                <a:gdLst/>
                <a:ahLst/>
                <a:cxnLst/>
                <a:rect l="l" t="t" r="r" b="b"/>
                <a:pathLst>
                  <a:path w="10044" h="8609" extrusionOk="0">
                    <a:moveTo>
                      <a:pt x="4334" y="0"/>
                    </a:moveTo>
                    <a:cubicBezTo>
                      <a:pt x="2138" y="0"/>
                      <a:pt x="35" y="1692"/>
                      <a:pt x="21" y="4257"/>
                    </a:cubicBezTo>
                    <a:cubicBezTo>
                      <a:pt x="0" y="6642"/>
                      <a:pt x="1925" y="8588"/>
                      <a:pt x="4311" y="8609"/>
                    </a:cubicBezTo>
                    <a:cubicBezTo>
                      <a:pt x="8119" y="8609"/>
                      <a:pt x="10044" y="3985"/>
                      <a:pt x="7365" y="1286"/>
                    </a:cubicBezTo>
                    <a:cubicBezTo>
                      <a:pt x="6484" y="398"/>
                      <a:pt x="5398" y="0"/>
                      <a:pt x="433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69" name="Google Shape;1169;p7"/>
              <p:cNvSpPr/>
              <p:nvPr/>
            </p:nvSpPr>
            <p:spPr>
              <a:xfrm rot="10800000">
                <a:off x="6621505" y="520019"/>
                <a:ext cx="189455" cy="162387"/>
              </a:xfrm>
              <a:custGeom>
                <a:avLst/>
                <a:gdLst/>
                <a:ahLst/>
                <a:cxnLst/>
                <a:rect l="l" t="t" r="r" b="b"/>
                <a:pathLst>
                  <a:path w="10044" h="8609" extrusionOk="0">
                    <a:moveTo>
                      <a:pt x="4333" y="0"/>
                    </a:moveTo>
                    <a:cubicBezTo>
                      <a:pt x="2136" y="0"/>
                      <a:pt x="29" y="1692"/>
                      <a:pt x="1" y="4257"/>
                    </a:cubicBezTo>
                    <a:cubicBezTo>
                      <a:pt x="1" y="6642"/>
                      <a:pt x="1926" y="8588"/>
                      <a:pt x="4311" y="8609"/>
                    </a:cubicBezTo>
                    <a:cubicBezTo>
                      <a:pt x="8119" y="8609"/>
                      <a:pt x="10044" y="3985"/>
                      <a:pt x="7366" y="1286"/>
                    </a:cubicBezTo>
                    <a:cubicBezTo>
                      <a:pt x="6485" y="398"/>
                      <a:pt x="5398" y="0"/>
                      <a:pt x="433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70" name="Google Shape;1170;p7"/>
              <p:cNvSpPr/>
              <p:nvPr/>
            </p:nvSpPr>
            <p:spPr>
              <a:xfrm rot="10800000">
                <a:off x="6621505" y="274517"/>
                <a:ext cx="189455" cy="162387"/>
              </a:xfrm>
              <a:custGeom>
                <a:avLst/>
                <a:gdLst/>
                <a:ahLst/>
                <a:cxnLst/>
                <a:rect l="l" t="t" r="r" b="b"/>
                <a:pathLst>
                  <a:path w="10044" h="8609" extrusionOk="0">
                    <a:moveTo>
                      <a:pt x="4336" y="0"/>
                    </a:moveTo>
                    <a:cubicBezTo>
                      <a:pt x="2138" y="0"/>
                      <a:pt x="29" y="1697"/>
                      <a:pt x="1" y="4277"/>
                    </a:cubicBezTo>
                    <a:cubicBezTo>
                      <a:pt x="1" y="6662"/>
                      <a:pt x="1926" y="8608"/>
                      <a:pt x="4311" y="8608"/>
                    </a:cubicBezTo>
                    <a:cubicBezTo>
                      <a:pt x="8119" y="8608"/>
                      <a:pt x="10044" y="4005"/>
                      <a:pt x="7366" y="1285"/>
                    </a:cubicBezTo>
                    <a:cubicBezTo>
                      <a:pt x="6485" y="398"/>
                      <a:pt x="5400" y="0"/>
                      <a:pt x="433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171" name="Google Shape;1171;p7"/>
              <p:cNvSpPr/>
              <p:nvPr/>
            </p:nvSpPr>
            <p:spPr>
              <a:xfrm rot="10800000">
                <a:off x="6868572" y="274517"/>
                <a:ext cx="189455" cy="162218"/>
              </a:xfrm>
              <a:custGeom>
                <a:avLst/>
                <a:gdLst/>
                <a:ahLst/>
                <a:cxnLst/>
                <a:rect l="l" t="t" r="r" b="b"/>
                <a:pathLst>
                  <a:path w="10044" h="8600" extrusionOk="0">
                    <a:moveTo>
                      <a:pt x="4337" y="1"/>
                    </a:moveTo>
                    <a:cubicBezTo>
                      <a:pt x="2140" y="1"/>
                      <a:pt x="35" y="1688"/>
                      <a:pt x="21" y="4268"/>
                    </a:cubicBezTo>
                    <a:cubicBezTo>
                      <a:pt x="0" y="6653"/>
                      <a:pt x="1925" y="8599"/>
                      <a:pt x="4311" y="8599"/>
                    </a:cubicBezTo>
                    <a:cubicBezTo>
                      <a:pt x="8119" y="8599"/>
                      <a:pt x="10044" y="3996"/>
                      <a:pt x="7365" y="1276"/>
                    </a:cubicBezTo>
                    <a:cubicBezTo>
                      <a:pt x="6485" y="396"/>
                      <a:pt x="5400" y="1"/>
                      <a:pt x="4337"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172" name="Google Shape;1172;p7"/>
            <p:cNvGrpSpPr/>
            <p:nvPr/>
          </p:nvGrpSpPr>
          <p:grpSpPr>
            <a:xfrm flipH="1">
              <a:off x="245786" y="2646735"/>
              <a:ext cx="229330" cy="233669"/>
              <a:chOff x="7992219" y="2560523"/>
              <a:chExt cx="229330" cy="233669"/>
            </a:xfrm>
          </p:grpSpPr>
          <p:sp>
            <p:nvSpPr>
              <p:cNvPr id="1173" name="Google Shape;1173;p7"/>
              <p:cNvSpPr/>
              <p:nvPr/>
            </p:nvSpPr>
            <p:spPr>
              <a:xfrm rot="10800000">
                <a:off x="7992219" y="2560523"/>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74" name="Google Shape;1174;p7"/>
              <p:cNvSpPr/>
              <p:nvPr/>
            </p:nvSpPr>
            <p:spPr>
              <a:xfrm rot="10800000">
                <a:off x="8004459" y="260117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175" name="Google Shape;1175;p7"/>
            <p:cNvGrpSpPr/>
            <p:nvPr/>
          </p:nvGrpSpPr>
          <p:grpSpPr>
            <a:xfrm flipH="1">
              <a:off x="960926" y="1886659"/>
              <a:ext cx="233669" cy="233669"/>
              <a:chOff x="7305872" y="1876137"/>
              <a:chExt cx="233669" cy="233669"/>
            </a:xfrm>
          </p:grpSpPr>
          <p:sp>
            <p:nvSpPr>
              <p:cNvPr id="1176" name="Google Shape;1176;p7"/>
              <p:cNvSpPr/>
              <p:nvPr/>
            </p:nvSpPr>
            <p:spPr>
              <a:xfrm rot="10800000">
                <a:off x="7305872" y="1876137"/>
                <a:ext cx="233669" cy="233669"/>
              </a:xfrm>
              <a:custGeom>
                <a:avLst/>
                <a:gdLst/>
                <a:ahLst/>
                <a:cxnLst/>
                <a:rect l="l" t="t" r="r" b="b"/>
                <a:pathLst>
                  <a:path w="12388" h="12388" extrusionOk="0">
                    <a:moveTo>
                      <a:pt x="1" y="1"/>
                    </a:moveTo>
                    <a:lnTo>
                      <a:pt x="1" y="12387"/>
                    </a:lnTo>
                    <a:lnTo>
                      <a:pt x="12387" y="12387"/>
                    </a:lnTo>
                    <a:lnTo>
                      <a:pt x="1238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177" name="Google Shape;1177;p7"/>
              <p:cNvSpPr/>
              <p:nvPr/>
            </p:nvSpPr>
            <p:spPr>
              <a:xfrm rot="10800000">
                <a:off x="7322451" y="1917180"/>
                <a:ext cx="175648" cy="150278"/>
              </a:xfrm>
              <a:custGeom>
                <a:avLst/>
                <a:gdLst/>
                <a:ahLst/>
                <a:cxnLst/>
                <a:rect l="l" t="t" r="r" b="b"/>
                <a:pathLst>
                  <a:path w="9312" h="7967" extrusionOk="0">
                    <a:moveTo>
                      <a:pt x="4025" y="1"/>
                    </a:moveTo>
                    <a:cubicBezTo>
                      <a:pt x="1997" y="1"/>
                      <a:pt x="50" y="1566"/>
                      <a:pt x="21" y="3949"/>
                    </a:cubicBezTo>
                    <a:cubicBezTo>
                      <a:pt x="1" y="6167"/>
                      <a:pt x="1779" y="7966"/>
                      <a:pt x="3997" y="7966"/>
                    </a:cubicBezTo>
                    <a:cubicBezTo>
                      <a:pt x="7533" y="7966"/>
                      <a:pt x="9312" y="3698"/>
                      <a:pt x="6822" y="1187"/>
                    </a:cubicBezTo>
                    <a:cubicBezTo>
                      <a:pt x="6009" y="368"/>
                      <a:pt x="5008" y="1"/>
                      <a:pt x="4025"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178" name="Google Shape;1178;p7"/>
            <p:cNvGrpSpPr/>
            <p:nvPr/>
          </p:nvGrpSpPr>
          <p:grpSpPr>
            <a:xfrm flipH="1">
              <a:off x="720072" y="2171366"/>
              <a:ext cx="234838" cy="233669"/>
              <a:chOff x="7539527" y="2110189"/>
              <a:chExt cx="234838" cy="233669"/>
            </a:xfrm>
          </p:grpSpPr>
          <p:sp>
            <p:nvSpPr>
              <p:cNvPr id="1179" name="Google Shape;1179;p7"/>
              <p:cNvSpPr/>
              <p:nvPr/>
            </p:nvSpPr>
            <p:spPr>
              <a:xfrm rot="10800000">
                <a:off x="7539527" y="2110189"/>
                <a:ext cx="234838" cy="233669"/>
              </a:xfrm>
              <a:custGeom>
                <a:avLst/>
                <a:gdLst/>
                <a:ahLst/>
                <a:cxnLst/>
                <a:rect l="l" t="t" r="r" b="b"/>
                <a:pathLst>
                  <a:path w="12450" h="12388" extrusionOk="0">
                    <a:moveTo>
                      <a:pt x="0" y="1"/>
                    </a:moveTo>
                    <a:lnTo>
                      <a:pt x="0" y="12388"/>
                    </a:lnTo>
                    <a:lnTo>
                      <a:pt x="12450" y="12388"/>
                    </a:lnTo>
                    <a:lnTo>
                      <a:pt x="12450"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180" name="Google Shape;1180;p7"/>
              <p:cNvSpPr/>
              <p:nvPr/>
            </p:nvSpPr>
            <p:spPr>
              <a:xfrm rot="10800000">
                <a:off x="7557295" y="2151232"/>
                <a:ext cx="175629" cy="150259"/>
              </a:xfrm>
              <a:custGeom>
                <a:avLst/>
                <a:gdLst/>
                <a:ahLst/>
                <a:cxnLst/>
                <a:rect l="l" t="t" r="r" b="b"/>
                <a:pathLst>
                  <a:path w="9311" h="7966" extrusionOk="0">
                    <a:moveTo>
                      <a:pt x="4020" y="0"/>
                    </a:moveTo>
                    <a:cubicBezTo>
                      <a:pt x="1985" y="0"/>
                      <a:pt x="28" y="1566"/>
                      <a:pt x="0" y="3948"/>
                    </a:cubicBezTo>
                    <a:cubicBezTo>
                      <a:pt x="0" y="6145"/>
                      <a:pt x="1779" y="7966"/>
                      <a:pt x="3996" y="7966"/>
                    </a:cubicBezTo>
                    <a:cubicBezTo>
                      <a:pt x="7533" y="7966"/>
                      <a:pt x="9311" y="3697"/>
                      <a:pt x="6821" y="1186"/>
                    </a:cubicBezTo>
                    <a:cubicBezTo>
                      <a:pt x="6009" y="367"/>
                      <a:pt x="5005" y="0"/>
                      <a:pt x="402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181" name="Google Shape;1181;p7"/>
            <p:cNvGrpSpPr/>
            <p:nvPr/>
          </p:nvGrpSpPr>
          <p:grpSpPr>
            <a:xfrm flipH="1">
              <a:off x="1405530" y="1447336"/>
              <a:ext cx="233273" cy="233669"/>
              <a:chOff x="6853181" y="1415540"/>
              <a:chExt cx="233273" cy="233669"/>
            </a:xfrm>
          </p:grpSpPr>
          <p:sp>
            <p:nvSpPr>
              <p:cNvPr id="1182" name="Google Shape;1182;p7"/>
              <p:cNvSpPr/>
              <p:nvPr/>
            </p:nvSpPr>
            <p:spPr>
              <a:xfrm rot="10800000">
                <a:off x="6853181" y="1415540"/>
                <a:ext cx="233273" cy="233669"/>
              </a:xfrm>
              <a:custGeom>
                <a:avLst/>
                <a:gdLst/>
                <a:ahLst/>
                <a:cxnLst/>
                <a:rect l="l" t="t" r="r" b="b"/>
                <a:pathLst>
                  <a:path w="12367" h="12388" extrusionOk="0">
                    <a:moveTo>
                      <a:pt x="1" y="0"/>
                    </a:moveTo>
                    <a:lnTo>
                      <a:pt x="1" y="12387"/>
                    </a:lnTo>
                    <a:lnTo>
                      <a:pt x="12367" y="12387"/>
                    </a:lnTo>
                    <a:lnTo>
                      <a:pt x="1236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183" name="Google Shape;1183;p7"/>
              <p:cNvSpPr/>
              <p:nvPr/>
            </p:nvSpPr>
            <p:spPr>
              <a:xfrm rot="10800000">
                <a:off x="6869760" y="1456584"/>
                <a:ext cx="175648" cy="150542"/>
              </a:xfrm>
              <a:custGeom>
                <a:avLst/>
                <a:gdLst/>
                <a:ahLst/>
                <a:cxnLst/>
                <a:rect l="l" t="t" r="r" b="b"/>
                <a:pathLst>
                  <a:path w="9312" h="7981" extrusionOk="0">
                    <a:moveTo>
                      <a:pt x="4016" y="1"/>
                    </a:moveTo>
                    <a:cubicBezTo>
                      <a:pt x="1991" y="1"/>
                      <a:pt x="50" y="1570"/>
                      <a:pt x="22" y="3963"/>
                    </a:cubicBezTo>
                    <a:cubicBezTo>
                      <a:pt x="1" y="6160"/>
                      <a:pt x="1779" y="7959"/>
                      <a:pt x="3997" y="7980"/>
                    </a:cubicBezTo>
                    <a:cubicBezTo>
                      <a:pt x="7533" y="7980"/>
                      <a:pt x="9312" y="3712"/>
                      <a:pt x="6822" y="1201"/>
                    </a:cubicBezTo>
                    <a:cubicBezTo>
                      <a:pt x="6007" y="372"/>
                      <a:pt x="5002" y="1"/>
                      <a:pt x="401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184" name="Google Shape;1184;p7"/>
            <p:cNvGrpSpPr/>
            <p:nvPr/>
          </p:nvGrpSpPr>
          <p:grpSpPr>
            <a:xfrm flipH="1">
              <a:off x="2137185" y="741602"/>
              <a:ext cx="232876" cy="237215"/>
              <a:chOff x="6155780" y="729984"/>
              <a:chExt cx="232876" cy="237215"/>
            </a:xfrm>
          </p:grpSpPr>
          <p:sp>
            <p:nvSpPr>
              <p:cNvPr id="1185" name="Google Shape;1185;p7"/>
              <p:cNvSpPr/>
              <p:nvPr/>
            </p:nvSpPr>
            <p:spPr>
              <a:xfrm rot="10800000">
                <a:off x="6155780" y="729984"/>
                <a:ext cx="232876" cy="237215"/>
              </a:xfrm>
              <a:custGeom>
                <a:avLst/>
                <a:gdLst/>
                <a:ahLst/>
                <a:cxnLst/>
                <a:rect l="l" t="t" r="r" b="b"/>
                <a:pathLst>
                  <a:path w="12346" h="12576" extrusionOk="0">
                    <a:moveTo>
                      <a:pt x="1" y="0"/>
                    </a:moveTo>
                    <a:lnTo>
                      <a:pt x="1" y="12575"/>
                    </a:lnTo>
                    <a:lnTo>
                      <a:pt x="12346" y="12575"/>
                    </a:lnTo>
                    <a:lnTo>
                      <a:pt x="12346"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186" name="Google Shape;1186;p7"/>
              <p:cNvSpPr/>
              <p:nvPr/>
            </p:nvSpPr>
            <p:spPr>
              <a:xfrm rot="10800000">
                <a:off x="6168002" y="771424"/>
                <a:ext cx="178420" cy="152956"/>
              </a:xfrm>
              <a:custGeom>
                <a:avLst/>
                <a:gdLst/>
                <a:ahLst/>
                <a:cxnLst/>
                <a:rect l="l" t="t" r="r" b="b"/>
                <a:pathLst>
                  <a:path w="9459" h="8109" extrusionOk="0">
                    <a:moveTo>
                      <a:pt x="4086" y="0"/>
                    </a:moveTo>
                    <a:cubicBezTo>
                      <a:pt x="2019" y="0"/>
                      <a:pt x="36" y="1595"/>
                      <a:pt x="22" y="4007"/>
                    </a:cubicBezTo>
                    <a:cubicBezTo>
                      <a:pt x="1" y="6267"/>
                      <a:pt x="1800" y="8088"/>
                      <a:pt x="4060" y="8108"/>
                    </a:cubicBezTo>
                    <a:cubicBezTo>
                      <a:pt x="7638" y="8108"/>
                      <a:pt x="9458" y="3777"/>
                      <a:pt x="6926" y="1204"/>
                    </a:cubicBezTo>
                    <a:cubicBezTo>
                      <a:pt x="6102" y="372"/>
                      <a:pt x="5084" y="0"/>
                      <a:pt x="408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187" name="Google Shape;1187;p7"/>
            <p:cNvGrpSpPr/>
            <p:nvPr/>
          </p:nvGrpSpPr>
          <p:grpSpPr>
            <a:xfrm flipH="1">
              <a:off x="488029" y="2170354"/>
              <a:ext cx="219446" cy="466649"/>
              <a:chOff x="7772786" y="2109798"/>
              <a:chExt cx="219446" cy="450738"/>
            </a:xfrm>
          </p:grpSpPr>
          <p:sp>
            <p:nvSpPr>
              <p:cNvPr id="1188" name="Google Shape;1188;p7"/>
              <p:cNvSpPr/>
              <p:nvPr/>
            </p:nvSpPr>
            <p:spPr>
              <a:xfrm rot="10800000">
                <a:off x="7772786" y="2109798"/>
                <a:ext cx="219446" cy="450738"/>
              </a:xfrm>
              <a:custGeom>
                <a:avLst/>
                <a:gdLst/>
                <a:ahLst/>
                <a:cxnLst/>
                <a:rect l="l" t="t" r="r" b="b"/>
                <a:pathLst>
                  <a:path w="11634" h="23896" extrusionOk="0">
                    <a:moveTo>
                      <a:pt x="0" y="1"/>
                    </a:moveTo>
                    <a:lnTo>
                      <a:pt x="0" y="23896"/>
                    </a:lnTo>
                    <a:lnTo>
                      <a:pt x="11634" y="23896"/>
                    </a:lnTo>
                    <a:lnTo>
                      <a:pt x="1163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189" name="Google Shape;1189;p7"/>
              <p:cNvSpPr/>
              <p:nvPr/>
            </p:nvSpPr>
            <p:spPr>
              <a:xfrm rot="10800000">
                <a:off x="7809492" y="2162286"/>
                <a:ext cx="146033" cy="147618"/>
              </a:xfrm>
              <a:custGeom>
                <a:avLst/>
                <a:gdLst/>
                <a:ahLst/>
                <a:cxnLst/>
                <a:rect l="l" t="t" r="r" b="b"/>
                <a:pathLst>
                  <a:path w="7742" h="7826" extrusionOk="0">
                    <a:moveTo>
                      <a:pt x="3871" y="0"/>
                    </a:moveTo>
                    <a:cubicBezTo>
                      <a:pt x="1737" y="0"/>
                      <a:pt x="0" y="1737"/>
                      <a:pt x="0" y="3913"/>
                    </a:cubicBezTo>
                    <a:cubicBezTo>
                      <a:pt x="0" y="6068"/>
                      <a:pt x="1737" y="7826"/>
                      <a:pt x="3871" y="7826"/>
                    </a:cubicBezTo>
                    <a:cubicBezTo>
                      <a:pt x="6005" y="7826"/>
                      <a:pt x="7742" y="6068"/>
                      <a:pt x="7742" y="3913"/>
                    </a:cubicBezTo>
                    <a:cubicBezTo>
                      <a:pt x="7742" y="1737"/>
                      <a:pt x="6005" y="0"/>
                      <a:pt x="38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190" name="Google Shape;1190;p7"/>
              <p:cNvSpPr/>
              <p:nvPr/>
            </p:nvSpPr>
            <p:spPr>
              <a:xfrm rot="10800000">
                <a:off x="7785008" y="2369496"/>
                <a:ext cx="170913" cy="146543"/>
              </a:xfrm>
              <a:custGeom>
                <a:avLst/>
                <a:gdLst/>
                <a:ahLst/>
                <a:cxnLst/>
                <a:rect l="l" t="t" r="r" b="b"/>
                <a:pathLst>
                  <a:path w="9061" h="7769" extrusionOk="0">
                    <a:moveTo>
                      <a:pt x="3926" y="0"/>
                    </a:moveTo>
                    <a:cubicBezTo>
                      <a:pt x="1948" y="0"/>
                      <a:pt x="49" y="1524"/>
                      <a:pt x="21" y="3835"/>
                    </a:cubicBezTo>
                    <a:cubicBezTo>
                      <a:pt x="0" y="5990"/>
                      <a:pt x="1737" y="7748"/>
                      <a:pt x="3892" y="7769"/>
                    </a:cubicBezTo>
                    <a:cubicBezTo>
                      <a:pt x="7344" y="7769"/>
                      <a:pt x="9060" y="3605"/>
                      <a:pt x="6654" y="1157"/>
                    </a:cubicBezTo>
                    <a:cubicBezTo>
                      <a:pt x="5862" y="358"/>
                      <a:pt x="4884" y="0"/>
                      <a:pt x="39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191" name="Google Shape;1191;p7"/>
            <p:cNvGrpSpPr/>
            <p:nvPr/>
          </p:nvGrpSpPr>
          <p:grpSpPr>
            <a:xfrm rot="10800000" flipH="1">
              <a:off x="1193668" y="1447989"/>
              <a:ext cx="197797" cy="427664"/>
              <a:chOff x="1792512" y="3300681"/>
              <a:chExt cx="213650" cy="461641"/>
            </a:xfrm>
          </p:grpSpPr>
          <p:sp>
            <p:nvSpPr>
              <p:cNvPr id="1192" name="Google Shape;1192;p7"/>
              <p:cNvSpPr/>
              <p:nvPr/>
            </p:nvSpPr>
            <p:spPr>
              <a:xfrm>
                <a:off x="1792512" y="3300681"/>
                <a:ext cx="213650" cy="461641"/>
              </a:xfrm>
              <a:custGeom>
                <a:avLst/>
                <a:gdLst/>
                <a:ahLst/>
                <a:cxnLst/>
                <a:rect l="l" t="t" r="r" b="b"/>
                <a:pathLst>
                  <a:path w="11613" h="24419" extrusionOk="0">
                    <a:moveTo>
                      <a:pt x="0" y="0"/>
                    </a:moveTo>
                    <a:lnTo>
                      <a:pt x="0" y="24418"/>
                    </a:lnTo>
                    <a:lnTo>
                      <a:pt x="11613" y="24418"/>
                    </a:lnTo>
                    <a:lnTo>
                      <a:pt x="11613"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193" name="Google Shape;1193;p7"/>
              <p:cNvSpPr/>
              <p:nvPr/>
            </p:nvSpPr>
            <p:spPr>
              <a:xfrm>
                <a:off x="1804059" y="3366889"/>
                <a:ext cx="166704" cy="142968"/>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94" name="Google Shape;1194;p7"/>
              <p:cNvSpPr/>
              <p:nvPr/>
            </p:nvSpPr>
            <p:spPr>
              <a:xfrm>
                <a:off x="1804059" y="3569783"/>
                <a:ext cx="166704" cy="142563"/>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195" name="Google Shape;1195;p7"/>
            <p:cNvGrpSpPr/>
            <p:nvPr/>
          </p:nvGrpSpPr>
          <p:grpSpPr>
            <a:xfrm flipH="1">
              <a:off x="1894592" y="-176"/>
              <a:ext cx="229311" cy="489821"/>
              <a:chOff x="6388643" y="-176"/>
              <a:chExt cx="229311" cy="489821"/>
            </a:xfrm>
          </p:grpSpPr>
          <p:sp>
            <p:nvSpPr>
              <p:cNvPr id="1196" name="Google Shape;1196;p7"/>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197" name="Google Shape;1197;p7"/>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198" name="Google Shape;1198;p7"/>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199" name="Google Shape;1199;p7"/>
            <p:cNvGrpSpPr/>
            <p:nvPr/>
          </p:nvGrpSpPr>
          <p:grpSpPr>
            <a:xfrm flipH="1">
              <a:off x="-242702" y="-177"/>
              <a:ext cx="474807" cy="477976"/>
              <a:chOff x="8210487" y="-177"/>
              <a:chExt cx="474807" cy="477976"/>
            </a:xfrm>
          </p:grpSpPr>
          <p:sp>
            <p:nvSpPr>
              <p:cNvPr id="1200" name="Google Shape;1200;p7"/>
              <p:cNvSpPr/>
              <p:nvPr/>
            </p:nvSpPr>
            <p:spPr>
              <a:xfrm rot="10800000">
                <a:off x="8210487" y="-177"/>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201" name="Google Shape;1201;p7"/>
              <p:cNvSpPr/>
              <p:nvPr/>
            </p:nvSpPr>
            <p:spPr>
              <a:xfrm rot="10800000">
                <a:off x="8240473" y="48161"/>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02" name="Google Shape;1202;p7"/>
              <p:cNvSpPr/>
              <p:nvPr/>
            </p:nvSpPr>
            <p:spPr>
              <a:xfrm rot="10800000">
                <a:off x="8480447" y="48161"/>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03" name="Google Shape;1203;p7"/>
              <p:cNvSpPr/>
              <p:nvPr/>
            </p:nvSpPr>
            <p:spPr>
              <a:xfrm rot="10800000">
                <a:off x="8480051" y="272555"/>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04" name="Google Shape;1204;p7"/>
              <p:cNvSpPr/>
              <p:nvPr/>
            </p:nvSpPr>
            <p:spPr>
              <a:xfrm rot="10800000">
                <a:off x="8240473" y="272555"/>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205" name="Google Shape;1205;p7"/>
            <p:cNvGrpSpPr/>
            <p:nvPr/>
          </p:nvGrpSpPr>
          <p:grpSpPr>
            <a:xfrm flipH="1">
              <a:off x="1193415" y="1223718"/>
              <a:ext cx="630960" cy="213918"/>
              <a:chOff x="6617951" y="1183865"/>
              <a:chExt cx="688896" cy="231688"/>
            </a:xfrm>
          </p:grpSpPr>
          <p:sp>
            <p:nvSpPr>
              <p:cNvPr id="1206" name="Google Shape;1206;p7"/>
              <p:cNvSpPr/>
              <p:nvPr/>
            </p:nvSpPr>
            <p:spPr>
              <a:xfrm rot="10800000">
                <a:off x="6617951" y="1183865"/>
                <a:ext cx="687934" cy="231688"/>
              </a:xfrm>
              <a:custGeom>
                <a:avLst/>
                <a:gdLst/>
                <a:ahLst/>
                <a:cxnLst/>
                <a:rect l="l" t="t" r="r" b="b"/>
                <a:pathLst>
                  <a:path w="36471" h="12283" extrusionOk="0">
                    <a:moveTo>
                      <a:pt x="0" y="0"/>
                    </a:moveTo>
                    <a:lnTo>
                      <a:pt x="0" y="12282"/>
                    </a:lnTo>
                    <a:lnTo>
                      <a:pt x="36470" y="12282"/>
                    </a:lnTo>
                    <a:lnTo>
                      <a:pt x="36470"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207" name="Google Shape;1207;p7"/>
              <p:cNvSpPr/>
              <p:nvPr/>
            </p:nvSpPr>
            <p:spPr>
              <a:xfrm rot="10800000">
                <a:off x="7116827" y="1218590"/>
                <a:ext cx="190021" cy="162595"/>
              </a:xfrm>
              <a:custGeom>
                <a:avLst/>
                <a:gdLst/>
                <a:ahLst/>
                <a:cxnLst/>
                <a:rect l="l" t="t" r="r" b="b"/>
                <a:pathLst>
                  <a:path w="10074" h="8620" extrusionOk="0">
                    <a:moveTo>
                      <a:pt x="5718" y="1"/>
                    </a:moveTo>
                    <a:cubicBezTo>
                      <a:pt x="4660" y="1"/>
                      <a:pt x="3582" y="394"/>
                      <a:pt x="2709" y="1275"/>
                    </a:cubicBezTo>
                    <a:cubicBezTo>
                      <a:pt x="1" y="4004"/>
                      <a:pt x="1938" y="8619"/>
                      <a:pt x="5754" y="8619"/>
                    </a:cubicBezTo>
                    <a:cubicBezTo>
                      <a:pt x="5771" y="8619"/>
                      <a:pt x="5788" y="8619"/>
                      <a:pt x="5805" y="8619"/>
                    </a:cubicBezTo>
                    <a:cubicBezTo>
                      <a:pt x="8170" y="8598"/>
                      <a:pt x="10074" y="6673"/>
                      <a:pt x="10053" y="4309"/>
                    </a:cubicBezTo>
                    <a:cubicBezTo>
                      <a:pt x="10053" y="1719"/>
                      <a:pt x="7928" y="1"/>
                      <a:pt x="571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08" name="Google Shape;1208;p7"/>
              <p:cNvSpPr/>
              <p:nvPr/>
            </p:nvSpPr>
            <p:spPr>
              <a:xfrm rot="10800000">
                <a:off x="6887114" y="1218590"/>
                <a:ext cx="190021" cy="162595"/>
              </a:xfrm>
              <a:custGeom>
                <a:avLst/>
                <a:gdLst/>
                <a:ahLst/>
                <a:cxnLst/>
                <a:rect l="l" t="t" r="r" b="b"/>
                <a:pathLst>
                  <a:path w="10074" h="8620" extrusionOk="0">
                    <a:moveTo>
                      <a:pt x="5711" y="1"/>
                    </a:moveTo>
                    <a:cubicBezTo>
                      <a:pt x="4650" y="1"/>
                      <a:pt x="3568" y="394"/>
                      <a:pt x="2687" y="1275"/>
                    </a:cubicBezTo>
                    <a:cubicBezTo>
                      <a:pt x="0" y="4004"/>
                      <a:pt x="1937" y="8619"/>
                      <a:pt x="5753" y="8619"/>
                    </a:cubicBezTo>
                    <a:cubicBezTo>
                      <a:pt x="5770" y="8619"/>
                      <a:pt x="5788" y="8619"/>
                      <a:pt x="5805" y="8619"/>
                    </a:cubicBezTo>
                    <a:cubicBezTo>
                      <a:pt x="8148" y="8598"/>
                      <a:pt x="10073" y="6673"/>
                      <a:pt x="10052" y="4309"/>
                    </a:cubicBezTo>
                    <a:cubicBezTo>
                      <a:pt x="10052" y="1719"/>
                      <a:pt x="7928" y="1"/>
                      <a:pt x="571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09" name="Google Shape;1209;p7"/>
              <p:cNvSpPr/>
              <p:nvPr/>
            </p:nvSpPr>
            <p:spPr>
              <a:xfrm rot="10800000">
                <a:off x="6657816" y="1218590"/>
                <a:ext cx="190021" cy="162595"/>
              </a:xfrm>
              <a:custGeom>
                <a:avLst/>
                <a:gdLst/>
                <a:ahLst/>
                <a:cxnLst/>
                <a:rect l="l" t="t" r="r" b="b"/>
                <a:pathLst>
                  <a:path w="10074" h="8620" extrusionOk="0">
                    <a:moveTo>
                      <a:pt x="5712" y="1"/>
                    </a:moveTo>
                    <a:cubicBezTo>
                      <a:pt x="4651" y="1"/>
                      <a:pt x="3568" y="394"/>
                      <a:pt x="2688" y="1275"/>
                    </a:cubicBezTo>
                    <a:cubicBezTo>
                      <a:pt x="1" y="4004"/>
                      <a:pt x="1938" y="8619"/>
                      <a:pt x="5754" y="8619"/>
                    </a:cubicBezTo>
                    <a:cubicBezTo>
                      <a:pt x="5771" y="8619"/>
                      <a:pt x="5788" y="8619"/>
                      <a:pt x="5806" y="8619"/>
                    </a:cubicBezTo>
                    <a:cubicBezTo>
                      <a:pt x="8149" y="8598"/>
                      <a:pt x="10074" y="6673"/>
                      <a:pt x="10053" y="4309"/>
                    </a:cubicBezTo>
                    <a:cubicBezTo>
                      <a:pt x="10053" y="1719"/>
                      <a:pt x="7929"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210" name="Google Shape;1210;p7"/>
            <p:cNvGrpSpPr/>
            <p:nvPr/>
          </p:nvGrpSpPr>
          <p:grpSpPr>
            <a:xfrm flipH="1">
              <a:off x="1894512" y="500539"/>
              <a:ext cx="229311" cy="695027"/>
              <a:chOff x="6388643" y="489644"/>
              <a:chExt cx="229311" cy="695027"/>
            </a:xfrm>
          </p:grpSpPr>
          <p:sp>
            <p:nvSpPr>
              <p:cNvPr id="1211" name="Google Shape;1211;p7"/>
              <p:cNvSpPr/>
              <p:nvPr/>
            </p:nvSpPr>
            <p:spPr>
              <a:xfrm rot="10800000">
                <a:off x="6388643" y="489644"/>
                <a:ext cx="229311" cy="6950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212" name="Google Shape;1212;p7"/>
              <p:cNvSpPr/>
              <p:nvPr/>
            </p:nvSpPr>
            <p:spPr>
              <a:xfrm rot="10800000">
                <a:off x="6396131" y="994026"/>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13" name="Google Shape;1213;p7"/>
              <p:cNvSpPr/>
              <p:nvPr/>
            </p:nvSpPr>
            <p:spPr>
              <a:xfrm rot="10800000">
                <a:off x="6396131" y="756032"/>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14" name="Google Shape;1214;p7"/>
              <p:cNvSpPr/>
              <p:nvPr/>
            </p:nvSpPr>
            <p:spPr>
              <a:xfrm rot="10800000">
                <a:off x="6396131" y="518038"/>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215" name="Google Shape;1215;p7"/>
            <p:cNvGrpSpPr/>
            <p:nvPr/>
          </p:nvGrpSpPr>
          <p:grpSpPr>
            <a:xfrm flipH="1">
              <a:off x="1061" y="2647166"/>
              <a:ext cx="231699" cy="476286"/>
              <a:chOff x="8219555" y="2552230"/>
              <a:chExt cx="226180" cy="464942"/>
            </a:xfrm>
          </p:grpSpPr>
          <p:sp>
            <p:nvSpPr>
              <p:cNvPr id="1216" name="Google Shape;1216;p7"/>
              <p:cNvSpPr/>
              <p:nvPr/>
            </p:nvSpPr>
            <p:spPr>
              <a:xfrm rot="10800000">
                <a:off x="8219555" y="2552230"/>
                <a:ext cx="226180" cy="464942"/>
              </a:xfrm>
              <a:custGeom>
                <a:avLst/>
                <a:gdLst/>
                <a:ahLst/>
                <a:cxnLst/>
                <a:rect l="l" t="t" r="r" b="b"/>
                <a:pathLst>
                  <a:path w="11991" h="24649" extrusionOk="0">
                    <a:moveTo>
                      <a:pt x="1" y="0"/>
                    </a:moveTo>
                    <a:lnTo>
                      <a:pt x="1" y="24648"/>
                    </a:lnTo>
                    <a:lnTo>
                      <a:pt x="11990" y="24648"/>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217" name="Google Shape;1217;p7"/>
              <p:cNvSpPr/>
              <p:nvPr/>
            </p:nvSpPr>
            <p:spPr>
              <a:xfrm rot="10800000">
                <a:off x="8256657" y="2835475"/>
                <a:ext cx="185513" cy="159049"/>
              </a:xfrm>
              <a:custGeom>
                <a:avLst/>
                <a:gdLst/>
                <a:ahLst/>
                <a:cxnLst/>
                <a:rect l="l" t="t" r="r" b="b"/>
                <a:pathLst>
                  <a:path w="9835" h="8432" extrusionOk="0">
                    <a:moveTo>
                      <a:pt x="5608" y="0"/>
                    </a:moveTo>
                    <a:cubicBezTo>
                      <a:pt x="1883" y="0"/>
                      <a:pt x="0" y="4499"/>
                      <a:pt x="2616" y="7177"/>
                    </a:cubicBezTo>
                    <a:cubicBezTo>
                      <a:pt x="3475" y="8043"/>
                      <a:pt x="4537" y="8432"/>
                      <a:pt x="5579" y="8432"/>
                    </a:cubicBezTo>
                    <a:cubicBezTo>
                      <a:pt x="7734" y="8432"/>
                      <a:pt x="9806" y="6772"/>
                      <a:pt x="9834" y="4248"/>
                    </a:cubicBezTo>
                    <a:cubicBezTo>
                      <a:pt x="9834" y="1925"/>
                      <a:pt x="7951"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18" name="Google Shape;1218;p7"/>
              <p:cNvSpPr/>
              <p:nvPr/>
            </p:nvSpPr>
            <p:spPr>
              <a:xfrm rot="10800000">
                <a:off x="8256657" y="2597774"/>
                <a:ext cx="185513" cy="159067"/>
              </a:xfrm>
              <a:custGeom>
                <a:avLst/>
                <a:gdLst/>
                <a:ahLst/>
                <a:cxnLst/>
                <a:rect l="l" t="t" r="r" b="b"/>
                <a:pathLst>
                  <a:path w="9835" h="8433" extrusionOk="0">
                    <a:moveTo>
                      <a:pt x="5608" y="1"/>
                    </a:moveTo>
                    <a:cubicBezTo>
                      <a:pt x="1883" y="1"/>
                      <a:pt x="0" y="4499"/>
                      <a:pt x="2616" y="7178"/>
                    </a:cubicBezTo>
                    <a:cubicBezTo>
                      <a:pt x="3475" y="8044"/>
                      <a:pt x="4537" y="8432"/>
                      <a:pt x="5579" y="8432"/>
                    </a:cubicBezTo>
                    <a:cubicBezTo>
                      <a:pt x="7734" y="8432"/>
                      <a:pt x="9806" y="6773"/>
                      <a:pt x="9834" y="4248"/>
                    </a:cubicBezTo>
                    <a:cubicBezTo>
                      <a:pt x="9834" y="1905"/>
                      <a:pt x="7951" y="1"/>
                      <a:pt x="56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219" name="Google Shape;1219;p7"/>
            <p:cNvGrpSpPr/>
            <p:nvPr/>
          </p:nvGrpSpPr>
          <p:grpSpPr>
            <a:xfrm flipH="1">
              <a:off x="245621" y="-175"/>
              <a:ext cx="704106" cy="251833"/>
              <a:chOff x="7536387" y="-182"/>
              <a:chExt cx="674108" cy="251833"/>
            </a:xfrm>
          </p:grpSpPr>
          <p:sp>
            <p:nvSpPr>
              <p:cNvPr id="1220" name="Google Shape;1220;p7"/>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221" name="Google Shape;1221;p7"/>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22" name="Google Shape;1222;p7"/>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23" name="Google Shape;1223;p7"/>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224" name="Google Shape;1224;p7"/>
            <p:cNvGrpSpPr/>
            <p:nvPr/>
          </p:nvGrpSpPr>
          <p:grpSpPr>
            <a:xfrm flipH="1">
              <a:off x="2137185" y="-170"/>
              <a:ext cx="232876" cy="730167"/>
              <a:chOff x="6155780" y="-170"/>
              <a:chExt cx="232876" cy="730167"/>
            </a:xfrm>
          </p:grpSpPr>
          <p:sp>
            <p:nvSpPr>
              <p:cNvPr id="1225" name="Google Shape;1225;p7"/>
              <p:cNvSpPr/>
              <p:nvPr/>
            </p:nvSpPr>
            <p:spPr>
              <a:xfrm rot="10800000">
                <a:off x="6155780" y="-170"/>
                <a:ext cx="232876" cy="730167"/>
              </a:xfrm>
              <a:custGeom>
                <a:avLst/>
                <a:gdLst/>
                <a:ahLst/>
                <a:cxnLst/>
                <a:rect l="l" t="t" r="r" b="b"/>
                <a:pathLst>
                  <a:path w="12346" h="38710" extrusionOk="0">
                    <a:moveTo>
                      <a:pt x="1" y="0"/>
                    </a:moveTo>
                    <a:lnTo>
                      <a:pt x="1" y="38709"/>
                    </a:lnTo>
                    <a:lnTo>
                      <a:pt x="12346" y="38709"/>
                    </a:lnTo>
                    <a:lnTo>
                      <a:pt x="12346"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226" name="Google Shape;1226;p7"/>
              <p:cNvSpPr/>
              <p:nvPr/>
            </p:nvSpPr>
            <p:spPr>
              <a:xfrm rot="10800000">
                <a:off x="6163268" y="523961"/>
                <a:ext cx="190643" cy="163425"/>
              </a:xfrm>
              <a:custGeom>
                <a:avLst/>
                <a:gdLst/>
                <a:ahLst/>
                <a:cxnLst/>
                <a:rect l="l" t="t" r="r" b="b"/>
                <a:pathLst>
                  <a:path w="10107" h="8664" extrusionOk="0">
                    <a:moveTo>
                      <a:pt x="4363" y="0"/>
                    </a:moveTo>
                    <a:cubicBezTo>
                      <a:pt x="2161" y="0"/>
                      <a:pt x="49" y="1700"/>
                      <a:pt x="21" y="4291"/>
                    </a:cubicBezTo>
                    <a:cubicBezTo>
                      <a:pt x="0" y="6676"/>
                      <a:pt x="1925" y="8643"/>
                      <a:pt x="4331" y="8664"/>
                    </a:cubicBezTo>
                    <a:cubicBezTo>
                      <a:pt x="8160" y="8664"/>
                      <a:pt x="10106" y="4039"/>
                      <a:pt x="7407" y="1298"/>
                    </a:cubicBezTo>
                    <a:cubicBezTo>
                      <a:pt x="6524" y="402"/>
                      <a:pt x="5433" y="0"/>
                      <a:pt x="436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27" name="Google Shape;1227;p7"/>
              <p:cNvSpPr/>
              <p:nvPr/>
            </p:nvSpPr>
            <p:spPr>
              <a:xfrm rot="10800000">
                <a:off x="6163268" y="282421"/>
                <a:ext cx="190643" cy="163425"/>
              </a:xfrm>
              <a:custGeom>
                <a:avLst/>
                <a:gdLst/>
                <a:ahLst/>
                <a:cxnLst/>
                <a:rect l="l" t="t" r="r" b="b"/>
                <a:pathLst>
                  <a:path w="10107" h="8664" extrusionOk="0">
                    <a:moveTo>
                      <a:pt x="4358" y="0"/>
                    </a:moveTo>
                    <a:cubicBezTo>
                      <a:pt x="2152" y="0"/>
                      <a:pt x="35" y="1700"/>
                      <a:pt x="21" y="4291"/>
                    </a:cubicBezTo>
                    <a:cubicBezTo>
                      <a:pt x="0" y="6697"/>
                      <a:pt x="1925" y="8643"/>
                      <a:pt x="4331" y="8664"/>
                    </a:cubicBezTo>
                    <a:cubicBezTo>
                      <a:pt x="8181" y="8664"/>
                      <a:pt x="10106" y="4019"/>
                      <a:pt x="7407" y="1299"/>
                    </a:cubicBezTo>
                    <a:cubicBezTo>
                      <a:pt x="6524" y="402"/>
                      <a:pt x="5431" y="0"/>
                      <a:pt x="435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28" name="Google Shape;1228;p7"/>
              <p:cNvSpPr/>
              <p:nvPr/>
            </p:nvSpPr>
            <p:spPr>
              <a:xfrm rot="10800000">
                <a:off x="6163268" y="40861"/>
                <a:ext cx="190643" cy="163444"/>
              </a:xfrm>
              <a:custGeom>
                <a:avLst/>
                <a:gdLst/>
                <a:ahLst/>
                <a:cxnLst/>
                <a:rect l="l" t="t" r="r" b="b"/>
                <a:pathLst>
                  <a:path w="10107" h="8665" extrusionOk="0">
                    <a:moveTo>
                      <a:pt x="4358" y="1"/>
                    </a:moveTo>
                    <a:cubicBezTo>
                      <a:pt x="2152" y="1"/>
                      <a:pt x="35" y="1701"/>
                      <a:pt x="21" y="4291"/>
                    </a:cubicBezTo>
                    <a:cubicBezTo>
                      <a:pt x="0" y="6676"/>
                      <a:pt x="1925" y="8643"/>
                      <a:pt x="4331" y="8664"/>
                    </a:cubicBezTo>
                    <a:cubicBezTo>
                      <a:pt x="8181" y="8664"/>
                      <a:pt x="10106" y="4019"/>
                      <a:pt x="7407" y="1299"/>
                    </a:cubicBezTo>
                    <a:cubicBezTo>
                      <a:pt x="6524" y="402"/>
                      <a:pt x="5431" y="1"/>
                      <a:pt x="435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229" name="Google Shape;1229;p7"/>
            <p:cNvGrpSpPr/>
            <p:nvPr/>
          </p:nvGrpSpPr>
          <p:grpSpPr>
            <a:xfrm flipH="1">
              <a:off x="245776" y="262687"/>
              <a:ext cx="229330" cy="698195"/>
              <a:chOff x="7981165" y="243746"/>
              <a:chExt cx="229330" cy="698195"/>
            </a:xfrm>
          </p:grpSpPr>
          <p:sp>
            <p:nvSpPr>
              <p:cNvPr id="1230" name="Google Shape;1230;p7"/>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231" name="Google Shape;1231;p7"/>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32" name="Google Shape;1232;p7"/>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33" name="Google Shape;1233;p7"/>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234" name="Google Shape;1234;p7"/>
            <p:cNvGrpSpPr/>
            <p:nvPr/>
          </p:nvGrpSpPr>
          <p:grpSpPr>
            <a:xfrm flipH="1">
              <a:off x="246076" y="1448458"/>
              <a:ext cx="704358" cy="233273"/>
              <a:chOff x="7539142" y="1408052"/>
              <a:chExt cx="700157" cy="233273"/>
            </a:xfrm>
          </p:grpSpPr>
          <p:sp>
            <p:nvSpPr>
              <p:cNvPr id="1235" name="Google Shape;1235;p7"/>
              <p:cNvSpPr/>
              <p:nvPr/>
            </p:nvSpPr>
            <p:spPr>
              <a:xfrm rot="10800000">
                <a:off x="7539142" y="1408052"/>
                <a:ext cx="700157" cy="233273"/>
              </a:xfrm>
              <a:custGeom>
                <a:avLst/>
                <a:gdLst/>
                <a:ahLst/>
                <a:cxnLst/>
                <a:rect l="l" t="t" r="r" b="b"/>
                <a:pathLst>
                  <a:path w="37119" h="12367" extrusionOk="0">
                    <a:moveTo>
                      <a:pt x="0" y="1"/>
                    </a:moveTo>
                    <a:lnTo>
                      <a:pt x="0" y="12367"/>
                    </a:lnTo>
                    <a:lnTo>
                      <a:pt x="37119" y="12367"/>
                    </a:lnTo>
                    <a:lnTo>
                      <a:pt x="37119"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236" name="Google Shape;1236;p7"/>
              <p:cNvSpPr/>
              <p:nvPr/>
            </p:nvSpPr>
            <p:spPr>
              <a:xfrm rot="10800000">
                <a:off x="8035244" y="1442777"/>
                <a:ext cx="190021" cy="162463"/>
              </a:xfrm>
              <a:custGeom>
                <a:avLst/>
                <a:gdLst/>
                <a:ahLst/>
                <a:cxnLst/>
                <a:rect l="l" t="t" r="r" b="b"/>
                <a:pathLst>
                  <a:path w="10074" h="8613" extrusionOk="0">
                    <a:moveTo>
                      <a:pt x="5724" y="0"/>
                    </a:moveTo>
                    <a:cubicBezTo>
                      <a:pt x="4659" y="0"/>
                      <a:pt x="3571" y="398"/>
                      <a:pt x="2687" y="1289"/>
                    </a:cubicBezTo>
                    <a:cubicBezTo>
                      <a:pt x="0" y="3997"/>
                      <a:pt x="1938" y="8613"/>
                      <a:pt x="5753" y="8613"/>
                    </a:cubicBezTo>
                    <a:cubicBezTo>
                      <a:pt x="5771" y="8613"/>
                      <a:pt x="5788" y="8613"/>
                      <a:pt x="5805" y="8612"/>
                    </a:cubicBezTo>
                    <a:cubicBezTo>
                      <a:pt x="8169" y="8591"/>
                      <a:pt x="10074" y="6667"/>
                      <a:pt x="10053" y="4302"/>
                    </a:cubicBezTo>
                    <a:cubicBezTo>
                      <a:pt x="10053" y="1717"/>
                      <a:pt x="7936" y="0"/>
                      <a:pt x="572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37" name="Google Shape;1237;p7"/>
              <p:cNvSpPr/>
              <p:nvPr/>
            </p:nvSpPr>
            <p:spPr>
              <a:xfrm rot="10800000">
                <a:off x="7800023" y="1442777"/>
                <a:ext cx="190021" cy="162463"/>
              </a:xfrm>
              <a:custGeom>
                <a:avLst/>
                <a:gdLst/>
                <a:ahLst/>
                <a:cxnLst/>
                <a:rect l="l" t="t" r="r" b="b"/>
                <a:pathLst>
                  <a:path w="10074" h="8613" extrusionOk="0">
                    <a:moveTo>
                      <a:pt x="5731" y="0"/>
                    </a:moveTo>
                    <a:cubicBezTo>
                      <a:pt x="4669" y="0"/>
                      <a:pt x="3586" y="398"/>
                      <a:pt x="2709" y="1289"/>
                    </a:cubicBezTo>
                    <a:cubicBezTo>
                      <a:pt x="1" y="3997"/>
                      <a:pt x="1938" y="8613"/>
                      <a:pt x="5754" y="8613"/>
                    </a:cubicBezTo>
                    <a:cubicBezTo>
                      <a:pt x="5771" y="8613"/>
                      <a:pt x="5788" y="8613"/>
                      <a:pt x="5806" y="8612"/>
                    </a:cubicBezTo>
                    <a:cubicBezTo>
                      <a:pt x="8170" y="8591"/>
                      <a:pt x="10074" y="6667"/>
                      <a:pt x="10053" y="4302"/>
                    </a:cubicBezTo>
                    <a:cubicBezTo>
                      <a:pt x="10053" y="1717"/>
                      <a:pt x="7937" y="0"/>
                      <a:pt x="573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238" name="Google Shape;1238;p7"/>
              <p:cNvSpPr/>
              <p:nvPr/>
            </p:nvSpPr>
            <p:spPr>
              <a:xfrm rot="10800000">
                <a:off x="7564388" y="1442777"/>
                <a:ext cx="190021" cy="162463"/>
              </a:xfrm>
              <a:custGeom>
                <a:avLst/>
                <a:gdLst/>
                <a:ahLst/>
                <a:cxnLst/>
                <a:rect l="l" t="t" r="r" b="b"/>
                <a:pathLst>
                  <a:path w="10074" h="8613" extrusionOk="0">
                    <a:moveTo>
                      <a:pt x="5714" y="0"/>
                    </a:moveTo>
                    <a:cubicBezTo>
                      <a:pt x="4649" y="0"/>
                      <a:pt x="3565" y="398"/>
                      <a:pt x="2687" y="1289"/>
                    </a:cubicBezTo>
                    <a:cubicBezTo>
                      <a:pt x="0" y="3997"/>
                      <a:pt x="1938" y="8613"/>
                      <a:pt x="5753" y="8613"/>
                    </a:cubicBezTo>
                    <a:cubicBezTo>
                      <a:pt x="5771" y="8613"/>
                      <a:pt x="5788" y="8613"/>
                      <a:pt x="5805" y="8612"/>
                    </a:cubicBezTo>
                    <a:cubicBezTo>
                      <a:pt x="8169" y="8591"/>
                      <a:pt x="10073" y="6667"/>
                      <a:pt x="10052" y="4302"/>
                    </a:cubicBezTo>
                    <a:cubicBezTo>
                      <a:pt x="10052" y="1717"/>
                      <a:pt x="7926" y="0"/>
                      <a:pt x="5714"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239" name="Google Shape;1239;p7"/>
            <p:cNvGrpSpPr/>
            <p:nvPr/>
          </p:nvGrpSpPr>
          <p:grpSpPr>
            <a:xfrm flipH="1">
              <a:off x="2383348" y="502229"/>
              <a:ext cx="972318" cy="228651"/>
              <a:chOff x="5196711" y="489236"/>
              <a:chExt cx="959083" cy="240761"/>
            </a:xfrm>
          </p:grpSpPr>
          <p:sp>
            <p:nvSpPr>
              <p:cNvPr id="1240" name="Google Shape;1240;p7"/>
              <p:cNvSpPr/>
              <p:nvPr/>
            </p:nvSpPr>
            <p:spPr>
              <a:xfrm rot="10800000">
                <a:off x="5196711" y="489236"/>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241" name="Google Shape;1241;p7"/>
              <p:cNvSpPr/>
              <p:nvPr/>
            </p:nvSpPr>
            <p:spPr>
              <a:xfrm rot="10800000">
                <a:off x="5955285" y="529884"/>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42" name="Google Shape;1242;p7"/>
              <p:cNvSpPr/>
              <p:nvPr/>
            </p:nvSpPr>
            <p:spPr>
              <a:xfrm rot="10800000">
                <a:off x="5233005" y="529884"/>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43" name="Google Shape;1243;p7"/>
              <p:cNvSpPr/>
              <p:nvPr/>
            </p:nvSpPr>
            <p:spPr>
              <a:xfrm rot="10800000">
                <a:off x="5720838" y="529884"/>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44" name="Google Shape;1244;p7"/>
              <p:cNvSpPr/>
              <p:nvPr/>
            </p:nvSpPr>
            <p:spPr>
              <a:xfrm rot="10800000">
                <a:off x="5485994" y="529884"/>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245" name="Google Shape;1245;p7"/>
            <p:cNvGrpSpPr/>
            <p:nvPr/>
          </p:nvGrpSpPr>
          <p:grpSpPr>
            <a:xfrm flipH="1">
              <a:off x="-670288" y="1448475"/>
              <a:ext cx="903023" cy="233273"/>
              <a:chOff x="8239320" y="1408052"/>
              <a:chExt cx="903023" cy="233273"/>
            </a:xfrm>
          </p:grpSpPr>
          <p:sp>
            <p:nvSpPr>
              <p:cNvPr id="1246" name="Google Shape;1246;p7"/>
              <p:cNvSpPr/>
              <p:nvPr/>
            </p:nvSpPr>
            <p:spPr>
              <a:xfrm rot="10800000">
                <a:off x="8239320" y="14080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247" name="Google Shape;1247;p7"/>
              <p:cNvSpPr/>
              <p:nvPr/>
            </p:nvSpPr>
            <p:spPr>
              <a:xfrm rot="10800000">
                <a:off x="8946173" y="144277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8" name="Google Shape;1248;p7"/>
              <p:cNvSpPr/>
              <p:nvPr/>
            </p:nvSpPr>
            <p:spPr>
              <a:xfrm rot="10800000">
                <a:off x="8290214" y="144277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49" name="Google Shape;1249;p7"/>
              <p:cNvSpPr/>
              <p:nvPr/>
            </p:nvSpPr>
            <p:spPr>
              <a:xfrm rot="10800000">
                <a:off x="8736587" y="144277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0" name="Google Shape;1250;p7"/>
              <p:cNvSpPr/>
              <p:nvPr/>
            </p:nvSpPr>
            <p:spPr>
              <a:xfrm rot="10800000">
                <a:off x="8507289" y="144277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251" name="Google Shape;1251;p7"/>
            <p:cNvGrpSpPr/>
            <p:nvPr/>
          </p:nvGrpSpPr>
          <p:grpSpPr>
            <a:xfrm>
              <a:off x="388" y="2171206"/>
              <a:ext cx="475471" cy="465959"/>
              <a:chOff x="-5926" y="2110986"/>
              <a:chExt cx="455869" cy="449550"/>
            </a:xfrm>
          </p:grpSpPr>
          <p:sp>
            <p:nvSpPr>
              <p:cNvPr id="1252" name="Google Shape;1252;p7"/>
              <p:cNvSpPr/>
              <p:nvPr/>
            </p:nvSpPr>
            <p:spPr>
              <a:xfrm rot="10800000" flipH="1">
                <a:off x="-5926" y="2110986"/>
                <a:ext cx="455869" cy="449550"/>
              </a:xfrm>
              <a:custGeom>
                <a:avLst/>
                <a:gdLst/>
                <a:ahLst/>
                <a:cxnLst/>
                <a:rect l="l" t="t" r="r" b="b"/>
                <a:pathLst>
                  <a:path w="24168" h="23833" extrusionOk="0">
                    <a:moveTo>
                      <a:pt x="0" y="1"/>
                    </a:moveTo>
                    <a:lnTo>
                      <a:pt x="0" y="23833"/>
                    </a:lnTo>
                    <a:lnTo>
                      <a:pt x="24167" y="23833"/>
                    </a:lnTo>
                    <a:lnTo>
                      <a:pt x="24167"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253" name="Google Shape;1253;p7"/>
              <p:cNvSpPr/>
              <p:nvPr/>
            </p:nvSpPr>
            <p:spPr>
              <a:xfrm rot="10800000" flipH="1">
                <a:off x="25679" y="2375023"/>
                <a:ext cx="182363" cy="155899"/>
              </a:xfrm>
              <a:custGeom>
                <a:avLst/>
                <a:gdLst/>
                <a:ahLst/>
                <a:cxnLst/>
                <a:rect l="l" t="t" r="r" b="b"/>
                <a:pathLst>
                  <a:path w="9668" h="8265" extrusionOk="0">
                    <a:moveTo>
                      <a:pt x="4180" y="1"/>
                    </a:moveTo>
                    <a:cubicBezTo>
                      <a:pt x="2075" y="1"/>
                      <a:pt x="50" y="1633"/>
                      <a:pt x="21" y="4101"/>
                    </a:cubicBezTo>
                    <a:cubicBezTo>
                      <a:pt x="0" y="6382"/>
                      <a:pt x="1863" y="8244"/>
                      <a:pt x="4143" y="8265"/>
                    </a:cubicBezTo>
                    <a:cubicBezTo>
                      <a:pt x="7826" y="8265"/>
                      <a:pt x="9667" y="3850"/>
                      <a:pt x="7073" y="1235"/>
                    </a:cubicBezTo>
                    <a:cubicBezTo>
                      <a:pt x="6234" y="382"/>
                      <a:pt x="5198" y="1"/>
                      <a:pt x="418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4" name="Google Shape;1254;p7"/>
              <p:cNvSpPr/>
              <p:nvPr/>
            </p:nvSpPr>
            <p:spPr>
              <a:xfrm rot="10800000" flipH="1">
                <a:off x="263277" y="2375023"/>
                <a:ext cx="181967" cy="155974"/>
              </a:xfrm>
              <a:custGeom>
                <a:avLst/>
                <a:gdLst/>
                <a:ahLst/>
                <a:cxnLst/>
                <a:rect l="l" t="t" r="r" b="b"/>
                <a:pathLst>
                  <a:path w="9647" h="8269" extrusionOk="0">
                    <a:moveTo>
                      <a:pt x="4156" y="0"/>
                    </a:moveTo>
                    <a:cubicBezTo>
                      <a:pt x="2048" y="0"/>
                      <a:pt x="29" y="1626"/>
                      <a:pt x="0" y="4105"/>
                    </a:cubicBezTo>
                    <a:cubicBezTo>
                      <a:pt x="0" y="6386"/>
                      <a:pt x="1842" y="8248"/>
                      <a:pt x="4122" y="8269"/>
                    </a:cubicBezTo>
                    <a:cubicBezTo>
                      <a:pt x="7805" y="8269"/>
                      <a:pt x="9646" y="3854"/>
                      <a:pt x="7073" y="1239"/>
                    </a:cubicBezTo>
                    <a:cubicBezTo>
                      <a:pt x="6225" y="384"/>
                      <a:pt x="5180" y="0"/>
                      <a:pt x="415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5" name="Google Shape;1255;p7"/>
              <p:cNvSpPr/>
              <p:nvPr/>
            </p:nvSpPr>
            <p:spPr>
              <a:xfrm rot="10800000" flipH="1">
                <a:off x="263277" y="2138990"/>
                <a:ext cx="181967" cy="155993"/>
              </a:xfrm>
              <a:custGeom>
                <a:avLst/>
                <a:gdLst/>
                <a:ahLst/>
                <a:cxnLst/>
                <a:rect l="l" t="t" r="r" b="b"/>
                <a:pathLst>
                  <a:path w="9647" h="8270" extrusionOk="0">
                    <a:moveTo>
                      <a:pt x="4156" y="1"/>
                    </a:moveTo>
                    <a:cubicBezTo>
                      <a:pt x="2048" y="1"/>
                      <a:pt x="29" y="1626"/>
                      <a:pt x="0" y="4105"/>
                    </a:cubicBezTo>
                    <a:cubicBezTo>
                      <a:pt x="0" y="6386"/>
                      <a:pt x="1842" y="8248"/>
                      <a:pt x="4122" y="8269"/>
                    </a:cubicBezTo>
                    <a:cubicBezTo>
                      <a:pt x="7805" y="8269"/>
                      <a:pt x="9646" y="3854"/>
                      <a:pt x="7073" y="1239"/>
                    </a:cubicBezTo>
                    <a:cubicBezTo>
                      <a:pt x="6225" y="384"/>
                      <a:pt x="5180" y="1"/>
                      <a:pt x="415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56" name="Google Shape;1256;p7"/>
              <p:cNvSpPr/>
              <p:nvPr/>
            </p:nvSpPr>
            <p:spPr>
              <a:xfrm rot="10800000" flipH="1">
                <a:off x="25679" y="2138990"/>
                <a:ext cx="182363" cy="155993"/>
              </a:xfrm>
              <a:custGeom>
                <a:avLst/>
                <a:gdLst/>
                <a:ahLst/>
                <a:cxnLst/>
                <a:rect l="l" t="t" r="r" b="b"/>
                <a:pathLst>
                  <a:path w="9668" h="8270" extrusionOk="0">
                    <a:moveTo>
                      <a:pt x="4171" y="1"/>
                    </a:moveTo>
                    <a:cubicBezTo>
                      <a:pt x="2069" y="1"/>
                      <a:pt x="49" y="1626"/>
                      <a:pt x="21" y="4105"/>
                    </a:cubicBezTo>
                    <a:cubicBezTo>
                      <a:pt x="0" y="6386"/>
                      <a:pt x="1863" y="8248"/>
                      <a:pt x="4143" y="8269"/>
                    </a:cubicBezTo>
                    <a:cubicBezTo>
                      <a:pt x="7826" y="8269"/>
                      <a:pt x="9667" y="3833"/>
                      <a:pt x="7073" y="1239"/>
                    </a:cubicBezTo>
                    <a:cubicBezTo>
                      <a:pt x="6231" y="384"/>
                      <a:pt x="5191" y="1"/>
                      <a:pt x="417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257" name="Google Shape;1257;p7"/>
            <p:cNvGrpSpPr/>
            <p:nvPr/>
          </p:nvGrpSpPr>
          <p:grpSpPr>
            <a:xfrm flipH="1">
              <a:off x="1216" y="1691222"/>
              <a:ext cx="946891" cy="469676"/>
              <a:chOff x="7539147" y="1641317"/>
              <a:chExt cx="908550" cy="469676"/>
            </a:xfrm>
          </p:grpSpPr>
          <p:sp>
            <p:nvSpPr>
              <p:cNvPr id="1258" name="Google Shape;1258;p7"/>
              <p:cNvSpPr/>
              <p:nvPr/>
            </p:nvSpPr>
            <p:spPr>
              <a:xfrm rot="10800000">
                <a:off x="7539147" y="1641317"/>
                <a:ext cx="908550" cy="469676"/>
              </a:xfrm>
              <a:custGeom>
                <a:avLst/>
                <a:gdLst/>
                <a:ahLst/>
                <a:cxnLst/>
                <a:rect l="l" t="t" r="r" b="b"/>
                <a:pathLst>
                  <a:path w="48167" h="24900" extrusionOk="0">
                    <a:moveTo>
                      <a:pt x="0" y="1"/>
                    </a:moveTo>
                    <a:lnTo>
                      <a:pt x="0" y="24900"/>
                    </a:lnTo>
                    <a:lnTo>
                      <a:pt x="48167" y="24900"/>
                    </a:lnTo>
                    <a:lnTo>
                      <a:pt x="4816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259" name="Google Shape;1259;p7"/>
              <p:cNvSpPr/>
              <p:nvPr/>
            </p:nvSpPr>
            <p:spPr>
              <a:xfrm rot="10800000">
                <a:off x="8241265" y="1923500"/>
                <a:ext cx="186305" cy="159313"/>
              </a:xfrm>
              <a:custGeom>
                <a:avLst/>
                <a:gdLst/>
                <a:ahLst/>
                <a:cxnLst/>
                <a:rect l="l" t="t" r="r" b="b"/>
                <a:pathLst>
                  <a:path w="9877" h="8446" extrusionOk="0">
                    <a:moveTo>
                      <a:pt x="4267" y="0"/>
                    </a:moveTo>
                    <a:cubicBezTo>
                      <a:pt x="2115" y="0"/>
                      <a:pt x="50" y="1663"/>
                      <a:pt x="21" y="4198"/>
                    </a:cubicBezTo>
                    <a:cubicBezTo>
                      <a:pt x="0" y="6541"/>
                      <a:pt x="1884" y="8445"/>
                      <a:pt x="4227" y="8445"/>
                    </a:cubicBezTo>
                    <a:cubicBezTo>
                      <a:pt x="7993" y="8445"/>
                      <a:pt x="9876" y="3926"/>
                      <a:pt x="7240" y="1269"/>
                    </a:cubicBezTo>
                    <a:cubicBezTo>
                      <a:pt x="6378" y="393"/>
                      <a:pt x="5312" y="0"/>
                      <a:pt x="426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60" name="Google Shape;1260;p7"/>
              <p:cNvSpPr/>
              <p:nvPr/>
            </p:nvSpPr>
            <p:spPr>
              <a:xfrm rot="10800000">
                <a:off x="8006818" y="1923500"/>
                <a:ext cx="185928" cy="159049"/>
              </a:xfrm>
              <a:custGeom>
                <a:avLst/>
                <a:gdLst/>
                <a:ahLst/>
                <a:cxnLst/>
                <a:rect l="l" t="t" r="r" b="b"/>
                <a:pathLst>
                  <a:path w="9857" h="8432" extrusionOk="0">
                    <a:moveTo>
                      <a:pt x="4271" y="0"/>
                    </a:moveTo>
                    <a:cubicBezTo>
                      <a:pt x="2122" y="0"/>
                      <a:pt x="50" y="1660"/>
                      <a:pt x="22" y="4184"/>
                    </a:cubicBezTo>
                    <a:cubicBezTo>
                      <a:pt x="1" y="6506"/>
                      <a:pt x="1884" y="8431"/>
                      <a:pt x="4228" y="8431"/>
                    </a:cubicBezTo>
                    <a:cubicBezTo>
                      <a:pt x="7973" y="8431"/>
                      <a:pt x="9856" y="3912"/>
                      <a:pt x="7220" y="1255"/>
                    </a:cubicBezTo>
                    <a:cubicBezTo>
                      <a:pt x="6367" y="388"/>
                      <a:pt x="5310" y="0"/>
                      <a:pt x="42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61" name="Google Shape;1261;p7"/>
              <p:cNvSpPr/>
              <p:nvPr/>
            </p:nvSpPr>
            <p:spPr>
              <a:xfrm rot="10800000">
                <a:off x="7771993" y="1923500"/>
                <a:ext cx="185909" cy="159049"/>
              </a:xfrm>
              <a:custGeom>
                <a:avLst/>
                <a:gdLst/>
                <a:ahLst/>
                <a:cxnLst/>
                <a:rect l="l" t="t" r="r" b="b"/>
                <a:pathLst>
                  <a:path w="9856" h="8432" extrusionOk="0">
                    <a:moveTo>
                      <a:pt x="4270" y="0"/>
                    </a:moveTo>
                    <a:cubicBezTo>
                      <a:pt x="2122" y="0"/>
                      <a:pt x="50" y="1660"/>
                      <a:pt x="21" y="4184"/>
                    </a:cubicBezTo>
                    <a:cubicBezTo>
                      <a:pt x="1" y="6527"/>
                      <a:pt x="1884" y="8431"/>
                      <a:pt x="4227" y="8431"/>
                    </a:cubicBezTo>
                    <a:cubicBezTo>
                      <a:pt x="7972" y="8431"/>
                      <a:pt x="9856" y="3912"/>
                      <a:pt x="7219" y="1255"/>
                    </a:cubicBezTo>
                    <a:cubicBezTo>
                      <a:pt x="6367" y="388"/>
                      <a:pt x="5309" y="0"/>
                      <a:pt x="42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62" name="Google Shape;1262;p7"/>
              <p:cNvSpPr/>
              <p:nvPr/>
            </p:nvSpPr>
            <p:spPr>
              <a:xfrm rot="10800000">
                <a:off x="7544657" y="1923500"/>
                <a:ext cx="185909" cy="159049"/>
              </a:xfrm>
              <a:custGeom>
                <a:avLst/>
                <a:gdLst/>
                <a:ahLst/>
                <a:cxnLst/>
                <a:rect l="l" t="t" r="r" b="b"/>
                <a:pathLst>
                  <a:path w="9856" h="8432" extrusionOk="0">
                    <a:moveTo>
                      <a:pt x="4256" y="0"/>
                    </a:moveTo>
                    <a:cubicBezTo>
                      <a:pt x="2103" y="0"/>
                      <a:pt x="36" y="1660"/>
                      <a:pt x="21" y="4184"/>
                    </a:cubicBezTo>
                    <a:cubicBezTo>
                      <a:pt x="1" y="6506"/>
                      <a:pt x="1884" y="8431"/>
                      <a:pt x="4227" y="8431"/>
                    </a:cubicBezTo>
                    <a:cubicBezTo>
                      <a:pt x="7972" y="8431"/>
                      <a:pt x="9856" y="3912"/>
                      <a:pt x="7219" y="1255"/>
                    </a:cubicBezTo>
                    <a:cubicBezTo>
                      <a:pt x="6360" y="388"/>
                      <a:pt x="5298" y="0"/>
                      <a:pt x="425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63" name="Google Shape;1263;p7"/>
              <p:cNvSpPr/>
              <p:nvPr/>
            </p:nvSpPr>
            <p:spPr>
              <a:xfrm rot="10800000">
                <a:off x="8268106" y="1682355"/>
                <a:ext cx="159067" cy="160652"/>
              </a:xfrm>
              <a:custGeom>
                <a:avLst/>
                <a:gdLst/>
                <a:ahLst/>
                <a:cxnLst/>
                <a:rect l="l" t="t" r="r" b="b"/>
                <a:pathLst>
                  <a:path w="8433" h="8517" extrusionOk="0">
                    <a:moveTo>
                      <a:pt x="4206" y="1"/>
                    </a:moveTo>
                    <a:cubicBezTo>
                      <a:pt x="1883" y="1"/>
                      <a:pt x="0" y="1905"/>
                      <a:pt x="0" y="4248"/>
                    </a:cubicBezTo>
                    <a:cubicBezTo>
                      <a:pt x="0" y="6613"/>
                      <a:pt x="1883" y="8517"/>
                      <a:pt x="4206" y="8517"/>
                    </a:cubicBezTo>
                    <a:cubicBezTo>
                      <a:pt x="6549" y="8517"/>
                      <a:pt x="8433" y="6613"/>
                      <a:pt x="8433" y="4248"/>
                    </a:cubicBezTo>
                    <a:cubicBezTo>
                      <a:pt x="8433" y="1905"/>
                      <a:pt x="6549" y="1"/>
                      <a:pt x="420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64" name="Google Shape;1264;p7"/>
              <p:cNvSpPr/>
              <p:nvPr/>
            </p:nvSpPr>
            <p:spPr>
              <a:xfrm rot="10800000">
                <a:off x="8006818" y="1681959"/>
                <a:ext cx="185928" cy="159445"/>
              </a:xfrm>
              <a:custGeom>
                <a:avLst/>
                <a:gdLst/>
                <a:ahLst/>
                <a:cxnLst/>
                <a:rect l="l" t="t" r="r" b="b"/>
                <a:pathLst>
                  <a:path w="9857" h="8453" extrusionOk="0">
                    <a:moveTo>
                      <a:pt x="4277" y="1"/>
                    </a:moveTo>
                    <a:cubicBezTo>
                      <a:pt x="2122" y="1"/>
                      <a:pt x="50" y="1660"/>
                      <a:pt x="22" y="4184"/>
                    </a:cubicBezTo>
                    <a:cubicBezTo>
                      <a:pt x="1" y="6528"/>
                      <a:pt x="1884" y="8432"/>
                      <a:pt x="4228" y="8453"/>
                    </a:cubicBezTo>
                    <a:cubicBezTo>
                      <a:pt x="7973" y="8432"/>
                      <a:pt x="9856" y="3933"/>
                      <a:pt x="7241"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65" name="Google Shape;1265;p7"/>
              <p:cNvSpPr/>
              <p:nvPr/>
            </p:nvSpPr>
            <p:spPr>
              <a:xfrm rot="10800000">
                <a:off x="7771993" y="1681959"/>
                <a:ext cx="185909" cy="159445"/>
              </a:xfrm>
              <a:custGeom>
                <a:avLst/>
                <a:gdLst/>
                <a:ahLst/>
                <a:cxnLst/>
                <a:rect l="l" t="t" r="r" b="b"/>
                <a:pathLst>
                  <a:path w="9856" h="8453" extrusionOk="0">
                    <a:moveTo>
                      <a:pt x="4277" y="1"/>
                    </a:moveTo>
                    <a:cubicBezTo>
                      <a:pt x="2122" y="1"/>
                      <a:pt x="50" y="1660"/>
                      <a:pt x="21" y="4184"/>
                    </a:cubicBezTo>
                    <a:cubicBezTo>
                      <a:pt x="1" y="6528"/>
                      <a:pt x="1884" y="8432"/>
                      <a:pt x="4227" y="8453"/>
                    </a:cubicBezTo>
                    <a:cubicBezTo>
                      <a:pt x="7972" y="8432"/>
                      <a:pt x="9856" y="3933"/>
                      <a:pt x="7240"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266" name="Google Shape;1266;p7"/>
              <p:cNvSpPr/>
              <p:nvPr/>
            </p:nvSpPr>
            <p:spPr>
              <a:xfrm rot="10800000">
                <a:off x="7544657" y="1681959"/>
                <a:ext cx="185909" cy="159445"/>
              </a:xfrm>
              <a:custGeom>
                <a:avLst/>
                <a:gdLst/>
                <a:ahLst/>
                <a:cxnLst/>
                <a:rect l="l" t="t" r="r" b="b"/>
                <a:pathLst>
                  <a:path w="9856" h="8453" extrusionOk="0">
                    <a:moveTo>
                      <a:pt x="4270" y="1"/>
                    </a:moveTo>
                    <a:cubicBezTo>
                      <a:pt x="2122" y="1"/>
                      <a:pt x="50" y="1660"/>
                      <a:pt x="21" y="4184"/>
                    </a:cubicBezTo>
                    <a:cubicBezTo>
                      <a:pt x="1" y="6528"/>
                      <a:pt x="1884" y="8432"/>
                      <a:pt x="4227" y="8453"/>
                    </a:cubicBezTo>
                    <a:cubicBezTo>
                      <a:pt x="7972" y="8432"/>
                      <a:pt x="9856" y="3933"/>
                      <a:pt x="7219" y="1255"/>
                    </a:cubicBezTo>
                    <a:cubicBezTo>
                      <a:pt x="6367" y="389"/>
                      <a:pt x="5309" y="1"/>
                      <a:pt x="427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267" name="Google Shape;1267;p7"/>
            <p:cNvGrpSpPr/>
            <p:nvPr/>
          </p:nvGrpSpPr>
          <p:grpSpPr>
            <a:xfrm flipH="1">
              <a:off x="-214557" y="968289"/>
              <a:ext cx="921961" cy="469676"/>
              <a:chOff x="7768860" y="938388"/>
              <a:chExt cx="921961" cy="469676"/>
            </a:xfrm>
          </p:grpSpPr>
          <p:sp>
            <p:nvSpPr>
              <p:cNvPr id="1268" name="Google Shape;1268;p7"/>
              <p:cNvSpPr/>
              <p:nvPr/>
            </p:nvSpPr>
            <p:spPr>
              <a:xfrm rot="10800000">
                <a:off x="7768860" y="938388"/>
                <a:ext cx="921961" cy="469676"/>
              </a:xfrm>
              <a:custGeom>
                <a:avLst/>
                <a:gdLst/>
                <a:ahLst/>
                <a:cxnLst/>
                <a:rect l="l" t="t" r="r" b="b"/>
                <a:pathLst>
                  <a:path w="48878" h="24900" extrusionOk="0">
                    <a:moveTo>
                      <a:pt x="0" y="1"/>
                    </a:moveTo>
                    <a:lnTo>
                      <a:pt x="0" y="24900"/>
                    </a:lnTo>
                    <a:lnTo>
                      <a:pt x="48878" y="24900"/>
                    </a:lnTo>
                    <a:lnTo>
                      <a:pt x="48878"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269" name="Google Shape;1269;p7"/>
              <p:cNvSpPr/>
              <p:nvPr/>
            </p:nvSpPr>
            <p:spPr>
              <a:xfrm rot="10800000">
                <a:off x="8480051" y="1220571"/>
                <a:ext cx="186305" cy="159313"/>
              </a:xfrm>
              <a:custGeom>
                <a:avLst/>
                <a:gdLst/>
                <a:ahLst/>
                <a:cxnLst/>
                <a:rect l="l" t="t" r="r" b="b"/>
                <a:pathLst>
                  <a:path w="9877" h="8446" extrusionOk="0">
                    <a:moveTo>
                      <a:pt x="4267" y="0"/>
                    </a:moveTo>
                    <a:cubicBezTo>
                      <a:pt x="2116" y="0"/>
                      <a:pt x="50" y="1663"/>
                      <a:pt x="22" y="4198"/>
                    </a:cubicBezTo>
                    <a:cubicBezTo>
                      <a:pt x="1" y="6520"/>
                      <a:pt x="1905" y="8445"/>
                      <a:pt x="4248" y="8445"/>
                    </a:cubicBezTo>
                    <a:cubicBezTo>
                      <a:pt x="7993" y="8445"/>
                      <a:pt x="9877" y="3926"/>
                      <a:pt x="7240" y="1269"/>
                    </a:cubicBezTo>
                    <a:cubicBezTo>
                      <a:pt x="6378" y="393"/>
                      <a:pt x="5313" y="0"/>
                      <a:pt x="426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70" name="Google Shape;1270;p7"/>
              <p:cNvSpPr/>
              <p:nvPr/>
            </p:nvSpPr>
            <p:spPr>
              <a:xfrm rot="10800000">
                <a:off x="8255865" y="1220571"/>
                <a:ext cx="185909" cy="159143"/>
              </a:xfrm>
              <a:custGeom>
                <a:avLst/>
                <a:gdLst/>
                <a:ahLst/>
                <a:cxnLst/>
                <a:rect l="l" t="t" r="r" b="b"/>
                <a:pathLst>
                  <a:path w="9856" h="8437" extrusionOk="0">
                    <a:moveTo>
                      <a:pt x="4246" y="1"/>
                    </a:moveTo>
                    <a:cubicBezTo>
                      <a:pt x="2094" y="1"/>
                      <a:pt x="28" y="1654"/>
                      <a:pt x="0" y="4189"/>
                    </a:cubicBezTo>
                    <a:cubicBezTo>
                      <a:pt x="0" y="6511"/>
                      <a:pt x="1883" y="8436"/>
                      <a:pt x="4227" y="8436"/>
                    </a:cubicBezTo>
                    <a:cubicBezTo>
                      <a:pt x="7972" y="8436"/>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71" name="Google Shape;1271;p7"/>
              <p:cNvSpPr/>
              <p:nvPr/>
            </p:nvSpPr>
            <p:spPr>
              <a:xfrm rot="10800000">
                <a:off x="8004460" y="1220571"/>
                <a:ext cx="185909" cy="159143"/>
              </a:xfrm>
              <a:custGeom>
                <a:avLst/>
                <a:gdLst/>
                <a:ahLst/>
                <a:cxnLst/>
                <a:rect l="l" t="t" r="r" b="b"/>
                <a:pathLst>
                  <a:path w="9856" h="8437" extrusionOk="0">
                    <a:moveTo>
                      <a:pt x="4261" y="1"/>
                    </a:moveTo>
                    <a:cubicBezTo>
                      <a:pt x="2116" y="1"/>
                      <a:pt x="50" y="1654"/>
                      <a:pt x="21" y="4189"/>
                    </a:cubicBezTo>
                    <a:cubicBezTo>
                      <a:pt x="1" y="6511"/>
                      <a:pt x="1884" y="8436"/>
                      <a:pt x="4227" y="8436"/>
                    </a:cubicBezTo>
                    <a:cubicBezTo>
                      <a:pt x="7972" y="8436"/>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72" name="Google Shape;1272;p7"/>
              <p:cNvSpPr/>
              <p:nvPr/>
            </p:nvSpPr>
            <p:spPr>
              <a:xfrm rot="10800000">
                <a:off x="7777124" y="1220571"/>
                <a:ext cx="185909" cy="159313"/>
              </a:xfrm>
              <a:custGeom>
                <a:avLst/>
                <a:gdLst/>
                <a:ahLst/>
                <a:cxnLst/>
                <a:rect l="l" t="t" r="r" b="b"/>
                <a:pathLst>
                  <a:path w="9856" h="8446" extrusionOk="0">
                    <a:moveTo>
                      <a:pt x="4247" y="0"/>
                    </a:moveTo>
                    <a:cubicBezTo>
                      <a:pt x="2097" y="0"/>
                      <a:pt x="36" y="1663"/>
                      <a:pt x="21" y="4198"/>
                    </a:cubicBezTo>
                    <a:cubicBezTo>
                      <a:pt x="1" y="6520"/>
                      <a:pt x="1884" y="8445"/>
                      <a:pt x="4227" y="8445"/>
                    </a:cubicBezTo>
                    <a:cubicBezTo>
                      <a:pt x="7972" y="8445"/>
                      <a:pt x="9856" y="3926"/>
                      <a:pt x="7219" y="1269"/>
                    </a:cubicBezTo>
                    <a:cubicBezTo>
                      <a:pt x="6357" y="393"/>
                      <a:pt x="5291" y="0"/>
                      <a:pt x="424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73" name="Google Shape;1273;p7"/>
              <p:cNvSpPr/>
              <p:nvPr/>
            </p:nvSpPr>
            <p:spPr>
              <a:xfrm rot="10800000">
                <a:off x="8480051" y="979426"/>
                <a:ext cx="186305" cy="159313"/>
              </a:xfrm>
              <a:custGeom>
                <a:avLst/>
                <a:gdLst/>
                <a:ahLst/>
                <a:cxnLst/>
                <a:rect l="l" t="t" r="r" b="b"/>
                <a:pathLst>
                  <a:path w="9877" h="8446" extrusionOk="0">
                    <a:moveTo>
                      <a:pt x="4267" y="1"/>
                    </a:moveTo>
                    <a:cubicBezTo>
                      <a:pt x="2116" y="1"/>
                      <a:pt x="50" y="1664"/>
                      <a:pt x="22" y="4198"/>
                    </a:cubicBezTo>
                    <a:cubicBezTo>
                      <a:pt x="1" y="6521"/>
                      <a:pt x="1905" y="8446"/>
                      <a:pt x="4248" y="8446"/>
                    </a:cubicBezTo>
                    <a:cubicBezTo>
                      <a:pt x="7993" y="8446"/>
                      <a:pt x="9877" y="3926"/>
                      <a:pt x="7240" y="1269"/>
                    </a:cubicBezTo>
                    <a:cubicBezTo>
                      <a:pt x="6378" y="393"/>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74" name="Google Shape;1274;p7"/>
              <p:cNvSpPr/>
              <p:nvPr/>
            </p:nvSpPr>
            <p:spPr>
              <a:xfrm rot="10800000">
                <a:off x="8255865" y="979426"/>
                <a:ext cx="185909" cy="159143"/>
              </a:xfrm>
              <a:custGeom>
                <a:avLst/>
                <a:gdLst/>
                <a:ahLst/>
                <a:cxnLst/>
                <a:rect l="l" t="t" r="r" b="b"/>
                <a:pathLst>
                  <a:path w="9856" h="8437" extrusionOk="0">
                    <a:moveTo>
                      <a:pt x="4246" y="1"/>
                    </a:moveTo>
                    <a:cubicBezTo>
                      <a:pt x="2094" y="1"/>
                      <a:pt x="28" y="1654"/>
                      <a:pt x="0" y="4189"/>
                    </a:cubicBezTo>
                    <a:cubicBezTo>
                      <a:pt x="0" y="6512"/>
                      <a:pt x="1883" y="8437"/>
                      <a:pt x="4227" y="8437"/>
                    </a:cubicBezTo>
                    <a:cubicBezTo>
                      <a:pt x="7972" y="8437"/>
                      <a:pt x="9855" y="3917"/>
                      <a:pt x="7219" y="1260"/>
                    </a:cubicBezTo>
                    <a:cubicBezTo>
                      <a:pt x="6357" y="391"/>
                      <a:pt x="5291" y="1"/>
                      <a:pt x="4246"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75" name="Google Shape;1275;p7"/>
              <p:cNvSpPr/>
              <p:nvPr/>
            </p:nvSpPr>
            <p:spPr>
              <a:xfrm rot="10800000">
                <a:off x="8004460" y="979426"/>
                <a:ext cx="185909" cy="159143"/>
              </a:xfrm>
              <a:custGeom>
                <a:avLst/>
                <a:gdLst/>
                <a:ahLst/>
                <a:cxnLst/>
                <a:rect l="l" t="t" r="r" b="b"/>
                <a:pathLst>
                  <a:path w="9856" h="8437" extrusionOk="0">
                    <a:moveTo>
                      <a:pt x="4261" y="1"/>
                    </a:moveTo>
                    <a:cubicBezTo>
                      <a:pt x="2116" y="1"/>
                      <a:pt x="50" y="1654"/>
                      <a:pt x="21" y="4189"/>
                    </a:cubicBezTo>
                    <a:cubicBezTo>
                      <a:pt x="1" y="6512"/>
                      <a:pt x="1884" y="8437"/>
                      <a:pt x="4227" y="8437"/>
                    </a:cubicBezTo>
                    <a:cubicBezTo>
                      <a:pt x="7972" y="8437"/>
                      <a:pt x="9856" y="3917"/>
                      <a:pt x="7219" y="1260"/>
                    </a:cubicBezTo>
                    <a:cubicBezTo>
                      <a:pt x="6364" y="391"/>
                      <a:pt x="5303" y="1"/>
                      <a:pt x="4261"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76" name="Google Shape;1276;p7"/>
              <p:cNvSpPr/>
              <p:nvPr/>
            </p:nvSpPr>
            <p:spPr>
              <a:xfrm rot="10800000">
                <a:off x="7777124" y="979426"/>
                <a:ext cx="185909" cy="159313"/>
              </a:xfrm>
              <a:custGeom>
                <a:avLst/>
                <a:gdLst/>
                <a:ahLst/>
                <a:cxnLst/>
                <a:rect l="l" t="t" r="r" b="b"/>
                <a:pathLst>
                  <a:path w="9856" h="8446" extrusionOk="0">
                    <a:moveTo>
                      <a:pt x="4247" y="1"/>
                    </a:moveTo>
                    <a:cubicBezTo>
                      <a:pt x="2097" y="1"/>
                      <a:pt x="36" y="1664"/>
                      <a:pt x="21" y="4198"/>
                    </a:cubicBezTo>
                    <a:cubicBezTo>
                      <a:pt x="1" y="6521"/>
                      <a:pt x="1884" y="8446"/>
                      <a:pt x="4227" y="8446"/>
                    </a:cubicBezTo>
                    <a:cubicBezTo>
                      <a:pt x="7972" y="8446"/>
                      <a:pt x="9856" y="3926"/>
                      <a:pt x="7219" y="1269"/>
                    </a:cubicBezTo>
                    <a:cubicBezTo>
                      <a:pt x="6357" y="393"/>
                      <a:pt x="5291" y="1"/>
                      <a:pt x="424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277" name="Google Shape;1277;p7"/>
            <p:cNvGrpSpPr/>
            <p:nvPr/>
          </p:nvGrpSpPr>
          <p:grpSpPr>
            <a:xfrm flipH="1">
              <a:off x="488949" y="263093"/>
              <a:ext cx="902627" cy="470072"/>
              <a:chOff x="7078551" y="244136"/>
              <a:chExt cx="902627" cy="470072"/>
            </a:xfrm>
          </p:grpSpPr>
          <p:sp>
            <p:nvSpPr>
              <p:cNvPr id="1278" name="Google Shape;1278;p7"/>
              <p:cNvSpPr/>
              <p:nvPr/>
            </p:nvSpPr>
            <p:spPr>
              <a:xfrm rot="10800000">
                <a:off x="7078551" y="244136"/>
                <a:ext cx="902627" cy="470072"/>
              </a:xfrm>
              <a:custGeom>
                <a:avLst/>
                <a:gdLst/>
                <a:ahLst/>
                <a:cxnLst/>
                <a:rect l="l" t="t" r="r" b="b"/>
                <a:pathLst>
                  <a:path w="47853" h="24921" extrusionOk="0">
                    <a:moveTo>
                      <a:pt x="0" y="0"/>
                    </a:moveTo>
                    <a:lnTo>
                      <a:pt x="0" y="24920"/>
                    </a:lnTo>
                    <a:lnTo>
                      <a:pt x="47852" y="24920"/>
                    </a:lnTo>
                    <a:lnTo>
                      <a:pt x="47852"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279" name="Google Shape;1279;p7"/>
              <p:cNvSpPr/>
              <p:nvPr/>
            </p:nvSpPr>
            <p:spPr>
              <a:xfrm rot="10800000">
                <a:off x="7762524" y="526319"/>
                <a:ext cx="186305" cy="159332"/>
              </a:xfrm>
              <a:custGeom>
                <a:avLst/>
                <a:gdLst/>
                <a:ahLst/>
                <a:cxnLst/>
                <a:rect l="l" t="t" r="r" b="b"/>
                <a:pathLst>
                  <a:path w="9877" h="8447" extrusionOk="0">
                    <a:moveTo>
                      <a:pt x="4267" y="1"/>
                    </a:moveTo>
                    <a:cubicBezTo>
                      <a:pt x="2116" y="1"/>
                      <a:pt x="50" y="1664"/>
                      <a:pt x="22" y="4199"/>
                    </a:cubicBezTo>
                    <a:cubicBezTo>
                      <a:pt x="1" y="6521"/>
                      <a:pt x="1905" y="8446"/>
                      <a:pt x="4248" y="8446"/>
                    </a:cubicBezTo>
                    <a:cubicBezTo>
                      <a:pt x="7994" y="8446"/>
                      <a:pt x="9877" y="3927"/>
                      <a:pt x="7240" y="1269"/>
                    </a:cubicBezTo>
                    <a:cubicBezTo>
                      <a:pt x="6378" y="394"/>
                      <a:pt x="5313" y="1"/>
                      <a:pt x="426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80" name="Google Shape;1280;p7"/>
              <p:cNvSpPr/>
              <p:nvPr/>
            </p:nvSpPr>
            <p:spPr>
              <a:xfrm rot="10800000">
                <a:off x="7542676" y="522376"/>
                <a:ext cx="185909" cy="159162"/>
              </a:xfrm>
              <a:custGeom>
                <a:avLst/>
                <a:gdLst/>
                <a:ahLst/>
                <a:cxnLst/>
                <a:rect l="l" t="t" r="r" b="b"/>
                <a:pathLst>
                  <a:path w="9856" h="8438" extrusionOk="0">
                    <a:moveTo>
                      <a:pt x="4248" y="1"/>
                    </a:moveTo>
                    <a:cubicBezTo>
                      <a:pt x="2104" y="1"/>
                      <a:pt x="49" y="1649"/>
                      <a:pt x="21" y="4169"/>
                    </a:cubicBezTo>
                    <a:cubicBezTo>
                      <a:pt x="0" y="6512"/>
                      <a:pt x="1883" y="8437"/>
                      <a:pt x="4248" y="8437"/>
                    </a:cubicBezTo>
                    <a:cubicBezTo>
                      <a:pt x="7972" y="8437"/>
                      <a:pt x="9855" y="3918"/>
                      <a:pt x="7219" y="1260"/>
                    </a:cubicBezTo>
                    <a:cubicBezTo>
                      <a:pt x="6356" y="391"/>
                      <a:pt x="5292" y="1"/>
                      <a:pt x="4248"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81" name="Google Shape;1281;p7"/>
              <p:cNvSpPr/>
              <p:nvPr/>
            </p:nvSpPr>
            <p:spPr>
              <a:xfrm rot="10800000">
                <a:off x="7313378" y="522376"/>
                <a:ext cx="185909" cy="159162"/>
              </a:xfrm>
              <a:custGeom>
                <a:avLst/>
                <a:gdLst/>
                <a:ahLst/>
                <a:cxnLst/>
                <a:rect l="l" t="t" r="r" b="b"/>
                <a:pathLst>
                  <a:path w="9856" h="8438" extrusionOk="0">
                    <a:moveTo>
                      <a:pt x="4244" y="1"/>
                    </a:moveTo>
                    <a:cubicBezTo>
                      <a:pt x="2093" y="1"/>
                      <a:pt x="29" y="1649"/>
                      <a:pt x="1" y="4169"/>
                    </a:cubicBezTo>
                    <a:cubicBezTo>
                      <a:pt x="1" y="6512"/>
                      <a:pt x="1884" y="8416"/>
                      <a:pt x="4227" y="8437"/>
                    </a:cubicBezTo>
                    <a:cubicBezTo>
                      <a:pt x="7973" y="8437"/>
                      <a:pt x="9856" y="3918"/>
                      <a:pt x="7219" y="1260"/>
                    </a:cubicBezTo>
                    <a:cubicBezTo>
                      <a:pt x="6357" y="391"/>
                      <a:pt x="5290" y="1"/>
                      <a:pt x="4244"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82" name="Google Shape;1282;p7"/>
              <p:cNvSpPr/>
              <p:nvPr/>
            </p:nvSpPr>
            <p:spPr>
              <a:xfrm rot="10800000">
                <a:off x="7086042" y="522376"/>
                <a:ext cx="185909" cy="159332"/>
              </a:xfrm>
              <a:custGeom>
                <a:avLst/>
                <a:gdLst/>
                <a:ahLst/>
                <a:cxnLst/>
                <a:rect l="l" t="t" r="r" b="b"/>
                <a:pathLst>
                  <a:path w="9856" h="8447" extrusionOk="0">
                    <a:moveTo>
                      <a:pt x="4243" y="0"/>
                    </a:moveTo>
                    <a:cubicBezTo>
                      <a:pt x="2093" y="0"/>
                      <a:pt x="29" y="1658"/>
                      <a:pt x="1" y="4178"/>
                    </a:cubicBezTo>
                    <a:cubicBezTo>
                      <a:pt x="1" y="6521"/>
                      <a:pt x="1884" y="8425"/>
                      <a:pt x="4227" y="8446"/>
                    </a:cubicBezTo>
                    <a:cubicBezTo>
                      <a:pt x="7973" y="8446"/>
                      <a:pt x="9856" y="3927"/>
                      <a:pt x="7219" y="1269"/>
                    </a:cubicBezTo>
                    <a:cubicBezTo>
                      <a:pt x="6357" y="393"/>
                      <a:pt x="5290" y="0"/>
                      <a:pt x="4243"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83" name="Google Shape;1283;p7"/>
              <p:cNvSpPr/>
              <p:nvPr/>
            </p:nvSpPr>
            <p:spPr>
              <a:xfrm rot="10800000">
                <a:off x="7762524" y="285571"/>
                <a:ext cx="186305" cy="159049"/>
              </a:xfrm>
              <a:custGeom>
                <a:avLst/>
                <a:gdLst/>
                <a:ahLst/>
                <a:cxnLst/>
                <a:rect l="l" t="t" r="r" b="b"/>
                <a:pathLst>
                  <a:path w="9877" h="8432" extrusionOk="0">
                    <a:moveTo>
                      <a:pt x="4277" y="0"/>
                    </a:moveTo>
                    <a:cubicBezTo>
                      <a:pt x="2122" y="0"/>
                      <a:pt x="50" y="1660"/>
                      <a:pt x="22" y="4184"/>
                    </a:cubicBezTo>
                    <a:cubicBezTo>
                      <a:pt x="1" y="6527"/>
                      <a:pt x="1905" y="8431"/>
                      <a:pt x="4248" y="8431"/>
                    </a:cubicBezTo>
                    <a:cubicBezTo>
                      <a:pt x="7994" y="8431"/>
                      <a:pt x="9877" y="3912"/>
                      <a:pt x="7240" y="1255"/>
                    </a:cubicBezTo>
                    <a:cubicBezTo>
                      <a:pt x="6381" y="388"/>
                      <a:pt x="5319" y="0"/>
                      <a:pt x="427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84" name="Google Shape;1284;p7"/>
              <p:cNvSpPr/>
              <p:nvPr/>
            </p:nvSpPr>
            <p:spPr>
              <a:xfrm rot="10800000">
                <a:off x="7542676" y="280836"/>
                <a:ext cx="185909" cy="159539"/>
              </a:xfrm>
              <a:custGeom>
                <a:avLst/>
                <a:gdLst/>
                <a:ahLst/>
                <a:cxnLst/>
                <a:rect l="l" t="t" r="r" b="b"/>
                <a:pathLst>
                  <a:path w="9856" h="8458" extrusionOk="0">
                    <a:moveTo>
                      <a:pt x="4258" y="0"/>
                    </a:moveTo>
                    <a:cubicBezTo>
                      <a:pt x="2113" y="0"/>
                      <a:pt x="49" y="1649"/>
                      <a:pt x="21" y="4168"/>
                    </a:cubicBezTo>
                    <a:cubicBezTo>
                      <a:pt x="0" y="6512"/>
                      <a:pt x="1883" y="8437"/>
                      <a:pt x="4248" y="8458"/>
                    </a:cubicBezTo>
                    <a:cubicBezTo>
                      <a:pt x="7972" y="8437"/>
                      <a:pt x="9855" y="3917"/>
                      <a:pt x="7219" y="1260"/>
                    </a:cubicBezTo>
                    <a:cubicBezTo>
                      <a:pt x="6363" y="390"/>
                      <a:pt x="5301" y="0"/>
                      <a:pt x="425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85" name="Google Shape;1285;p7"/>
              <p:cNvSpPr/>
              <p:nvPr/>
            </p:nvSpPr>
            <p:spPr>
              <a:xfrm rot="10800000">
                <a:off x="7313378" y="280836"/>
                <a:ext cx="186305" cy="159539"/>
              </a:xfrm>
              <a:custGeom>
                <a:avLst/>
                <a:gdLst/>
                <a:ahLst/>
                <a:cxnLst/>
                <a:rect l="l" t="t" r="r" b="b"/>
                <a:pathLst>
                  <a:path w="9877" h="8458" extrusionOk="0">
                    <a:moveTo>
                      <a:pt x="4279" y="0"/>
                    </a:moveTo>
                    <a:cubicBezTo>
                      <a:pt x="2133" y="0"/>
                      <a:pt x="64" y="1649"/>
                      <a:pt x="22" y="4168"/>
                    </a:cubicBezTo>
                    <a:cubicBezTo>
                      <a:pt x="1" y="6512"/>
                      <a:pt x="1905" y="8437"/>
                      <a:pt x="4248" y="8458"/>
                    </a:cubicBezTo>
                    <a:cubicBezTo>
                      <a:pt x="7994" y="8437"/>
                      <a:pt x="9877" y="3938"/>
                      <a:pt x="7240" y="1260"/>
                    </a:cubicBezTo>
                    <a:cubicBezTo>
                      <a:pt x="6385" y="390"/>
                      <a:pt x="5322" y="0"/>
                      <a:pt x="427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286" name="Google Shape;1286;p7"/>
              <p:cNvSpPr/>
              <p:nvPr/>
            </p:nvSpPr>
            <p:spPr>
              <a:xfrm rot="10800000">
                <a:off x="7086042" y="280836"/>
                <a:ext cx="186305" cy="159539"/>
              </a:xfrm>
              <a:custGeom>
                <a:avLst/>
                <a:gdLst/>
                <a:ahLst/>
                <a:cxnLst/>
                <a:rect l="l" t="t" r="r" b="b"/>
                <a:pathLst>
                  <a:path w="9877" h="8458" extrusionOk="0">
                    <a:moveTo>
                      <a:pt x="4274" y="0"/>
                    </a:moveTo>
                    <a:cubicBezTo>
                      <a:pt x="2124" y="0"/>
                      <a:pt x="50" y="1649"/>
                      <a:pt x="22" y="4168"/>
                    </a:cubicBezTo>
                    <a:cubicBezTo>
                      <a:pt x="1" y="6512"/>
                      <a:pt x="1905" y="8437"/>
                      <a:pt x="4248" y="8458"/>
                    </a:cubicBezTo>
                    <a:cubicBezTo>
                      <a:pt x="7994" y="8458"/>
                      <a:pt x="9877" y="3938"/>
                      <a:pt x="7240" y="1260"/>
                    </a:cubicBezTo>
                    <a:cubicBezTo>
                      <a:pt x="6385" y="390"/>
                      <a:pt x="5320" y="0"/>
                      <a:pt x="4274"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287" name="Google Shape;1287;p7"/>
            <p:cNvGrpSpPr/>
            <p:nvPr/>
          </p:nvGrpSpPr>
          <p:grpSpPr>
            <a:xfrm flipH="1">
              <a:off x="-699868" y="488433"/>
              <a:ext cx="933015" cy="469695"/>
              <a:chOff x="8210498" y="469492"/>
              <a:chExt cx="933015" cy="469695"/>
            </a:xfrm>
          </p:grpSpPr>
          <p:sp>
            <p:nvSpPr>
              <p:cNvPr id="1288" name="Google Shape;1288;p7"/>
              <p:cNvSpPr/>
              <p:nvPr/>
            </p:nvSpPr>
            <p:spPr>
              <a:xfrm rot="10800000">
                <a:off x="8210498" y="469492"/>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289" name="Google Shape;1289;p7"/>
              <p:cNvSpPr/>
              <p:nvPr/>
            </p:nvSpPr>
            <p:spPr>
              <a:xfrm rot="10800000">
                <a:off x="8921689" y="751694"/>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90" name="Google Shape;1290;p7"/>
              <p:cNvSpPr/>
              <p:nvPr/>
            </p:nvSpPr>
            <p:spPr>
              <a:xfrm rot="10800000">
                <a:off x="8697918" y="75169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91" name="Google Shape;1291;p7"/>
              <p:cNvSpPr/>
              <p:nvPr/>
            </p:nvSpPr>
            <p:spPr>
              <a:xfrm rot="10800000">
                <a:off x="8480051" y="75169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92" name="Google Shape;1292;p7"/>
              <p:cNvSpPr/>
              <p:nvPr/>
            </p:nvSpPr>
            <p:spPr>
              <a:xfrm rot="10800000">
                <a:off x="8252715" y="751694"/>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93" name="Google Shape;1293;p7"/>
              <p:cNvSpPr/>
              <p:nvPr/>
            </p:nvSpPr>
            <p:spPr>
              <a:xfrm rot="10800000">
                <a:off x="8921689" y="510549"/>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94" name="Google Shape;1294;p7"/>
              <p:cNvSpPr/>
              <p:nvPr/>
            </p:nvSpPr>
            <p:spPr>
              <a:xfrm rot="10800000">
                <a:off x="8697918" y="51054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95" name="Google Shape;1295;p7"/>
              <p:cNvSpPr/>
              <p:nvPr/>
            </p:nvSpPr>
            <p:spPr>
              <a:xfrm rot="10800000">
                <a:off x="8480051" y="51054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296" name="Google Shape;1296;p7"/>
              <p:cNvSpPr/>
              <p:nvPr/>
            </p:nvSpPr>
            <p:spPr>
              <a:xfrm rot="10800000">
                <a:off x="8279556" y="510549"/>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2997026272"/>
      </p:ext>
    </p:extLst>
  </p:cSld>
  <p:clrMapOvr>
    <a:masterClrMapping/>
  </p:clrMapOvr>
  <p:extLst mod="1">
    <p:ext uri="{DCECCB84-F9BA-43D5-87BE-67443E8EF086}">
      <p15:sldGuideLst xmlns="" xmlns:p15="http://schemas.microsoft.com/office/powerpoint/2012/main">
        <p15:guide id="1" orient="horz" pos="99">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61"/>
        <p:cNvGrpSpPr/>
        <p:nvPr/>
      </p:nvGrpSpPr>
      <p:grpSpPr>
        <a:xfrm>
          <a:off x="0" y="0"/>
          <a:ext cx="0" cy="0"/>
          <a:chOff x="0" y="0"/>
          <a:chExt cx="0" cy="0"/>
        </a:xfrm>
      </p:grpSpPr>
      <p:sp>
        <p:nvSpPr>
          <p:cNvPr id="1462" name="Google Shape;146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sz="1400"/>
          </a:p>
        </p:txBody>
      </p:sp>
      <p:sp>
        <p:nvSpPr>
          <p:cNvPr id="1463" name="Google Shape;146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64" name="Google Shape;146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65" name="Google Shape;146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43335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66"/>
        <p:cNvGrpSpPr/>
        <p:nvPr/>
      </p:nvGrpSpPr>
      <p:grpSpPr>
        <a:xfrm>
          <a:off x="0" y="0"/>
          <a:ext cx="0" cy="0"/>
          <a:chOff x="0" y="0"/>
          <a:chExt cx="0" cy="0"/>
        </a:xfrm>
      </p:grpSpPr>
      <p:sp>
        <p:nvSpPr>
          <p:cNvPr id="1467" name="Google Shape;1467;p10"/>
          <p:cNvSpPr txBox="1">
            <a:spLocks noGrp="1"/>
          </p:cNvSpPr>
          <p:nvPr>
            <p:ph type="subTitle" idx="1"/>
          </p:nvPr>
        </p:nvSpPr>
        <p:spPr>
          <a:xfrm flipH="1">
            <a:off x="1383600" y="1419925"/>
            <a:ext cx="6376800" cy="153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200"/>
              <a:buNone/>
              <a:defRPr sz="28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1468" name="Google Shape;1468;p10"/>
          <p:cNvSpPr txBox="1">
            <a:spLocks noGrp="1"/>
          </p:cNvSpPr>
          <p:nvPr>
            <p:ph type="ctrTitle"/>
          </p:nvPr>
        </p:nvSpPr>
        <p:spPr>
          <a:xfrm flipH="1">
            <a:off x="3371400" y="3199175"/>
            <a:ext cx="2686800" cy="4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grpSp>
        <p:nvGrpSpPr>
          <p:cNvPr id="1469" name="Google Shape;1469;p10"/>
          <p:cNvGrpSpPr/>
          <p:nvPr/>
        </p:nvGrpSpPr>
        <p:grpSpPr>
          <a:xfrm>
            <a:off x="8915306" y="4000844"/>
            <a:ext cx="230521" cy="912511"/>
            <a:chOff x="467310" y="1895396"/>
            <a:chExt cx="230521" cy="912511"/>
          </a:xfrm>
        </p:grpSpPr>
        <p:sp>
          <p:nvSpPr>
            <p:cNvPr id="1470" name="Google Shape;1470;p10"/>
            <p:cNvSpPr/>
            <p:nvPr/>
          </p:nvSpPr>
          <p:spPr>
            <a:xfrm>
              <a:off x="467310" y="1895396"/>
              <a:ext cx="230521" cy="912511"/>
            </a:xfrm>
            <a:custGeom>
              <a:avLst/>
              <a:gdLst/>
              <a:ahLst/>
              <a:cxnLst/>
              <a:rect l="l" t="t" r="r" b="b"/>
              <a:pathLst>
                <a:path w="12283" h="48377" extrusionOk="0">
                  <a:moveTo>
                    <a:pt x="1" y="1"/>
                  </a:moveTo>
                  <a:lnTo>
                    <a:pt x="1" y="48376"/>
                  </a:lnTo>
                  <a:lnTo>
                    <a:pt x="12283" y="48376"/>
                  </a:lnTo>
                  <a:lnTo>
                    <a:pt x="1228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471" name="Google Shape;1471;p10"/>
            <p:cNvSpPr/>
            <p:nvPr/>
          </p:nvSpPr>
          <p:spPr>
            <a:xfrm>
              <a:off x="500505" y="1931579"/>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472" name="Google Shape;1472;p10"/>
            <p:cNvSpPr/>
            <p:nvPr/>
          </p:nvSpPr>
          <p:spPr>
            <a:xfrm>
              <a:off x="500505" y="2594632"/>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473" name="Google Shape;1473;p10"/>
            <p:cNvSpPr/>
            <p:nvPr/>
          </p:nvSpPr>
          <p:spPr>
            <a:xfrm>
              <a:off x="500505" y="2143523"/>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474" name="Google Shape;1474;p10"/>
            <p:cNvSpPr/>
            <p:nvPr/>
          </p:nvSpPr>
          <p:spPr>
            <a:xfrm>
              <a:off x="500505" y="2375331"/>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475" name="Google Shape;1475;p10"/>
          <p:cNvGrpSpPr/>
          <p:nvPr/>
        </p:nvGrpSpPr>
        <p:grpSpPr>
          <a:xfrm>
            <a:off x="1856" y="259528"/>
            <a:ext cx="226180" cy="929469"/>
            <a:chOff x="697830" y="1196432"/>
            <a:chExt cx="226180" cy="929469"/>
          </a:xfrm>
        </p:grpSpPr>
        <p:sp>
          <p:nvSpPr>
            <p:cNvPr id="1476" name="Google Shape;1476;p10"/>
            <p:cNvSpPr/>
            <p:nvPr/>
          </p:nvSpPr>
          <p:spPr>
            <a:xfrm>
              <a:off x="697830" y="1196432"/>
              <a:ext cx="226180" cy="929469"/>
            </a:xfrm>
            <a:custGeom>
              <a:avLst/>
              <a:gdLst/>
              <a:ahLst/>
              <a:cxnLst/>
              <a:rect l="l" t="t" r="r" b="b"/>
              <a:pathLst>
                <a:path w="11991" h="49276" extrusionOk="0">
                  <a:moveTo>
                    <a:pt x="1" y="0"/>
                  </a:moveTo>
                  <a:lnTo>
                    <a:pt x="1" y="49275"/>
                  </a:lnTo>
                  <a:lnTo>
                    <a:pt x="11990" y="49275"/>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477" name="Google Shape;1477;p10"/>
            <p:cNvSpPr/>
            <p:nvPr/>
          </p:nvSpPr>
          <p:spPr>
            <a:xfrm>
              <a:off x="724276" y="1249965"/>
              <a:ext cx="187889" cy="160784"/>
            </a:xfrm>
            <a:custGeom>
              <a:avLst/>
              <a:gdLst/>
              <a:ahLst/>
              <a:cxnLst/>
              <a:rect l="l" t="t" r="r" b="b"/>
              <a:pathLst>
                <a:path w="9961" h="8524" extrusionOk="0">
                  <a:moveTo>
                    <a:pt x="4320" y="1"/>
                  </a:moveTo>
                  <a:cubicBezTo>
                    <a:pt x="2144" y="1"/>
                    <a:pt x="50" y="1679"/>
                    <a:pt x="22" y="4234"/>
                  </a:cubicBezTo>
                  <a:cubicBezTo>
                    <a:pt x="1" y="6578"/>
                    <a:pt x="1905" y="8524"/>
                    <a:pt x="4269" y="8524"/>
                  </a:cubicBezTo>
                  <a:cubicBezTo>
                    <a:pt x="8056" y="8524"/>
                    <a:pt x="9960" y="3962"/>
                    <a:pt x="7303" y="1263"/>
                  </a:cubicBezTo>
                  <a:cubicBezTo>
                    <a:pt x="6438" y="391"/>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478" name="Google Shape;1478;p10"/>
            <p:cNvSpPr/>
            <p:nvPr/>
          </p:nvSpPr>
          <p:spPr>
            <a:xfrm>
              <a:off x="724276" y="1913150"/>
              <a:ext cx="187889" cy="160671"/>
            </a:xfrm>
            <a:custGeom>
              <a:avLst/>
              <a:gdLst/>
              <a:ahLst/>
              <a:cxnLst/>
              <a:rect l="l" t="t" r="r" b="b"/>
              <a:pathLst>
                <a:path w="9961" h="8518" extrusionOk="0">
                  <a:moveTo>
                    <a:pt x="4308" y="1"/>
                  </a:moveTo>
                  <a:cubicBezTo>
                    <a:pt x="2136" y="1"/>
                    <a:pt x="50" y="1678"/>
                    <a:pt x="22" y="4228"/>
                  </a:cubicBezTo>
                  <a:cubicBezTo>
                    <a:pt x="1" y="6592"/>
                    <a:pt x="1905" y="8517"/>
                    <a:pt x="4269" y="8517"/>
                  </a:cubicBezTo>
                  <a:cubicBezTo>
                    <a:pt x="8056" y="8517"/>
                    <a:pt x="9960" y="3956"/>
                    <a:pt x="7303" y="1278"/>
                  </a:cubicBezTo>
                  <a:cubicBezTo>
                    <a:pt x="6435" y="396"/>
                    <a:pt x="5361" y="1"/>
                    <a:pt x="43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479" name="Google Shape;1479;p10"/>
            <p:cNvSpPr/>
            <p:nvPr/>
          </p:nvSpPr>
          <p:spPr>
            <a:xfrm>
              <a:off x="724276" y="1462042"/>
              <a:ext cx="187889" cy="161048"/>
            </a:xfrm>
            <a:custGeom>
              <a:avLst/>
              <a:gdLst/>
              <a:ahLst/>
              <a:cxnLst/>
              <a:rect l="l" t="t" r="r" b="b"/>
              <a:pathLst>
                <a:path w="9961" h="8538" extrusionOk="0">
                  <a:moveTo>
                    <a:pt x="4308" y="0"/>
                  </a:moveTo>
                  <a:cubicBezTo>
                    <a:pt x="2136" y="0"/>
                    <a:pt x="50" y="1677"/>
                    <a:pt x="22" y="4227"/>
                  </a:cubicBezTo>
                  <a:cubicBezTo>
                    <a:pt x="1" y="6592"/>
                    <a:pt x="1905" y="8517"/>
                    <a:pt x="4269" y="8537"/>
                  </a:cubicBezTo>
                  <a:cubicBezTo>
                    <a:pt x="8056" y="8517"/>
                    <a:pt x="9960" y="3955"/>
                    <a:pt x="7303" y="1277"/>
                  </a:cubicBezTo>
                  <a:cubicBezTo>
                    <a:pt x="6435" y="395"/>
                    <a:pt x="5361" y="0"/>
                    <a:pt x="43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480" name="Google Shape;1480;p10"/>
            <p:cNvSpPr/>
            <p:nvPr/>
          </p:nvSpPr>
          <p:spPr>
            <a:xfrm>
              <a:off x="724276" y="1693981"/>
              <a:ext cx="187889" cy="160784"/>
            </a:xfrm>
            <a:custGeom>
              <a:avLst/>
              <a:gdLst/>
              <a:ahLst/>
              <a:cxnLst/>
              <a:rect l="l" t="t" r="r" b="b"/>
              <a:pathLst>
                <a:path w="9961" h="8524" extrusionOk="0">
                  <a:moveTo>
                    <a:pt x="4320" y="1"/>
                  </a:moveTo>
                  <a:cubicBezTo>
                    <a:pt x="2144" y="1"/>
                    <a:pt x="50" y="1680"/>
                    <a:pt x="22" y="4234"/>
                  </a:cubicBezTo>
                  <a:cubicBezTo>
                    <a:pt x="1" y="6578"/>
                    <a:pt x="1905" y="8524"/>
                    <a:pt x="4269" y="8524"/>
                  </a:cubicBezTo>
                  <a:cubicBezTo>
                    <a:pt x="8056" y="8524"/>
                    <a:pt x="9960" y="3962"/>
                    <a:pt x="7303" y="1263"/>
                  </a:cubicBezTo>
                  <a:cubicBezTo>
                    <a:pt x="6438" y="392"/>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481" name="Google Shape;1481;p10"/>
          <p:cNvGrpSpPr/>
          <p:nvPr/>
        </p:nvGrpSpPr>
        <p:grpSpPr>
          <a:xfrm>
            <a:off x="-365" y="4662879"/>
            <a:ext cx="228594" cy="480042"/>
            <a:chOff x="1792504" y="3312996"/>
            <a:chExt cx="213679" cy="449310"/>
          </a:xfrm>
        </p:grpSpPr>
        <p:sp>
          <p:nvSpPr>
            <p:cNvPr id="1482" name="Google Shape;1482;p10"/>
            <p:cNvSpPr/>
            <p:nvPr/>
          </p:nvSpPr>
          <p:spPr>
            <a:xfrm>
              <a:off x="1792504" y="3312996"/>
              <a:ext cx="213679" cy="449310"/>
            </a:xfrm>
            <a:custGeom>
              <a:avLst/>
              <a:gdLst/>
              <a:ahLst/>
              <a:cxnLst/>
              <a:rect l="l" t="t" r="r" b="b"/>
              <a:pathLst>
                <a:path w="11613" h="24419" extrusionOk="0">
                  <a:moveTo>
                    <a:pt x="0" y="0"/>
                  </a:moveTo>
                  <a:lnTo>
                    <a:pt x="0" y="24418"/>
                  </a:lnTo>
                  <a:lnTo>
                    <a:pt x="11613" y="24418"/>
                  </a:lnTo>
                  <a:lnTo>
                    <a:pt x="11613"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483" name="Google Shape;1483;p10"/>
            <p:cNvSpPr/>
            <p:nvPr/>
          </p:nvSpPr>
          <p:spPr>
            <a:xfrm>
              <a:off x="1804059" y="3366889"/>
              <a:ext cx="166704" cy="142968"/>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484" name="Google Shape;1484;p10"/>
            <p:cNvSpPr/>
            <p:nvPr/>
          </p:nvSpPr>
          <p:spPr>
            <a:xfrm>
              <a:off x="1804059" y="3569783"/>
              <a:ext cx="166704" cy="142563"/>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485" name="Google Shape;1485;p10"/>
          <p:cNvGrpSpPr/>
          <p:nvPr/>
        </p:nvGrpSpPr>
        <p:grpSpPr>
          <a:xfrm rot="10800000">
            <a:off x="8915315" y="3501355"/>
            <a:ext cx="229311" cy="489821"/>
            <a:chOff x="2525611" y="4653432"/>
            <a:chExt cx="229311" cy="489821"/>
          </a:xfrm>
        </p:grpSpPr>
        <p:sp>
          <p:nvSpPr>
            <p:cNvPr id="1486" name="Google Shape;1486;p10"/>
            <p:cNvSpPr/>
            <p:nvPr/>
          </p:nvSpPr>
          <p:spPr>
            <a:xfrm>
              <a:off x="2525611" y="4653432"/>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487" name="Google Shape;1487;p10"/>
            <p:cNvSpPr/>
            <p:nvPr/>
          </p:nvSpPr>
          <p:spPr>
            <a:xfrm>
              <a:off x="2534288" y="4700400"/>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488" name="Google Shape;1488;p10"/>
            <p:cNvSpPr/>
            <p:nvPr/>
          </p:nvSpPr>
          <p:spPr>
            <a:xfrm>
              <a:off x="2534401" y="492577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489" name="Google Shape;1489;p10"/>
          <p:cNvGrpSpPr/>
          <p:nvPr/>
        </p:nvGrpSpPr>
        <p:grpSpPr>
          <a:xfrm>
            <a:off x="8697156" y="4232819"/>
            <a:ext cx="205582" cy="680199"/>
            <a:chOff x="2525601" y="3914034"/>
            <a:chExt cx="229342" cy="739427"/>
          </a:xfrm>
        </p:grpSpPr>
        <p:sp>
          <p:nvSpPr>
            <p:cNvPr id="1490" name="Google Shape;1490;p10"/>
            <p:cNvSpPr/>
            <p:nvPr/>
          </p:nvSpPr>
          <p:spPr>
            <a:xfrm>
              <a:off x="2525601" y="3914034"/>
              <a:ext cx="229342" cy="7394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491" name="Google Shape;1491;p10"/>
            <p:cNvSpPr/>
            <p:nvPr/>
          </p:nvSpPr>
          <p:spPr>
            <a:xfrm>
              <a:off x="2559545" y="3953685"/>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492" name="Google Shape;1492;p10"/>
            <p:cNvSpPr/>
            <p:nvPr/>
          </p:nvSpPr>
          <p:spPr>
            <a:xfrm>
              <a:off x="2557760" y="4202059"/>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493" name="Google Shape;1493;p10"/>
            <p:cNvSpPr/>
            <p:nvPr/>
          </p:nvSpPr>
          <p:spPr>
            <a:xfrm>
              <a:off x="2559545" y="4463991"/>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494" name="Google Shape;1494;p10"/>
          <p:cNvGrpSpPr/>
          <p:nvPr/>
        </p:nvGrpSpPr>
        <p:grpSpPr>
          <a:xfrm rot="5400000">
            <a:off x="1312466" y="4772772"/>
            <a:ext cx="237747" cy="504034"/>
            <a:chOff x="826" y="3727523"/>
            <a:chExt cx="226576" cy="485068"/>
          </a:xfrm>
        </p:grpSpPr>
        <p:sp>
          <p:nvSpPr>
            <p:cNvPr id="1495" name="Google Shape;1495;p10"/>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496" name="Google Shape;1496;p10"/>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497" name="Google Shape;1497;p10"/>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498" name="Google Shape;1498;p10"/>
          <p:cNvGrpSpPr/>
          <p:nvPr/>
        </p:nvGrpSpPr>
        <p:grpSpPr>
          <a:xfrm>
            <a:off x="485588" y="4166621"/>
            <a:ext cx="226161" cy="485068"/>
            <a:chOff x="226597" y="3727523"/>
            <a:chExt cx="226161" cy="485068"/>
          </a:xfrm>
        </p:grpSpPr>
        <p:sp>
          <p:nvSpPr>
            <p:cNvPr id="1499" name="Google Shape;1499;p10"/>
            <p:cNvSpPr/>
            <p:nvPr/>
          </p:nvSpPr>
          <p:spPr>
            <a:xfrm>
              <a:off x="226597"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500" name="Google Shape;1500;p10"/>
            <p:cNvSpPr/>
            <p:nvPr/>
          </p:nvSpPr>
          <p:spPr>
            <a:xfrm>
              <a:off x="23212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501" name="Google Shape;1501;p10"/>
            <p:cNvSpPr/>
            <p:nvPr/>
          </p:nvSpPr>
          <p:spPr>
            <a:xfrm>
              <a:off x="23212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502" name="Google Shape;1502;p10"/>
          <p:cNvGrpSpPr/>
          <p:nvPr/>
        </p:nvGrpSpPr>
        <p:grpSpPr>
          <a:xfrm>
            <a:off x="1855" y="1200290"/>
            <a:ext cx="674108" cy="251833"/>
            <a:chOff x="933070" y="4891426"/>
            <a:chExt cx="674108" cy="251833"/>
          </a:xfrm>
        </p:grpSpPr>
        <p:sp>
          <p:nvSpPr>
            <p:cNvPr id="1503" name="Google Shape;1503;p10"/>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04" name="Google Shape;1504;p10"/>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05" name="Google Shape;1505;p10"/>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06" name="Google Shape;1506;p10"/>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507" name="Google Shape;1507;p10"/>
          <p:cNvGrpSpPr/>
          <p:nvPr/>
        </p:nvGrpSpPr>
        <p:grpSpPr>
          <a:xfrm rot="5400000">
            <a:off x="8027239" y="4713382"/>
            <a:ext cx="219462" cy="640832"/>
            <a:chOff x="1604024" y="3266927"/>
            <a:chExt cx="233669" cy="695423"/>
          </a:xfrm>
        </p:grpSpPr>
        <p:sp>
          <p:nvSpPr>
            <p:cNvPr id="1508" name="Google Shape;1508;p10"/>
            <p:cNvSpPr/>
            <p:nvPr/>
          </p:nvSpPr>
          <p:spPr>
            <a:xfrm>
              <a:off x="1604024" y="3266927"/>
              <a:ext cx="233669" cy="695423"/>
            </a:xfrm>
            <a:custGeom>
              <a:avLst/>
              <a:gdLst/>
              <a:ahLst/>
              <a:cxnLst/>
              <a:rect l="l" t="t" r="r" b="b"/>
              <a:pathLst>
                <a:path w="12388" h="36868" extrusionOk="0">
                  <a:moveTo>
                    <a:pt x="1" y="0"/>
                  </a:moveTo>
                  <a:lnTo>
                    <a:pt x="1" y="36868"/>
                  </a:lnTo>
                  <a:lnTo>
                    <a:pt x="12387" y="36868"/>
                  </a:lnTo>
                  <a:lnTo>
                    <a:pt x="1238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509" name="Google Shape;1509;p10"/>
            <p:cNvSpPr/>
            <p:nvPr/>
          </p:nvSpPr>
          <p:spPr>
            <a:xfrm>
              <a:off x="1640336" y="3297089"/>
              <a:ext cx="187889" cy="160878"/>
            </a:xfrm>
            <a:custGeom>
              <a:avLst/>
              <a:gdLst/>
              <a:ahLst/>
              <a:cxnLst/>
              <a:rect l="l" t="t" r="r" b="b"/>
              <a:pathLst>
                <a:path w="9961" h="8529" extrusionOk="0">
                  <a:moveTo>
                    <a:pt x="4308" y="0"/>
                  </a:moveTo>
                  <a:cubicBezTo>
                    <a:pt x="2136" y="0"/>
                    <a:pt x="50" y="1668"/>
                    <a:pt x="21" y="4218"/>
                  </a:cubicBezTo>
                  <a:cubicBezTo>
                    <a:pt x="1" y="6582"/>
                    <a:pt x="1905" y="8507"/>
                    <a:pt x="4269" y="8528"/>
                  </a:cubicBezTo>
                  <a:cubicBezTo>
                    <a:pt x="8056" y="8528"/>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10" name="Google Shape;1510;p10"/>
            <p:cNvSpPr/>
            <p:nvPr/>
          </p:nvSpPr>
          <p:spPr>
            <a:xfrm>
              <a:off x="1640336" y="3534895"/>
              <a:ext cx="187889" cy="161067"/>
            </a:xfrm>
            <a:custGeom>
              <a:avLst/>
              <a:gdLst/>
              <a:ahLst/>
              <a:cxnLst/>
              <a:rect l="l" t="t" r="r" b="b"/>
              <a:pathLst>
                <a:path w="9961" h="8539" extrusionOk="0">
                  <a:moveTo>
                    <a:pt x="4307" y="1"/>
                  </a:moveTo>
                  <a:cubicBezTo>
                    <a:pt x="2136" y="1"/>
                    <a:pt x="50" y="1678"/>
                    <a:pt x="21" y="4228"/>
                  </a:cubicBezTo>
                  <a:cubicBezTo>
                    <a:pt x="1" y="6592"/>
                    <a:pt x="1905" y="8517"/>
                    <a:pt x="4269" y="8538"/>
                  </a:cubicBezTo>
                  <a:cubicBezTo>
                    <a:pt x="8056" y="8517"/>
                    <a:pt x="9960" y="3956"/>
                    <a:pt x="7303" y="1278"/>
                  </a:cubicBezTo>
                  <a:cubicBezTo>
                    <a:pt x="6435" y="396"/>
                    <a:pt x="5361" y="1"/>
                    <a:pt x="4307"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11" name="Google Shape;1511;p10"/>
            <p:cNvSpPr/>
            <p:nvPr/>
          </p:nvSpPr>
          <p:spPr>
            <a:xfrm>
              <a:off x="1640336" y="3772776"/>
              <a:ext cx="187889" cy="160784"/>
            </a:xfrm>
            <a:custGeom>
              <a:avLst/>
              <a:gdLst/>
              <a:ahLst/>
              <a:cxnLst/>
              <a:rect l="l" t="t" r="r" b="b"/>
              <a:pathLst>
                <a:path w="9961" h="8524" extrusionOk="0">
                  <a:moveTo>
                    <a:pt x="4320" y="0"/>
                  </a:moveTo>
                  <a:cubicBezTo>
                    <a:pt x="2144" y="0"/>
                    <a:pt x="50" y="1679"/>
                    <a:pt x="21" y="4234"/>
                  </a:cubicBezTo>
                  <a:cubicBezTo>
                    <a:pt x="1" y="6577"/>
                    <a:pt x="1905" y="8523"/>
                    <a:pt x="4269" y="8523"/>
                  </a:cubicBezTo>
                  <a:cubicBezTo>
                    <a:pt x="8056" y="8523"/>
                    <a:pt x="9960" y="3962"/>
                    <a:pt x="7303" y="1263"/>
                  </a:cubicBezTo>
                  <a:cubicBezTo>
                    <a:pt x="6438" y="391"/>
                    <a:pt x="5369" y="0"/>
                    <a:pt x="43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512" name="Google Shape;1512;p10"/>
          <p:cNvGrpSpPr/>
          <p:nvPr/>
        </p:nvGrpSpPr>
        <p:grpSpPr>
          <a:xfrm>
            <a:off x="242106" y="3956679"/>
            <a:ext cx="229726" cy="695027"/>
            <a:chOff x="466156" y="2807915"/>
            <a:chExt cx="229726" cy="695027"/>
          </a:xfrm>
        </p:grpSpPr>
        <p:sp>
          <p:nvSpPr>
            <p:cNvPr id="1513" name="Google Shape;1513;p10"/>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14" name="Google Shape;1514;p10"/>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15" name="Google Shape;1515;p10"/>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16" name="Google Shape;1516;p10"/>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517" name="Google Shape;1517;p10"/>
          <p:cNvGrpSpPr/>
          <p:nvPr/>
        </p:nvGrpSpPr>
        <p:grpSpPr>
          <a:xfrm>
            <a:off x="242239" y="4662420"/>
            <a:ext cx="923213" cy="232286"/>
            <a:chOff x="2987771" y="4413079"/>
            <a:chExt cx="959083" cy="240761"/>
          </a:xfrm>
        </p:grpSpPr>
        <p:sp>
          <p:nvSpPr>
            <p:cNvPr id="1518" name="Google Shape;1518;p10"/>
            <p:cNvSpPr/>
            <p:nvPr/>
          </p:nvSpPr>
          <p:spPr>
            <a:xfrm>
              <a:off x="2987771" y="4413079"/>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519" name="Google Shape;1519;p10"/>
            <p:cNvSpPr/>
            <p:nvPr/>
          </p:nvSpPr>
          <p:spPr>
            <a:xfrm>
              <a:off x="2993807" y="4446806"/>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20" name="Google Shape;1520;p10"/>
            <p:cNvSpPr/>
            <p:nvPr/>
          </p:nvSpPr>
          <p:spPr>
            <a:xfrm>
              <a:off x="3716069" y="4446806"/>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21" name="Google Shape;1521;p10"/>
            <p:cNvSpPr/>
            <p:nvPr/>
          </p:nvSpPr>
          <p:spPr>
            <a:xfrm>
              <a:off x="3228764" y="4446806"/>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22" name="Google Shape;1522;p10"/>
            <p:cNvSpPr/>
            <p:nvPr/>
          </p:nvSpPr>
          <p:spPr>
            <a:xfrm>
              <a:off x="3463193" y="4446806"/>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523" name="Google Shape;1523;p10"/>
          <p:cNvGrpSpPr/>
          <p:nvPr/>
        </p:nvGrpSpPr>
        <p:grpSpPr>
          <a:xfrm rot="5400000">
            <a:off x="-320686" y="4102654"/>
            <a:ext cx="870424" cy="228607"/>
            <a:chOff x="1222" y="3501752"/>
            <a:chExt cx="903023" cy="233273"/>
          </a:xfrm>
        </p:grpSpPr>
        <p:sp>
          <p:nvSpPr>
            <p:cNvPr id="1524" name="Google Shape;1524;p10"/>
            <p:cNvSpPr/>
            <p:nvPr/>
          </p:nvSpPr>
          <p:spPr>
            <a:xfrm>
              <a:off x="1222" y="35017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525" name="Google Shape;1525;p10"/>
            <p:cNvSpPr/>
            <p:nvPr/>
          </p:nvSpPr>
          <p:spPr>
            <a:xfrm>
              <a:off x="7372" y="353783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26" name="Google Shape;1526;p10"/>
            <p:cNvSpPr/>
            <p:nvPr/>
          </p:nvSpPr>
          <p:spPr>
            <a:xfrm>
              <a:off x="663726" y="353783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27" name="Google Shape;1527;p10"/>
            <p:cNvSpPr/>
            <p:nvPr/>
          </p:nvSpPr>
          <p:spPr>
            <a:xfrm>
              <a:off x="216958" y="353783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28" name="Google Shape;1528;p10"/>
            <p:cNvSpPr/>
            <p:nvPr/>
          </p:nvSpPr>
          <p:spPr>
            <a:xfrm>
              <a:off x="446651" y="353783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529" name="Google Shape;1529;p10"/>
          <p:cNvGrpSpPr/>
          <p:nvPr/>
        </p:nvGrpSpPr>
        <p:grpSpPr>
          <a:xfrm>
            <a:off x="242104" y="1463614"/>
            <a:ext cx="232496" cy="478233"/>
            <a:chOff x="1791550" y="3336545"/>
            <a:chExt cx="221024" cy="464755"/>
          </a:xfrm>
        </p:grpSpPr>
        <p:sp>
          <p:nvSpPr>
            <p:cNvPr id="1530" name="Google Shape;1530;p10"/>
            <p:cNvSpPr/>
            <p:nvPr/>
          </p:nvSpPr>
          <p:spPr>
            <a:xfrm>
              <a:off x="1791550" y="3336545"/>
              <a:ext cx="221024" cy="464755"/>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531" name="Google Shape;1531;p10"/>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32" name="Google Shape;1532;p10"/>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533" name="Google Shape;1533;p10"/>
          <p:cNvGrpSpPr/>
          <p:nvPr/>
        </p:nvGrpSpPr>
        <p:grpSpPr>
          <a:xfrm>
            <a:off x="242374" y="263609"/>
            <a:ext cx="236036" cy="485068"/>
            <a:chOff x="-1900" y="233111"/>
            <a:chExt cx="236036" cy="485068"/>
          </a:xfrm>
        </p:grpSpPr>
        <p:sp>
          <p:nvSpPr>
            <p:cNvPr id="1534" name="Google Shape;1534;p10"/>
            <p:cNvSpPr/>
            <p:nvPr/>
          </p:nvSpPr>
          <p:spPr>
            <a:xfrm>
              <a:off x="-1900" y="233111"/>
              <a:ext cx="23603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35" name="Google Shape;1535;p10"/>
            <p:cNvSpPr/>
            <p:nvPr/>
          </p:nvSpPr>
          <p:spPr>
            <a:xfrm>
              <a:off x="8899" y="271177"/>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36" name="Google Shape;1536;p10"/>
            <p:cNvSpPr/>
            <p:nvPr/>
          </p:nvSpPr>
          <p:spPr>
            <a:xfrm>
              <a:off x="8899" y="507586"/>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537" name="Google Shape;1537;p10"/>
          <p:cNvGrpSpPr/>
          <p:nvPr/>
        </p:nvGrpSpPr>
        <p:grpSpPr>
          <a:xfrm>
            <a:off x="1442" y="1463024"/>
            <a:ext cx="228588" cy="479829"/>
            <a:chOff x="233300" y="233459"/>
            <a:chExt cx="236023" cy="485068"/>
          </a:xfrm>
        </p:grpSpPr>
        <p:sp>
          <p:nvSpPr>
            <p:cNvPr id="1538" name="Google Shape;1538;p10"/>
            <p:cNvSpPr/>
            <p:nvPr/>
          </p:nvSpPr>
          <p:spPr>
            <a:xfrm>
              <a:off x="233300" y="233459"/>
              <a:ext cx="236023"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539" name="Google Shape;1539;p10"/>
            <p:cNvSpPr/>
            <p:nvPr/>
          </p:nvSpPr>
          <p:spPr>
            <a:xfrm>
              <a:off x="248414" y="27213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40" name="Google Shape;1540;p10"/>
            <p:cNvSpPr/>
            <p:nvPr/>
          </p:nvSpPr>
          <p:spPr>
            <a:xfrm>
              <a:off x="248414" y="508940"/>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541" name="Google Shape;1541;p10"/>
          <p:cNvGrpSpPr/>
          <p:nvPr/>
        </p:nvGrpSpPr>
        <p:grpSpPr>
          <a:xfrm>
            <a:off x="-367" y="1952985"/>
            <a:ext cx="228605" cy="228600"/>
            <a:chOff x="640994" y="1737027"/>
            <a:chExt cx="227921" cy="227939"/>
          </a:xfrm>
        </p:grpSpPr>
        <p:sp>
          <p:nvSpPr>
            <p:cNvPr id="1542" name="Google Shape;1542;p10"/>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543" name="Google Shape;1543;p10"/>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544" name="Google Shape;1544;p10"/>
          <p:cNvGrpSpPr/>
          <p:nvPr/>
        </p:nvGrpSpPr>
        <p:grpSpPr>
          <a:xfrm>
            <a:off x="8698861" y="264324"/>
            <a:ext cx="216443" cy="936767"/>
            <a:chOff x="8445730" y="2244818"/>
            <a:chExt cx="231688" cy="1002855"/>
          </a:xfrm>
        </p:grpSpPr>
        <p:sp>
          <p:nvSpPr>
            <p:cNvPr id="1545" name="Google Shape;1545;p10"/>
            <p:cNvSpPr/>
            <p:nvPr/>
          </p:nvSpPr>
          <p:spPr>
            <a:xfrm rot="10800000">
              <a:off x="8445730" y="2244818"/>
              <a:ext cx="231688" cy="1002855"/>
            </a:xfrm>
            <a:custGeom>
              <a:avLst/>
              <a:gdLst/>
              <a:ahLst/>
              <a:cxnLst/>
              <a:rect l="l" t="t" r="r" b="b"/>
              <a:pathLst>
                <a:path w="12283" h="48377" extrusionOk="0">
                  <a:moveTo>
                    <a:pt x="1" y="1"/>
                  </a:moveTo>
                  <a:lnTo>
                    <a:pt x="1" y="48376"/>
                  </a:lnTo>
                  <a:lnTo>
                    <a:pt x="12283" y="48376"/>
                  </a:lnTo>
                  <a:lnTo>
                    <a:pt x="1228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546" name="Google Shape;1546;p10"/>
            <p:cNvSpPr/>
            <p:nvPr/>
          </p:nvSpPr>
          <p:spPr>
            <a:xfrm rot="10800000">
              <a:off x="8456266" y="3037588"/>
              <a:ext cx="187871" cy="160784"/>
            </a:xfrm>
            <a:custGeom>
              <a:avLst/>
              <a:gdLst/>
              <a:ahLst/>
              <a:cxnLst/>
              <a:rect l="l" t="t" r="r" b="b"/>
              <a:pathLst>
                <a:path w="9960" h="8524" extrusionOk="0">
                  <a:moveTo>
                    <a:pt x="4306" y="1"/>
                  </a:moveTo>
                  <a:cubicBezTo>
                    <a:pt x="2125" y="1"/>
                    <a:pt x="35" y="1680"/>
                    <a:pt x="21" y="4234"/>
                  </a:cubicBezTo>
                  <a:cubicBezTo>
                    <a:pt x="0" y="6578"/>
                    <a:pt x="1904" y="8524"/>
                    <a:pt x="4269" y="8524"/>
                  </a:cubicBezTo>
                  <a:cubicBezTo>
                    <a:pt x="8056" y="8524"/>
                    <a:pt x="9960" y="3962"/>
                    <a:pt x="7302" y="1263"/>
                  </a:cubicBezTo>
                  <a:cubicBezTo>
                    <a:pt x="6431" y="392"/>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47" name="Google Shape;1547;p10"/>
            <p:cNvSpPr/>
            <p:nvPr/>
          </p:nvSpPr>
          <p:spPr>
            <a:xfrm rot="10800000">
              <a:off x="8456266" y="2304525"/>
              <a:ext cx="187871" cy="160803"/>
            </a:xfrm>
            <a:custGeom>
              <a:avLst/>
              <a:gdLst/>
              <a:ahLst/>
              <a:cxnLst/>
              <a:rect l="l" t="t" r="r" b="b"/>
              <a:pathLst>
                <a:path w="9960" h="8525" extrusionOk="0">
                  <a:moveTo>
                    <a:pt x="4303" y="1"/>
                  </a:moveTo>
                  <a:cubicBezTo>
                    <a:pt x="2123" y="1"/>
                    <a:pt x="35" y="1675"/>
                    <a:pt x="21" y="4214"/>
                  </a:cubicBezTo>
                  <a:cubicBezTo>
                    <a:pt x="0" y="6578"/>
                    <a:pt x="1904" y="8503"/>
                    <a:pt x="4269" y="8524"/>
                  </a:cubicBezTo>
                  <a:cubicBezTo>
                    <a:pt x="8056" y="8524"/>
                    <a:pt x="9960" y="3963"/>
                    <a:pt x="7302" y="1264"/>
                  </a:cubicBezTo>
                  <a:cubicBezTo>
                    <a:pt x="6430" y="391"/>
                    <a:pt x="5356" y="1"/>
                    <a:pt x="430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48" name="Google Shape;1548;p10"/>
            <p:cNvSpPr/>
            <p:nvPr/>
          </p:nvSpPr>
          <p:spPr>
            <a:xfrm rot="10800000">
              <a:off x="8456266" y="2788328"/>
              <a:ext cx="187871" cy="160784"/>
            </a:xfrm>
            <a:custGeom>
              <a:avLst/>
              <a:gdLst/>
              <a:ahLst/>
              <a:cxnLst/>
              <a:rect l="l" t="t" r="r" b="b"/>
              <a:pathLst>
                <a:path w="9960" h="8524" extrusionOk="0">
                  <a:moveTo>
                    <a:pt x="4303" y="0"/>
                  </a:moveTo>
                  <a:cubicBezTo>
                    <a:pt x="2123" y="0"/>
                    <a:pt x="35" y="1674"/>
                    <a:pt x="21" y="4213"/>
                  </a:cubicBezTo>
                  <a:cubicBezTo>
                    <a:pt x="0" y="6578"/>
                    <a:pt x="1904" y="8503"/>
                    <a:pt x="4269" y="8524"/>
                  </a:cubicBezTo>
                  <a:cubicBezTo>
                    <a:pt x="8056" y="8524"/>
                    <a:pt x="9960" y="3962"/>
                    <a:pt x="7302" y="1263"/>
                  </a:cubicBezTo>
                  <a:cubicBezTo>
                    <a:pt x="6430" y="391"/>
                    <a:pt x="5356" y="0"/>
                    <a:pt x="430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49" name="Google Shape;1549;p10"/>
            <p:cNvSpPr/>
            <p:nvPr/>
          </p:nvSpPr>
          <p:spPr>
            <a:xfrm rot="10800000">
              <a:off x="8456266" y="2549914"/>
              <a:ext cx="187871" cy="160652"/>
            </a:xfrm>
            <a:custGeom>
              <a:avLst/>
              <a:gdLst/>
              <a:ahLst/>
              <a:cxnLst/>
              <a:rect l="l" t="t" r="r" b="b"/>
              <a:pathLst>
                <a:path w="9960" h="8517" extrusionOk="0">
                  <a:moveTo>
                    <a:pt x="4293" y="0"/>
                  </a:moveTo>
                  <a:cubicBezTo>
                    <a:pt x="2117" y="0"/>
                    <a:pt x="35" y="1678"/>
                    <a:pt x="21" y="4227"/>
                  </a:cubicBezTo>
                  <a:cubicBezTo>
                    <a:pt x="0" y="6592"/>
                    <a:pt x="1904" y="8517"/>
                    <a:pt x="4269" y="8517"/>
                  </a:cubicBezTo>
                  <a:cubicBezTo>
                    <a:pt x="8056" y="851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550" name="Google Shape;1550;p10"/>
          <p:cNvGrpSpPr/>
          <p:nvPr/>
        </p:nvGrpSpPr>
        <p:grpSpPr>
          <a:xfrm>
            <a:off x="1856" y="1645"/>
            <a:ext cx="934995" cy="251833"/>
            <a:chOff x="6611261" y="-182"/>
            <a:chExt cx="934995" cy="251833"/>
          </a:xfrm>
        </p:grpSpPr>
        <p:sp>
          <p:nvSpPr>
            <p:cNvPr id="1551" name="Google Shape;1551;p10"/>
            <p:cNvSpPr/>
            <p:nvPr/>
          </p:nvSpPr>
          <p:spPr>
            <a:xfrm rot="10800000">
              <a:off x="6611261" y="-182"/>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552" name="Google Shape;1552;p10"/>
            <p:cNvSpPr/>
            <p:nvPr/>
          </p:nvSpPr>
          <p:spPr>
            <a:xfrm rot="10800000">
              <a:off x="7350859" y="49934"/>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53" name="Google Shape;1553;p10"/>
            <p:cNvSpPr/>
            <p:nvPr/>
          </p:nvSpPr>
          <p:spPr>
            <a:xfrm rot="10800000">
              <a:off x="6645178" y="49934"/>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54" name="Google Shape;1554;p10"/>
            <p:cNvSpPr/>
            <p:nvPr/>
          </p:nvSpPr>
          <p:spPr>
            <a:xfrm rot="10800000">
              <a:off x="7121958" y="49934"/>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55" name="Google Shape;1555;p10"/>
            <p:cNvSpPr/>
            <p:nvPr/>
          </p:nvSpPr>
          <p:spPr>
            <a:xfrm rot="10800000">
              <a:off x="6892245" y="49934"/>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556" name="Google Shape;1556;p10"/>
          <p:cNvGrpSpPr/>
          <p:nvPr/>
        </p:nvGrpSpPr>
        <p:grpSpPr>
          <a:xfrm>
            <a:off x="7256081" y="-789"/>
            <a:ext cx="234838" cy="233669"/>
            <a:chOff x="7539527" y="2110189"/>
            <a:chExt cx="234838" cy="233669"/>
          </a:xfrm>
        </p:grpSpPr>
        <p:sp>
          <p:nvSpPr>
            <p:cNvPr id="1557" name="Google Shape;1557;p10"/>
            <p:cNvSpPr/>
            <p:nvPr/>
          </p:nvSpPr>
          <p:spPr>
            <a:xfrm rot="10800000">
              <a:off x="7539527" y="2110189"/>
              <a:ext cx="234838" cy="233669"/>
            </a:xfrm>
            <a:custGeom>
              <a:avLst/>
              <a:gdLst/>
              <a:ahLst/>
              <a:cxnLst/>
              <a:rect l="l" t="t" r="r" b="b"/>
              <a:pathLst>
                <a:path w="12450" h="12388" extrusionOk="0">
                  <a:moveTo>
                    <a:pt x="0" y="1"/>
                  </a:moveTo>
                  <a:lnTo>
                    <a:pt x="0" y="12388"/>
                  </a:lnTo>
                  <a:lnTo>
                    <a:pt x="12450" y="12388"/>
                  </a:lnTo>
                  <a:lnTo>
                    <a:pt x="12450"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558" name="Google Shape;1558;p10"/>
            <p:cNvSpPr/>
            <p:nvPr/>
          </p:nvSpPr>
          <p:spPr>
            <a:xfrm rot="10800000">
              <a:off x="7557295" y="2151232"/>
              <a:ext cx="175629" cy="150259"/>
            </a:xfrm>
            <a:custGeom>
              <a:avLst/>
              <a:gdLst/>
              <a:ahLst/>
              <a:cxnLst/>
              <a:rect l="l" t="t" r="r" b="b"/>
              <a:pathLst>
                <a:path w="9311" h="7966" extrusionOk="0">
                  <a:moveTo>
                    <a:pt x="4020" y="0"/>
                  </a:moveTo>
                  <a:cubicBezTo>
                    <a:pt x="1985" y="0"/>
                    <a:pt x="28" y="1566"/>
                    <a:pt x="0" y="3948"/>
                  </a:cubicBezTo>
                  <a:cubicBezTo>
                    <a:pt x="0" y="6145"/>
                    <a:pt x="1779" y="7966"/>
                    <a:pt x="3996" y="7966"/>
                  </a:cubicBezTo>
                  <a:cubicBezTo>
                    <a:pt x="7533" y="7966"/>
                    <a:pt x="9311" y="3697"/>
                    <a:pt x="6821" y="1186"/>
                  </a:cubicBezTo>
                  <a:cubicBezTo>
                    <a:pt x="6009" y="367"/>
                    <a:pt x="5005" y="0"/>
                    <a:pt x="402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559" name="Google Shape;1559;p10"/>
          <p:cNvGrpSpPr/>
          <p:nvPr/>
        </p:nvGrpSpPr>
        <p:grpSpPr>
          <a:xfrm>
            <a:off x="8209981" y="-460"/>
            <a:ext cx="246896" cy="251841"/>
            <a:chOff x="6853189" y="1413242"/>
            <a:chExt cx="233273" cy="235960"/>
          </a:xfrm>
        </p:grpSpPr>
        <p:sp>
          <p:nvSpPr>
            <p:cNvPr id="1560" name="Google Shape;1560;p10"/>
            <p:cNvSpPr/>
            <p:nvPr/>
          </p:nvSpPr>
          <p:spPr>
            <a:xfrm rot="10800000">
              <a:off x="6853189" y="1413242"/>
              <a:ext cx="233273" cy="235960"/>
            </a:xfrm>
            <a:custGeom>
              <a:avLst/>
              <a:gdLst/>
              <a:ahLst/>
              <a:cxnLst/>
              <a:rect l="l" t="t" r="r" b="b"/>
              <a:pathLst>
                <a:path w="12367" h="12388" extrusionOk="0">
                  <a:moveTo>
                    <a:pt x="1" y="0"/>
                  </a:moveTo>
                  <a:lnTo>
                    <a:pt x="1" y="12387"/>
                  </a:lnTo>
                  <a:lnTo>
                    <a:pt x="12367" y="12387"/>
                  </a:lnTo>
                  <a:lnTo>
                    <a:pt x="12367"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61" name="Google Shape;1561;p10"/>
            <p:cNvSpPr/>
            <p:nvPr/>
          </p:nvSpPr>
          <p:spPr>
            <a:xfrm rot="10800000">
              <a:off x="6869760" y="1456584"/>
              <a:ext cx="175648" cy="150542"/>
            </a:xfrm>
            <a:custGeom>
              <a:avLst/>
              <a:gdLst/>
              <a:ahLst/>
              <a:cxnLst/>
              <a:rect l="l" t="t" r="r" b="b"/>
              <a:pathLst>
                <a:path w="9312" h="7981" extrusionOk="0">
                  <a:moveTo>
                    <a:pt x="4016" y="1"/>
                  </a:moveTo>
                  <a:cubicBezTo>
                    <a:pt x="1991" y="1"/>
                    <a:pt x="50" y="1570"/>
                    <a:pt x="22" y="3963"/>
                  </a:cubicBezTo>
                  <a:cubicBezTo>
                    <a:pt x="1" y="6160"/>
                    <a:pt x="1779" y="7959"/>
                    <a:pt x="3997" y="7980"/>
                  </a:cubicBezTo>
                  <a:cubicBezTo>
                    <a:pt x="7533" y="7980"/>
                    <a:pt x="9312" y="3712"/>
                    <a:pt x="6822" y="1201"/>
                  </a:cubicBezTo>
                  <a:cubicBezTo>
                    <a:pt x="6007" y="372"/>
                    <a:pt x="5002" y="1"/>
                    <a:pt x="4016"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562" name="Google Shape;1562;p10"/>
          <p:cNvGrpSpPr/>
          <p:nvPr/>
        </p:nvGrpSpPr>
        <p:grpSpPr>
          <a:xfrm>
            <a:off x="8699926" y="1459366"/>
            <a:ext cx="201511" cy="449403"/>
            <a:chOff x="7798775" y="2139684"/>
            <a:chExt cx="193444" cy="420868"/>
          </a:xfrm>
        </p:grpSpPr>
        <p:sp>
          <p:nvSpPr>
            <p:cNvPr id="1563" name="Google Shape;1563;p10"/>
            <p:cNvSpPr/>
            <p:nvPr/>
          </p:nvSpPr>
          <p:spPr>
            <a:xfrm rot="10800000">
              <a:off x="7798775" y="2139684"/>
              <a:ext cx="193444" cy="420868"/>
            </a:xfrm>
            <a:custGeom>
              <a:avLst/>
              <a:gdLst/>
              <a:ahLst/>
              <a:cxnLst/>
              <a:rect l="l" t="t" r="r" b="b"/>
              <a:pathLst>
                <a:path w="11634" h="23896" extrusionOk="0">
                  <a:moveTo>
                    <a:pt x="0" y="1"/>
                  </a:moveTo>
                  <a:lnTo>
                    <a:pt x="0" y="23896"/>
                  </a:lnTo>
                  <a:lnTo>
                    <a:pt x="11634" y="23896"/>
                  </a:lnTo>
                  <a:lnTo>
                    <a:pt x="11634"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564" name="Google Shape;1564;p10"/>
            <p:cNvSpPr/>
            <p:nvPr/>
          </p:nvSpPr>
          <p:spPr>
            <a:xfrm rot="10800000">
              <a:off x="7823779" y="2180056"/>
              <a:ext cx="146033" cy="147618"/>
            </a:xfrm>
            <a:custGeom>
              <a:avLst/>
              <a:gdLst/>
              <a:ahLst/>
              <a:cxnLst/>
              <a:rect l="l" t="t" r="r" b="b"/>
              <a:pathLst>
                <a:path w="7742" h="7826" extrusionOk="0">
                  <a:moveTo>
                    <a:pt x="3871" y="0"/>
                  </a:moveTo>
                  <a:cubicBezTo>
                    <a:pt x="1737" y="0"/>
                    <a:pt x="0" y="1737"/>
                    <a:pt x="0" y="3913"/>
                  </a:cubicBezTo>
                  <a:cubicBezTo>
                    <a:pt x="0" y="6068"/>
                    <a:pt x="1737" y="7826"/>
                    <a:pt x="3871" y="7826"/>
                  </a:cubicBezTo>
                  <a:cubicBezTo>
                    <a:pt x="6005" y="7826"/>
                    <a:pt x="7742" y="6068"/>
                    <a:pt x="7742" y="3913"/>
                  </a:cubicBezTo>
                  <a:cubicBezTo>
                    <a:pt x="7742" y="1737"/>
                    <a:pt x="6005" y="0"/>
                    <a:pt x="387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65" name="Google Shape;1565;p10"/>
            <p:cNvSpPr/>
            <p:nvPr/>
          </p:nvSpPr>
          <p:spPr>
            <a:xfrm rot="10800000">
              <a:off x="7799295" y="2369496"/>
              <a:ext cx="170913" cy="146543"/>
            </a:xfrm>
            <a:custGeom>
              <a:avLst/>
              <a:gdLst/>
              <a:ahLst/>
              <a:cxnLst/>
              <a:rect l="l" t="t" r="r" b="b"/>
              <a:pathLst>
                <a:path w="9061" h="7769" extrusionOk="0">
                  <a:moveTo>
                    <a:pt x="3926" y="0"/>
                  </a:moveTo>
                  <a:cubicBezTo>
                    <a:pt x="1948" y="0"/>
                    <a:pt x="49" y="1524"/>
                    <a:pt x="21" y="3835"/>
                  </a:cubicBezTo>
                  <a:cubicBezTo>
                    <a:pt x="0" y="5990"/>
                    <a:pt x="1737" y="7748"/>
                    <a:pt x="3892" y="7769"/>
                  </a:cubicBezTo>
                  <a:cubicBezTo>
                    <a:pt x="7344" y="7769"/>
                    <a:pt x="9060" y="3605"/>
                    <a:pt x="6654" y="1157"/>
                  </a:cubicBezTo>
                  <a:cubicBezTo>
                    <a:pt x="5862" y="358"/>
                    <a:pt x="4884" y="0"/>
                    <a:pt x="3926"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566" name="Google Shape;1566;p10"/>
          <p:cNvGrpSpPr/>
          <p:nvPr/>
        </p:nvGrpSpPr>
        <p:grpSpPr>
          <a:xfrm>
            <a:off x="7504500" y="-691"/>
            <a:ext cx="218717" cy="473559"/>
            <a:chOff x="6388643" y="-176"/>
            <a:chExt cx="229311" cy="489821"/>
          </a:xfrm>
        </p:grpSpPr>
        <p:sp>
          <p:nvSpPr>
            <p:cNvPr id="1567" name="Google Shape;1567;p10"/>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568" name="Google Shape;1568;p10"/>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569" name="Google Shape;1569;p10"/>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570" name="Google Shape;1570;p10"/>
          <p:cNvGrpSpPr/>
          <p:nvPr/>
        </p:nvGrpSpPr>
        <p:grpSpPr>
          <a:xfrm>
            <a:off x="7966937" y="-459"/>
            <a:ext cx="229311" cy="695027"/>
            <a:chOff x="6388643" y="489644"/>
            <a:chExt cx="229311" cy="695027"/>
          </a:xfrm>
        </p:grpSpPr>
        <p:sp>
          <p:nvSpPr>
            <p:cNvPr id="1571" name="Google Shape;1571;p10"/>
            <p:cNvSpPr/>
            <p:nvPr/>
          </p:nvSpPr>
          <p:spPr>
            <a:xfrm rot="10800000">
              <a:off x="6388643" y="489644"/>
              <a:ext cx="229311" cy="695027"/>
            </a:xfrm>
            <a:custGeom>
              <a:avLst/>
              <a:gdLst/>
              <a:ahLst/>
              <a:cxnLst/>
              <a:rect l="l" t="t" r="r" b="b"/>
              <a:pathLst>
                <a:path w="12157" h="36847" extrusionOk="0">
                  <a:moveTo>
                    <a:pt x="0" y="0"/>
                  </a:moveTo>
                  <a:lnTo>
                    <a:pt x="0" y="36847"/>
                  </a:lnTo>
                  <a:lnTo>
                    <a:pt x="12157" y="36847"/>
                  </a:lnTo>
                  <a:lnTo>
                    <a:pt x="12157"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572" name="Google Shape;1572;p10"/>
            <p:cNvSpPr/>
            <p:nvPr/>
          </p:nvSpPr>
          <p:spPr>
            <a:xfrm rot="10800000">
              <a:off x="6396131" y="994026"/>
              <a:ext cx="187889" cy="161048"/>
            </a:xfrm>
            <a:custGeom>
              <a:avLst/>
              <a:gdLst/>
              <a:ahLst/>
              <a:cxnLst/>
              <a:rect l="l" t="t" r="r" b="b"/>
              <a:pathLst>
                <a:path w="9961" h="8538" extrusionOk="0">
                  <a:moveTo>
                    <a:pt x="4307" y="0"/>
                  </a:moveTo>
                  <a:cubicBezTo>
                    <a:pt x="2136" y="0"/>
                    <a:pt x="50" y="1677"/>
                    <a:pt x="22" y="4227"/>
                  </a:cubicBezTo>
                  <a:cubicBezTo>
                    <a:pt x="1" y="6592"/>
                    <a:pt x="1905" y="8517"/>
                    <a:pt x="4269" y="8538"/>
                  </a:cubicBezTo>
                  <a:cubicBezTo>
                    <a:pt x="8056" y="8538"/>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73" name="Google Shape;1573;p10"/>
            <p:cNvSpPr/>
            <p:nvPr/>
          </p:nvSpPr>
          <p:spPr>
            <a:xfrm rot="10800000">
              <a:off x="6396131" y="756032"/>
              <a:ext cx="187889" cy="160878"/>
            </a:xfrm>
            <a:custGeom>
              <a:avLst/>
              <a:gdLst/>
              <a:ahLst/>
              <a:cxnLst/>
              <a:rect l="l" t="t" r="r" b="b"/>
              <a:pathLst>
                <a:path w="9961" h="8529" extrusionOk="0">
                  <a:moveTo>
                    <a:pt x="4308" y="0"/>
                  </a:moveTo>
                  <a:cubicBezTo>
                    <a:pt x="2136" y="0"/>
                    <a:pt x="50" y="1668"/>
                    <a:pt x="22" y="4218"/>
                  </a:cubicBezTo>
                  <a:cubicBezTo>
                    <a:pt x="1" y="6583"/>
                    <a:pt x="1905" y="8508"/>
                    <a:pt x="4269" y="8529"/>
                  </a:cubicBezTo>
                  <a:cubicBezTo>
                    <a:pt x="8056" y="8529"/>
                    <a:pt x="9960" y="3967"/>
                    <a:pt x="7303" y="1268"/>
                  </a:cubicBezTo>
                  <a:cubicBezTo>
                    <a:pt x="6435" y="393"/>
                    <a:pt x="5361" y="0"/>
                    <a:pt x="430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574" name="Google Shape;1574;p10"/>
            <p:cNvSpPr/>
            <p:nvPr/>
          </p:nvSpPr>
          <p:spPr>
            <a:xfrm rot="10800000">
              <a:off x="6396131" y="518038"/>
              <a:ext cx="187889" cy="161048"/>
            </a:xfrm>
            <a:custGeom>
              <a:avLst/>
              <a:gdLst/>
              <a:ahLst/>
              <a:cxnLst/>
              <a:rect l="l" t="t" r="r" b="b"/>
              <a:pathLst>
                <a:path w="9961" h="8538" extrusionOk="0">
                  <a:moveTo>
                    <a:pt x="4307" y="0"/>
                  </a:moveTo>
                  <a:cubicBezTo>
                    <a:pt x="2136" y="0"/>
                    <a:pt x="50" y="1677"/>
                    <a:pt x="22" y="4227"/>
                  </a:cubicBezTo>
                  <a:cubicBezTo>
                    <a:pt x="1" y="6592"/>
                    <a:pt x="1905" y="8517"/>
                    <a:pt x="4269" y="8537"/>
                  </a:cubicBezTo>
                  <a:cubicBezTo>
                    <a:pt x="8056" y="8517"/>
                    <a:pt x="9960" y="3955"/>
                    <a:pt x="7303" y="1277"/>
                  </a:cubicBezTo>
                  <a:cubicBezTo>
                    <a:pt x="6435" y="395"/>
                    <a:pt x="5361" y="0"/>
                    <a:pt x="4307"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575" name="Google Shape;1575;p10"/>
          <p:cNvGrpSpPr/>
          <p:nvPr/>
        </p:nvGrpSpPr>
        <p:grpSpPr>
          <a:xfrm>
            <a:off x="8700224" y="3809205"/>
            <a:ext cx="201543" cy="412555"/>
            <a:chOff x="8675415" y="3004149"/>
            <a:chExt cx="236026" cy="463753"/>
          </a:xfrm>
        </p:grpSpPr>
        <p:sp>
          <p:nvSpPr>
            <p:cNvPr id="1576" name="Google Shape;1576;p10"/>
            <p:cNvSpPr/>
            <p:nvPr/>
          </p:nvSpPr>
          <p:spPr>
            <a:xfrm rot="10800000">
              <a:off x="8675415" y="3004149"/>
              <a:ext cx="236026" cy="463753"/>
            </a:xfrm>
            <a:custGeom>
              <a:avLst/>
              <a:gdLst/>
              <a:ahLst/>
              <a:cxnLst/>
              <a:rect l="l" t="t" r="r" b="b"/>
              <a:pathLst>
                <a:path w="12513" h="24586" extrusionOk="0">
                  <a:moveTo>
                    <a:pt x="0" y="0"/>
                  </a:moveTo>
                  <a:lnTo>
                    <a:pt x="0" y="24586"/>
                  </a:lnTo>
                  <a:lnTo>
                    <a:pt x="12512" y="24586"/>
                  </a:lnTo>
                  <a:lnTo>
                    <a:pt x="12512"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577" name="Google Shape;1577;p10"/>
            <p:cNvSpPr/>
            <p:nvPr/>
          </p:nvSpPr>
          <p:spPr>
            <a:xfrm rot="10800000">
              <a:off x="8710537" y="3277390"/>
              <a:ext cx="185909" cy="158935"/>
            </a:xfrm>
            <a:custGeom>
              <a:avLst/>
              <a:gdLst/>
              <a:ahLst/>
              <a:cxnLst/>
              <a:rect l="l" t="t" r="r" b="b"/>
              <a:pathLst>
                <a:path w="9856" h="8426" extrusionOk="0">
                  <a:moveTo>
                    <a:pt x="5629" y="0"/>
                  </a:moveTo>
                  <a:cubicBezTo>
                    <a:pt x="1904" y="0"/>
                    <a:pt x="0" y="4499"/>
                    <a:pt x="2637" y="7156"/>
                  </a:cubicBezTo>
                  <a:cubicBezTo>
                    <a:pt x="3499" y="8033"/>
                    <a:pt x="4566" y="8425"/>
                    <a:pt x="5613" y="8425"/>
                  </a:cubicBezTo>
                  <a:cubicBezTo>
                    <a:pt x="7763" y="8425"/>
                    <a:pt x="9827" y="6767"/>
                    <a:pt x="9855" y="4248"/>
                  </a:cubicBezTo>
                  <a:cubicBezTo>
                    <a:pt x="9855" y="1904"/>
                    <a:pt x="7972" y="0"/>
                    <a:pt x="562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578" name="Google Shape;1578;p10"/>
            <p:cNvSpPr/>
            <p:nvPr/>
          </p:nvSpPr>
          <p:spPr>
            <a:xfrm rot="10800000">
              <a:off x="8710537" y="3052204"/>
              <a:ext cx="185796" cy="158766"/>
            </a:xfrm>
            <a:custGeom>
              <a:avLst/>
              <a:gdLst/>
              <a:ahLst/>
              <a:cxnLst/>
              <a:rect l="l" t="t" r="r" b="b"/>
              <a:pathLst>
                <a:path w="9850" h="8417" extrusionOk="0">
                  <a:moveTo>
                    <a:pt x="5597" y="1"/>
                  </a:moveTo>
                  <a:cubicBezTo>
                    <a:pt x="1889" y="1"/>
                    <a:pt x="0" y="4505"/>
                    <a:pt x="2631" y="7156"/>
                  </a:cubicBezTo>
                  <a:cubicBezTo>
                    <a:pt x="3493" y="8026"/>
                    <a:pt x="4560" y="8416"/>
                    <a:pt x="5606" y="8416"/>
                  </a:cubicBezTo>
                  <a:cubicBezTo>
                    <a:pt x="7757" y="8416"/>
                    <a:pt x="9821" y="6768"/>
                    <a:pt x="9849" y="4248"/>
                  </a:cubicBezTo>
                  <a:cubicBezTo>
                    <a:pt x="9849" y="1905"/>
                    <a:pt x="7966" y="1"/>
                    <a:pt x="5623" y="1"/>
                  </a:cubicBezTo>
                  <a:cubicBezTo>
                    <a:pt x="5614" y="1"/>
                    <a:pt x="5605" y="1"/>
                    <a:pt x="559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579" name="Google Shape;1579;p10"/>
          <p:cNvGrpSpPr/>
          <p:nvPr/>
        </p:nvGrpSpPr>
        <p:grpSpPr>
          <a:xfrm>
            <a:off x="8470600" y="-460"/>
            <a:ext cx="674108" cy="251833"/>
            <a:chOff x="7536387" y="-182"/>
            <a:chExt cx="674108" cy="251833"/>
          </a:xfrm>
        </p:grpSpPr>
        <p:sp>
          <p:nvSpPr>
            <p:cNvPr id="1580" name="Google Shape;1580;p10"/>
            <p:cNvSpPr/>
            <p:nvPr/>
          </p:nvSpPr>
          <p:spPr>
            <a:xfrm rot="10800000">
              <a:off x="7536387" y="-182"/>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81" name="Google Shape;1581;p10"/>
            <p:cNvSpPr/>
            <p:nvPr/>
          </p:nvSpPr>
          <p:spPr>
            <a:xfrm rot="10800000">
              <a:off x="8017871" y="40861"/>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82" name="Google Shape;1582;p10"/>
            <p:cNvSpPr/>
            <p:nvPr/>
          </p:nvSpPr>
          <p:spPr>
            <a:xfrm rot="10800000">
              <a:off x="7788177" y="40861"/>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83" name="Google Shape;1583;p10"/>
            <p:cNvSpPr/>
            <p:nvPr/>
          </p:nvSpPr>
          <p:spPr>
            <a:xfrm rot="10800000">
              <a:off x="7564388" y="40861"/>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584" name="Google Shape;1584;p10"/>
          <p:cNvGrpSpPr/>
          <p:nvPr/>
        </p:nvGrpSpPr>
        <p:grpSpPr>
          <a:xfrm>
            <a:off x="-1121" y="3080398"/>
            <a:ext cx="229726" cy="695027"/>
            <a:chOff x="8447683" y="1640135"/>
            <a:chExt cx="229726" cy="695027"/>
          </a:xfrm>
        </p:grpSpPr>
        <p:sp>
          <p:nvSpPr>
            <p:cNvPr id="1585" name="Google Shape;1585;p10"/>
            <p:cNvSpPr/>
            <p:nvPr/>
          </p:nvSpPr>
          <p:spPr>
            <a:xfrm rot="10800000">
              <a:off x="8447683" y="164013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586" name="Google Shape;1586;p10"/>
            <p:cNvSpPr/>
            <p:nvPr/>
          </p:nvSpPr>
          <p:spPr>
            <a:xfrm rot="10800000">
              <a:off x="8455189" y="2150836"/>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87" name="Google Shape;1587;p10"/>
            <p:cNvSpPr/>
            <p:nvPr/>
          </p:nvSpPr>
          <p:spPr>
            <a:xfrm rot="10800000">
              <a:off x="8455189" y="1913238"/>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588" name="Google Shape;1588;p10"/>
            <p:cNvSpPr/>
            <p:nvPr/>
          </p:nvSpPr>
          <p:spPr>
            <a:xfrm rot="10800000">
              <a:off x="8455189" y="1674848"/>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589" name="Google Shape;1589;p10"/>
          <p:cNvGrpSpPr/>
          <p:nvPr/>
        </p:nvGrpSpPr>
        <p:grpSpPr>
          <a:xfrm>
            <a:off x="7735840" y="-423"/>
            <a:ext cx="218415" cy="694973"/>
            <a:chOff x="6155780" y="-170"/>
            <a:chExt cx="232876" cy="730167"/>
          </a:xfrm>
        </p:grpSpPr>
        <p:sp>
          <p:nvSpPr>
            <p:cNvPr id="1590" name="Google Shape;1590;p10"/>
            <p:cNvSpPr/>
            <p:nvPr/>
          </p:nvSpPr>
          <p:spPr>
            <a:xfrm rot="10800000">
              <a:off x="6155780" y="-170"/>
              <a:ext cx="232876" cy="730167"/>
            </a:xfrm>
            <a:custGeom>
              <a:avLst/>
              <a:gdLst/>
              <a:ahLst/>
              <a:cxnLst/>
              <a:rect l="l" t="t" r="r" b="b"/>
              <a:pathLst>
                <a:path w="12346" h="38710" extrusionOk="0">
                  <a:moveTo>
                    <a:pt x="1" y="0"/>
                  </a:moveTo>
                  <a:lnTo>
                    <a:pt x="1" y="38709"/>
                  </a:lnTo>
                  <a:lnTo>
                    <a:pt x="12346" y="38709"/>
                  </a:lnTo>
                  <a:lnTo>
                    <a:pt x="12346"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591" name="Google Shape;1591;p10"/>
            <p:cNvSpPr/>
            <p:nvPr/>
          </p:nvSpPr>
          <p:spPr>
            <a:xfrm rot="10800000">
              <a:off x="6163268" y="523961"/>
              <a:ext cx="190643" cy="163425"/>
            </a:xfrm>
            <a:custGeom>
              <a:avLst/>
              <a:gdLst/>
              <a:ahLst/>
              <a:cxnLst/>
              <a:rect l="l" t="t" r="r" b="b"/>
              <a:pathLst>
                <a:path w="10107" h="8664" extrusionOk="0">
                  <a:moveTo>
                    <a:pt x="4363" y="0"/>
                  </a:moveTo>
                  <a:cubicBezTo>
                    <a:pt x="2161" y="0"/>
                    <a:pt x="49" y="1700"/>
                    <a:pt x="21" y="4291"/>
                  </a:cubicBezTo>
                  <a:cubicBezTo>
                    <a:pt x="0" y="6676"/>
                    <a:pt x="1925" y="8643"/>
                    <a:pt x="4331" y="8664"/>
                  </a:cubicBezTo>
                  <a:cubicBezTo>
                    <a:pt x="8160" y="8664"/>
                    <a:pt x="10106" y="4039"/>
                    <a:pt x="7407" y="1298"/>
                  </a:cubicBezTo>
                  <a:cubicBezTo>
                    <a:pt x="6524" y="402"/>
                    <a:pt x="5433" y="0"/>
                    <a:pt x="436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92" name="Google Shape;1592;p10"/>
            <p:cNvSpPr/>
            <p:nvPr/>
          </p:nvSpPr>
          <p:spPr>
            <a:xfrm rot="10800000">
              <a:off x="6163268" y="282421"/>
              <a:ext cx="190643" cy="163425"/>
            </a:xfrm>
            <a:custGeom>
              <a:avLst/>
              <a:gdLst/>
              <a:ahLst/>
              <a:cxnLst/>
              <a:rect l="l" t="t" r="r" b="b"/>
              <a:pathLst>
                <a:path w="10107" h="8664" extrusionOk="0">
                  <a:moveTo>
                    <a:pt x="4358" y="0"/>
                  </a:moveTo>
                  <a:cubicBezTo>
                    <a:pt x="2152" y="0"/>
                    <a:pt x="35" y="1700"/>
                    <a:pt x="21" y="4291"/>
                  </a:cubicBezTo>
                  <a:cubicBezTo>
                    <a:pt x="0" y="6697"/>
                    <a:pt x="1925" y="8643"/>
                    <a:pt x="4331" y="8664"/>
                  </a:cubicBezTo>
                  <a:cubicBezTo>
                    <a:pt x="8181" y="8664"/>
                    <a:pt x="10106" y="4019"/>
                    <a:pt x="7407" y="1299"/>
                  </a:cubicBezTo>
                  <a:cubicBezTo>
                    <a:pt x="6524" y="402"/>
                    <a:pt x="5431" y="0"/>
                    <a:pt x="435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593" name="Google Shape;1593;p10"/>
            <p:cNvSpPr/>
            <p:nvPr/>
          </p:nvSpPr>
          <p:spPr>
            <a:xfrm rot="10800000">
              <a:off x="6163268" y="40861"/>
              <a:ext cx="190643" cy="163444"/>
            </a:xfrm>
            <a:custGeom>
              <a:avLst/>
              <a:gdLst/>
              <a:ahLst/>
              <a:cxnLst/>
              <a:rect l="l" t="t" r="r" b="b"/>
              <a:pathLst>
                <a:path w="10107" h="8665" extrusionOk="0">
                  <a:moveTo>
                    <a:pt x="4358" y="1"/>
                  </a:moveTo>
                  <a:cubicBezTo>
                    <a:pt x="2152" y="1"/>
                    <a:pt x="35" y="1701"/>
                    <a:pt x="21" y="4291"/>
                  </a:cubicBezTo>
                  <a:cubicBezTo>
                    <a:pt x="0" y="6676"/>
                    <a:pt x="1925" y="8643"/>
                    <a:pt x="4331" y="8664"/>
                  </a:cubicBezTo>
                  <a:cubicBezTo>
                    <a:pt x="8181" y="8664"/>
                    <a:pt x="10106" y="4019"/>
                    <a:pt x="7407" y="1299"/>
                  </a:cubicBezTo>
                  <a:cubicBezTo>
                    <a:pt x="6524" y="402"/>
                    <a:pt x="5431" y="1"/>
                    <a:pt x="4358"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594" name="Google Shape;1594;p10"/>
          <p:cNvGrpSpPr/>
          <p:nvPr/>
        </p:nvGrpSpPr>
        <p:grpSpPr>
          <a:xfrm>
            <a:off x="8915391" y="1458613"/>
            <a:ext cx="229330" cy="698195"/>
            <a:chOff x="7981165" y="243746"/>
            <a:chExt cx="229330" cy="698195"/>
          </a:xfrm>
        </p:grpSpPr>
        <p:sp>
          <p:nvSpPr>
            <p:cNvPr id="1595" name="Google Shape;1595;p10"/>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596" name="Google Shape;1596;p10"/>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597" name="Google Shape;1597;p10"/>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598" name="Google Shape;1598;p10"/>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599" name="Google Shape;1599;p10"/>
          <p:cNvGrpSpPr/>
          <p:nvPr/>
        </p:nvGrpSpPr>
        <p:grpSpPr>
          <a:xfrm>
            <a:off x="6158480" y="-792"/>
            <a:ext cx="851761" cy="210305"/>
            <a:chOff x="5196711" y="489236"/>
            <a:chExt cx="959083" cy="240761"/>
          </a:xfrm>
        </p:grpSpPr>
        <p:sp>
          <p:nvSpPr>
            <p:cNvPr id="1600" name="Google Shape;1600;p10"/>
            <p:cNvSpPr/>
            <p:nvPr/>
          </p:nvSpPr>
          <p:spPr>
            <a:xfrm rot="10800000">
              <a:off x="5196711" y="489236"/>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601" name="Google Shape;1601;p10"/>
            <p:cNvSpPr/>
            <p:nvPr/>
          </p:nvSpPr>
          <p:spPr>
            <a:xfrm rot="10800000">
              <a:off x="5955285" y="529884"/>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602" name="Google Shape;1602;p10"/>
            <p:cNvSpPr/>
            <p:nvPr/>
          </p:nvSpPr>
          <p:spPr>
            <a:xfrm rot="10800000">
              <a:off x="5233005" y="529884"/>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603" name="Google Shape;1603;p10"/>
            <p:cNvSpPr/>
            <p:nvPr/>
          </p:nvSpPr>
          <p:spPr>
            <a:xfrm rot="10800000">
              <a:off x="5720838" y="529884"/>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604" name="Google Shape;1604;p10"/>
            <p:cNvSpPr/>
            <p:nvPr/>
          </p:nvSpPr>
          <p:spPr>
            <a:xfrm rot="10800000">
              <a:off x="5485994" y="529884"/>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605" name="Google Shape;1605;p10"/>
          <p:cNvGrpSpPr/>
          <p:nvPr/>
        </p:nvGrpSpPr>
        <p:grpSpPr>
          <a:xfrm rot="5400000">
            <a:off x="8418857" y="3326408"/>
            <a:ext cx="764409" cy="201174"/>
            <a:chOff x="8239320" y="1408052"/>
            <a:chExt cx="903023" cy="233273"/>
          </a:xfrm>
        </p:grpSpPr>
        <p:sp>
          <p:nvSpPr>
            <p:cNvPr id="1606" name="Google Shape;1606;p10"/>
            <p:cNvSpPr/>
            <p:nvPr/>
          </p:nvSpPr>
          <p:spPr>
            <a:xfrm rot="10800000">
              <a:off x="8239320" y="14080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607" name="Google Shape;1607;p10"/>
            <p:cNvSpPr/>
            <p:nvPr/>
          </p:nvSpPr>
          <p:spPr>
            <a:xfrm rot="10800000">
              <a:off x="8946173" y="144277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08" name="Google Shape;1608;p10"/>
            <p:cNvSpPr/>
            <p:nvPr/>
          </p:nvSpPr>
          <p:spPr>
            <a:xfrm rot="10800000">
              <a:off x="8290214" y="144277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09" name="Google Shape;1609;p10"/>
            <p:cNvSpPr/>
            <p:nvPr/>
          </p:nvSpPr>
          <p:spPr>
            <a:xfrm rot="10800000">
              <a:off x="8736587" y="144277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10" name="Google Shape;1610;p10"/>
            <p:cNvSpPr/>
            <p:nvPr/>
          </p:nvSpPr>
          <p:spPr>
            <a:xfrm rot="10800000">
              <a:off x="8507289" y="144277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611" name="Google Shape;1611;p10"/>
          <p:cNvGrpSpPr/>
          <p:nvPr/>
        </p:nvGrpSpPr>
        <p:grpSpPr>
          <a:xfrm rot="10800000">
            <a:off x="8469086" y="4232833"/>
            <a:ext cx="216520" cy="434612"/>
            <a:chOff x="1791541" y="3336540"/>
            <a:chExt cx="227557" cy="461763"/>
          </a:xfrm>
        </p:grpSpPr>
        <p:sp>
          <p:nvSpPr>
            <p:cNvPr id="1612" name="Google Shape;1612;p10"/>
            <p:cNvSpPr/>
            <p:nvPr/>
          </p:nvSpPr>
          <p:spPr>
            <a:xfrm>
              <a:off x="1791541" y="3336540"/>
              <a:ext cx="227557" cy="461763"/>
            </a:xfrm>
            <a:custGeom>
              <a:avLst/>
              <a:gdLst/>
              <a:ahLst/>
              <a:cxnLst/>
              <a:rect l="l" t="t" r="r" b="b"/>
              <a:pathLst>
                <a:path w="11613" h="24419" extrusionOk="0">
                  <a:moveTo>
                    <a:pt x="0" y="0"/>
                  </a:moveTo>
                  <a:lnTo>
                    <a:pt x="0" y="24418"/>
                  </a:lnTo>
                  <a:lnTo>
                    <a:pt x="11613" y="24418"/>
                  </a:lnTo>
                  <a:lnTo>
                    <a:pt x="11613" y="0"/>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613" name="Google Shape;1613;p10"/>
            <p:cNvSpPr/>
            <p:nvPr/>
          </p:nvSpPr>
          <p:spPr>
            <a:xfrm>
              <a:off x="1803503" y="3389314"/>
              <a:ext cx="172434" cy="147883"/>
            </a:xfrm>
            <a:custGeom>
              <a:avLst/>
              <a:gdLst/>
              <a:ahLst/>
              <a:cxnLst/>
              <a:rect l="l" t="t" r="r" b="b"/>
              <a:pathLst>
                <a:path w="9060" h="7770" extrusionOk="0">
                  <a:moveTo>
                    <a:pt x="5189" y="1"/>
                  </a:moveTo>
                  <a:cubicBezTo>
                    <a:pt x="1737" y="1"/>
                    <a:pt x="0" y="4164"/>
                    <a:pt x="2427" y="6612"/>
                  </a:cubicBezTo>
                  <a:cubicBezTo>
                    <a:pt x="3213" y="7411"/>
                    <a:pt x="4187" y="7769"/>
                    <a:pt x="5146" y="7769"/>
                  </a:cubicBezTo>
                  <a:cubicBezTo>
                    <a:pt x="7124" y="7769"/>
                    <a:pt x="9032" y="6246"/>
                    <a:pt x="9060" y="3934"/>
                  </a:cubicBezTo>
                  <a:cubicBezTo>
                    <a:pt x="9060" y="1779"/>
                    <a:pt x="7344" y="22"/>
                    <a:pt x="5189" y="1"/>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sp>
          <p:nvSpPr>
            <p:cNvPr id="1614" name="Google Shape;1614;p10"/>
            <p:cNvSpPr/>
            <p:nvPr/>
          </p:nvSpPr>
          <p:spPr>
            <a:xfrm>
              <a:off x="1803503" y="3599182"/>
              <a:ext cx="172434" cy="147464"/>
            </a:xfrm>
            <a:custGeom>
              <a:avLst/>
              <a:gdLst/>
              <a:ahLst/>
              <a:cxnLst/>
              <a:rect l="l" t="t" r="r" b="b"/>
              <a:pathLst>
                <a:path w="9060" h="7748" extrusionOk="0">
                  <a:moveTo>
                    <a:pt x="5189" y="0"/>
                  </a:moveTo>
                  <a:cubicBezTo>
                    <a:pt x="1737" y="0"/>
                    <a:pt x="0" y="4143"/>
                    <a:pt x="2427" y="6591"/>
                  </a:cubicBezTo>
                  <a:cubicBezTo>
                    <a:pt x="3213" y="7390"/>
                    <a:pt x="4187" y="7748"/>
                    <a:pt x="5146" y="7748"/>
                  </a:cubicBezTo>
                  <a:cubicBezTo>
                    <a:pt x="7124" y="7748"/>
                    <a:pt x="9032" y="6225"/>
                    <a:pt x="9060" y="3913"/>
                  </a:cubicBezTo>
                  <a:cubicBezTo>
                    <a:pt x="9060" y="1758"/>
                    <a:pt x="7344" y="0"/>
                    <a:pt x="5189"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615" name="Google Shape;1615;p10"/>
          <p:cNvGrpSpPr/>
          <p:nvPr/>
        </p:nvGrpSpPr>
        <p:grpSpPr>
          <a:xfrm rot="-5400000">
            <a:off x="8803959" y="1107557"/>
            <a:ext cx="236036" cy="444758"/>
            <a:chOff x="8909417" y="4465206"/>
            <a:chExt cx="236036" cy="444758"/>
          </a:xfrm>
        </p:grpSpPr>
        <p:sp>
          <p:nvSpPr>
            <p:cNvPr id="1616" name="Google Shape;1616;p10"/>
            <p:cNvSpPr/>
            <p:nvPr/>
          </p:nvSpPr>
          <p:spPr>
            <a:xfrm rot="10800000">
              <a:off x="8909417" y="4465206"/>
              <a:ext cx="236036" cy="44475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617" name="Google Shape;1617;p10"/>
            <p:cNvSpPr/>
            <p:nvPr/>
          </p:nvSpPr>
          <p:spPr>
            <a:xfrm rot="10800000">
              <a:off x="8949153" y="4712833"/>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18" name="Google Shape;1618;p10"/>
            <p:cNvSpPr/>
            <p:nvPr/>
          </p:nvSpPr>
          <p:spPr>
            <a:xfrm rot="10800000">
              <a:off x="8949153" y="4502756"/>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619" name="Google Shape;1619;p10"/>
          <p:cNvGrpSpPr/>
          <p:nvPr/>
        </p:nvGrpSpPr>
        <p:grpSpPr>
          <a:xfrm rot="5400000">
            <a:off x="8812749" y="4810899"/>
            <a:ext cx="219454" cy="445786"/>
            <a:chOff x="8674240" y="4424527"/>
            <a:chExt cx="236023" cy="480632"/>
          </a:xfrm>
        </p:grpSpPr>
        <p:sp>
          <p:nvSpPr>
            <p:cNvPr id="1620" name="Google Shape;1620;p10"/>
            <p:cNvSpPr/>
            <p:nvPr/>
          </p:nvSpPr>
          <p:spPr>
            <a:xfrm rot="10800000">
              <a:off x="8674240" y="4424527"/>
              <a:ext cx="236023" cy="480632"/>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621" name="Google Shape;1621;p10"/>
            <p:cNvSpPr/>
            <p:nvPr/>
          </p:nvSpPr>
          <p:spPr>
            <a:xfrm rot="10800000">
              <a:off x="8709639" y="4711875"/>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22" name="Google Shape;1622;p10"/>
            <p:cNvSpPr/>
            <p:nvPr/>
          </p:nvSpPr>
          <p:spPr>
            <a:xfrm rot="10800000">
              <a:off x="8709243" y="4475069"/>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623" name="Google Shape;1623;p10"/>
          <p:cNvGrpSpPr/>
          <p:nvPr/>
        </p:nvGrpSpPr>
        <p:grpSpPr>
          <a:xfrm rot="5400000">
            <a:off x="1198822" y="-247945"/>
            <a:ext cx="250383" cy="749303"/>
            <a:chOff x="7981165" y="243746"/>
            <a:chExt cx="229330" cy="698195"/>
          </a:xfrm>
        </p:grpSpPr>
        <p:sp>
          <p:nvSpPr>
            <p:cNvPr id="1624" name="Google Shape;1624;p10"/>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625" name="Google Shape;1625;p10"/>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626" name="Google Shape;1626;p10"/>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627" name="Google Shape;1627;p10"/>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628" name="Google Shape;1628;p10"/>
          <p:cNvGrpSpPr/>
          <p:nvPr/>
        </p:nvGrpSpPr>
        <p:grpSpPr>
          <a:xfrm>
            <a:off x="8927037" y="262567"/>
            <a:ext cx="229330" cy="698195"/>
            <a:chOff x="7981165" y="243746"/>
            <a:chExt cx="229330" cy="698195"/>
          </a:xfrm>
        </p:grpSpPr>
        <p:sp>
          <p:nvSpPr>
            <p:cNvPr id="1629" name="Google Shape;1629;p10"/>
            <p:cNvSpPr/>
            <p:nvPr/>
          </p:nvSpPr>
          <p:spPr>
            <a:xfrm rot="10800000">
              <a:off x="7981165" y="243746"/>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630" name="Google Shape;1630;p10"/>
            <p:cNvSpPr/>
            <p:nvPr/>
          </p:nvSpPr>
          <p:spPr>
            <a:xfrm rot="10800000">
              <a:off x="7994594" y="756428"/>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631" name="Google Shape;1631;p10"/>
            <p:cNvSpPr/>
            <p:nvPr/>
          </p:nvSpPr>
          <p:spPr>
            <a:xfrm rot="10800000">
              <a:off x="7994594" y="52631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632" name="Google Shape;1632;p10"/>
            <p:cNvSpPr/>
            <p:nvPr/>
          </p:nvSpPr>
          <p:spPr>
            <a:xfrm rot="10800000">
              <a:off x="7994594" y="296228"/>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633" name="Google Shape;1633;p10"/>
          <p:cNvGrpSpPr/>
          <p:nvPr/>
        </p:nvGrpSpPr>
        <p:grpSpPr>
          <a:xfrm rot="10800000">
            <a:off x="8470200" y="4678604"/>
            <a:ext cx="216562" cy="465229"/>
            <a:chOff x="826" y="3727523"/>
            <a:chExt cx="226576" cy="485068"/>
          </a:xfrm>
        </p:grpSpPr>
        <p:sp>
          <p:nvSpPr>
            <p:cNvPr id="1634" name="Google Shape;1634;p10"/>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635" name="Google Shape;1635;p10"/>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36" name="Google Shape;1636;p10"/>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637" name="Google Shape;1637;p10"/>
          <p:cNvGrpSpPr/>
          <p:nvPr/>
        </p:nvGrpSpPr>
        <p:grpSpPr>
          <a:xfrm>
            <a:off x="8927463" y="972035"/>
            <a:ext cx="228605" cy="228600"/>
            <a:chOff x="640994" y="1737027"/>
            <a:chExt cx="227921" cy="227939"/>
          </a:xfrm>
        </p:grpSpPr>
        <p:sp>
          <p:nvSpPr>
            <p:cNvPr id="1638" name="Google Shape;1638;p10"/>
            <p:cNvSpPr/>
            <p:nvPr/>
          </p:nvSpPr>
          <p:spPr>
            <a:xfrm>
              <a:off x="640994" y="1737027"/>
              <a:ext cx="227921" cy="227939"/>
            </a:xfrm>
            <a:custGeom>
              <a:avLst/>
              <a:gdLst/>
              <a:ahLst/>
              <a:cxnLst/>
              <a:rect l="l" t="t" r="r" b="b"/>
              <a:pathLst>
                <a:path w="12387" h="12388" extrusionOk="0">
                  <a:moveTo>
                    <a:pt x="0" y="1"/>
                  </a:moveTo>
                  <a:lnTo>
                    <a:pt x="0" y="12388"/>
                  </a:lnTo>
                  <a:lnTo>
                    <a:pt x="12387" y="12388"/>
                  </a:lnTo>
                  <a:lnTo>
                    <a:pt x="12387" y="1"/>
                  </a:lnTo>
                  <a:close/>
                </a:path>
              </a:pathLst>
            </a:custGeom>
            <a:solidFill>
              <a:schemeClr val="accent5"/>
            </a:solidFill>
            <a:ln>
              <a:noFill/>
            </a:ln>
          </p:spPr>
          <p:txBody>
            <a:bodyPr spcFirstLastPara="1" wrap="square" lIns="91425" tIns="91425" rIns="91425" bIns="91425" anchor="ctr" anchorCtr="0">
              <a:noAutofit/>
            </a:bodyPr>
            <a:lstStyle/>
            <a:p>
              <a:endParaRPr sz="1400"/>
            </a:p>
          </p:txBody>
        </p:sp>
        <p:sp>
          <p:nvSpPr>
            <p:cNvPr id="1639" name="Google Shape;1639;p10"/>
            <p:cNvSpPr/>
            <p:nvPr/>
          </p:nvSpPr>
          <p:spPr>
            <a:xfrm>
              <a:off x="681419" y="1778353"/>
              <a:ext cx="171341" cy="146961"/>
            </a:xfrm>
            <a:custGeom>
              <a:avLst/>
              <a:gdLst/>
              <a:ahLst/>
              <a:cxnLst/>
              <a:rect l="l" t="t" r="r" b="b"/>
              <a:pathLst>
                <a:path w="9312" h="7987" extrusionOk="0">
                  <a:moveTo>
                    <a:pt x="4020" y="0"/>
                  </a:moveTo>
                  <a:cubicBezTo>
                    <a:pt x="1987" y="0"/>
                    <a:pt x="35" y="1566"/>
                    <a:pt x="21" y="3948"/>
                  </a:cubicBezTo>
                  <a:cubicBezTo>
                    <a:pt x="0" y="6166"/>
                    <a:pt x="1779" y="7966"/>
                    <a:pt x="3997" y="7986"/>
                  </a:cubicBezTo>
                  <a:cubicBezTo>
                    <a:pt x="7533" y="7986"/>
                    <a:pt x="9311" y="3718"/>
                    <a:pt x="6821" y="1186"/>
                  </a:cubicBezTo>
                  <a:cubicBezTo>
                    <a:pt x="6009" y="367"/>
                    <a:pt x="5005" y="0"/>
                    <a:pt x="4020" y="0"/>
                  </a:cubicBezTo>
                  <a:close/>
                </a:path>
              </a:pathLst>
            </a:custGeom>
            <a:solidFill>
              <a:schemeClr val="accent6"/>
            </a:solidFill>
            <a:ln>
              <a:noFill/>
            </a:ln>
          </p:spPr>
          <p:txBody>
            <a:bodyPr spcFirstLastPara="1" wrap="square" lIns="91425" tIns="91425" rIns="91425" bIns="91425" anchor="ctr" anchorCtr="0">
              <a:noAutofit/>
            </a:bodyPr>
            <a:lstStyle/>
            <a:p>
              <a:endParaRPr sz="1400"/>
            </a:p>
          </p:txBody>
        </p:sp>
      </p:grpSp>
      <p:grpSp>
        <p:nvGrpSpPr>
          <p:cNvPr id="1640" name="Google Shape;1640;p10"/>
          <p:cNvGrpSpPr/>
          <p:nvPr/>
        </p:nvGrpSpPr>
        <p:grpSpPr>
          <a:xfrm>
            <a:off x="8915681" y="2167658"/>
            <a:ext cx="228624" cy="466005"/>
            <a:chOff x="8909429" y="4424897"/>
            <a:chExt cx="236036" cy="485068"/>
          </a:xfrm>
        </p:grpSpPr>
        <p:sp>
          <p:nvSpPr>
            <p:cNvPr id="1641" name="Google Shape;1641;p10"/>
            <p:cNvSpPr/>
            <p:nvPr/>
          </p:nvSpPr>
          <p:spPr>
            <a:xfrm rot="10800000">
              <a:off x="8909429" y="4424897"/>
              <a:ext cx="23603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642" name="Google Shape;1642;p10"/>
            <p:cNvSpPr/>
            <p:nvPr/>
          </p:nvSpPr>
          <p:spPr>
            <a:xfrm rot="10800000">
              <a:off x="8949153" y="4712833"/>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sp>
          <p:nvSpPr>
            <p:cNvPr id="1643" name="Google Shape;1643;p10"/>
            <p:cNvSpPr/>
            <p:nvPr/>
          </p:nvSpPr>
          <p:spPr>
            <a:xfrm rot="10800000">
              <a:off x="8949153" y="4476517"/>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grpSp>
        <p:nvGrpSpPr>
          <p:cNvPr id="1644" name="Google Shape;1644;p10"/>
          <p:cNvGrpSpPr/>
          <p:nvPr/>
        </p:nvGrpSpPr>
        <p:grpSpPr>
          <a:xfrm>
            <a:off x="7023800" y="-691"/>
            <a:ext cx="218717" cy="473559"/>
            <a:chOff x="6388643" y="-176"/>
            <a:chExt cx="229311" cy="489821"/>
          </a:xfrm>
        </p:grpSpPr>
        <p:sp>
          <p:nvSpPr>
            <p:cNvPr id="1645" name="Google Shape;1645;p10"/>
            <p:cNvSpPr/>
            <p:nvPr/>
          </p:nvSpPr>
          <p:spPr>
            <a:xfrm rot="10800000">
              <a:off x="6388643" y="-176"/>
              <a:ext cx="229311" cy="489821"/>
            </a:xfrm>
            <a:custGeom>
              <a:avLst/>
              <a:gdLst/>
              <a:ahLst/>
              <a:cxnLst/>
              <a:rect l="l" t="t" r="r" b="b"/>
              <a:pathLst>
                <a:path w="12157" h="25968" extrusionOk="0">
                  <a:moveTo>
                    <a:pt x="0" y="1"/>
                  </a:moveTo>
                  <a:lnTo>
                    <a:pt x="0" y="25967"/>
                  </a:lnTo>
                  <a:lnTo>
                    <a:pt x="12157" y="25967"/>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646" name="Google Shape;1646;p10"/>
            <p:cNvSpPr/>
            <p:nvPr/>
          </p:nvSpPr>
          <p:spPr>
            <a:xfrm rot="10800000">
              <a:off x="6423369" y="283741"/>
              <a:ext cx="185909" cy="158935"/>
            </a:xfrm>
            <a:custGeom>
              <a:avLst/>
              <a:gdLst/>
              <a:ahLst/>
              <a:cxnLst/>
              <a:rect l="l" t="t" r="r" b="b"/>
              <a:pathLst>
                <a:path w="9856" h="8426" extrusionOk="0">
                  <a:moveTo>
                    <a:pt x="5629" y="1"/>
                  </a:moveTo>
                  <a:cubicBezTo>
                    <a:pt x="1884" y="1"/>
                    <a:pt x="1" y="4499"/>
                    <a:pt x="2637" y="7157"/>
                  </a:cubicBezTo>
                  <a:cubicBezTo>
                    <a:pt x="3493" y="8033"/>
                    <a:pt x="4555" y="8426"/>
                    <a:pt x="5598" y="8426"/>
                  </a:cubicBezTo>
                  <a:cubicBezTo>
                    <a:pt x="7743" y="8426"/>
                    <a:pt x="9806" y="6768"/>
                    <a:pt x="9835" y="4248"/>
                  </a:cubicBezTo>
                  <a:cubicBezTo>
                    <a:pt x="9856" y="1905"/>
                    <a:pt x="7972" y="1"/>
                    <a:pt x="562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647" name="Google Shape;1647;p10"/>
            <p:cNvSpPr/>
            <p:nvPr/>
          </p:nvSpPr>
          <p:spPr>
            <a:xfrm rot="10800000">
              <a:off x="6423369" y="58555"/>
              <a:ext cx="185796" cy="158747"/>
            </a:xfrm>
            <a:custGeom>
              <a:avLst/>
              <a:gdLst/>
              <a:ahLst/>
              <a:cxnLst/>
              <a:rect l="l" t="t" r="r" b="b"/>
              <a:pathLst>
                <a:path w="9850" h="8416" extrusionOk="0">
                  <a:moveTo>
                    <a:pt x="5597" y="0"/>
                  </a:moveTo>
                  <a:cubicBezTo>
                    <a:pt x="1869" y="0"/>
                    <a:pt x="1" y="4505"/>
                    <a:pt x="2631" y="7156"/>
                  </a:cubicBezTo>
                  <a:cubicBezTo>
                    <a:pt x="3494" y="8026"/>
                    <a:pt x="4558" y="8416"/>
                    <a:pt x="5601" y="8416"/>
                  </a:cubicBezTo>
                  <a:cubicBezTo>
                    <a:pt x="7746" y="8416"/>
                    <a:pt x="9800" y="6767"/>
                    <a:pt x="9829" y="4248"/>
                  </a:cubicBezTo>
                  <a:cubicBezTo>
                    <a:pt x="9850" y="1904"/>
                    <a:pt x="7966" y="0"/>
                    <a:pt x="5623" y="0"/>
                  </a:cubicBezTo>
                  <a:cubicBezTo>
                    <a:pt x="5614" y="0"/>
                    <a:pt x="5606" y="0"/>
                    <a:pt x="559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648" name="Google Shape;1648;p10"/>
          <p:cNvGrpSpPr/>
          <p:nvPr/>
        </p:nvGrpSpPr>
        <p:grpSpPr>
          <a:xfrm>
            <a:off x="242181" y="4906240"/>
            <a:ext cx="923213" cy="237077"/>
            <a:chOff x="2987771" y="4413079"/>
            <a:chExt cx="959083" cy="240761"/>
          </a:xfrm>
        </p:grpSpPr>
        <p:sp>
          <p:nvSpPr>
            <p:cNvPr id="1649" name="Google Shape;1649;p10"/>
            <p:cNvSpPr/>
            <p:nvPr/>
          </p:nvSpPr>
          <p:spPr>
            <a:xfrm>
              <a:off x="2987771" y="4413079"/>
              <a:ext cx="959083" cy="240761"/>
            </a:xfrm>
            <a:custGeom>
              <a:avLst/>
              <a:gdLst/>
              <a:ahLst/>
              <a:cxnLst/>
              <a:rect l="l" t="t" r="r" b="b"/>
              <a:pathLst>
                <a:path w="50846" h="12764" extrusionOk="0">
                  <a:moveTo>
                    <a:pt x="1" y="0"/>
                  </a:moveTo>
                  <a:lnTo>
                    <a:pt x="1" y="12764"/>
                  </a:lnTo>
                  <a:lnTo>
                    <a:pt x="50845" y="12764"/>
                  </a:lnTo>
                  <a:lnTo>
                    <a:pt x="50845"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650" name="Google Shape;1650;p10"/>
            <p:cNvSpPr/>
            <p:nvPr/>
          </p:nvSpPr>
          <p:spPr>
            <a:xfrm>
              <a:off x="2993807" y="4446806"/>
              <a:ext cx="194472" cy="166386"/>
            </a:xfrm>
            <a:custGeom>
              <a:avLst/>
              <a:gdLst/>
              <a:ahLst/>
              <a:cxnLst/>
              <a:rect l="l" t="t" r="r" b="b"/>
              <a:pathLst>
                <a:path w="10310" h="8821" extrusionOk="0">
                  <a:moveTo>
                    <a:pt x="5851" y="0"/>
                  </a:moveTo>
                  <a:cubicBezTo>
                    <a:pt x="4763" y="0"/>
                    <a:pt x="3654" y="405"/>
                    <a:pt x="2757" y="1309"/>
                  </a:cubicBezTo>
                  <a:cubicBezTo>
                    <a:pt x="1" y="4107"/>
                    <a:pt x="1994" y="8821"/>
                    <a:pt x="5911" y="8821"/>
                  </a:cubicBezTo>
                  <a:cubicBezTo>
                    <a:pt x="5920" y="8821"/>
                    <a:pt x="5928" y="8821"/>
                    <a:pt x="5937" y="8821"/>
                  </a:cubicBezTo>
                  <a:cubicBezTo>
                    <a:pt x="8343" y="8800"/>
                    <a:pt x="10310" y="6833"/>
                    <a:pt x="10289" y="4406"/>
                  </a:cubicBezTo>
                  <a:cubicBezTo>
                    <a:pt x="10289" y="1750"/>
                    <a:pt x="8114" y="0"/>
                    <a:pt x="585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51" name="Google Shape;1651;p10"/>
            <p:cNvSpPr/>
            <p:nvPr/>
          </p:nvSpPr>
          <p:spPr>
            <a:xfrm>
              <a:off x="3716069" y="4446806"/>
              <a:ext cx="194491" cy="166386"/>
            </a:xfrm>
            <a:custGeom>
              <a:avLst/>
              <a:gdLst/>
              <a:ahLst/>
              <a:cxnLst/>
              <a:rect l="l" t="t" r="r" b="b"/>
              <a:pathLst>
                <a:path w="10311" h="8821" extrusionOk="0">
                  <a:moveTo>
                    <a:pt x="5868" y="0"/>
                  </a:moveTo>
                  <a:cubicBezTo>
                    <a:pt x="4782" y="0"/>
                    <a:pt x="3675" y="405"/>
                    <a:pt x="2778" y="1309"/>
                  </a:cubicBezTo>
                  <a:cubicBezTo>
                    <a:pt x="1" y="4107"/>
                    <a:pt x="1995" y="8821"/>
                    <a:pt x="5911" y="8821"/>
                  </a:cubicBezTo>
                  <a:cubicBezTo>
                    <a:pt x="5920" y="8821"/>
                    <a:pt x="5928" y="8821"/>
                    <a:pt x="5937" y="8821"/>
                  </a:cubicBezTo>
                  <a:cubicBezTo>
                    <a:pt x="8364" y="8800"/>
                    <a:pt x="10310" y="6833"/>
                    <a:pt x="10310" y="4406"/>
                  </a:cubicBezTo>
                  <a:cubicBezTo>
                    <a:pt x="10296" y="1750"/>
                    <a:pt x="8126" y="0"/>
                    <a:pt x="586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52" name="Google Shape;1652;p10"/>
            <p:cNvSpPr/>
            <p:nvPr/>
          </p:nvSpPr>
          <p:spPr>
            <a:xfrm>
              <a:off x="3228764" y="4446806"/>
              <a:ext cx="193963" cy="166386"/>
            </a:xfrm>
            <a:custGeom>
              <a:avLst/>
              <a:gdLst/>
              <a:ahLst/>
              <a:cxnLst/>
              <a:rect l="l" t="t" r="r" b="b"/>
              <a:pathLst>
                <a:path w="10283" h="8821" extrusionOk="0">
                  <a:moveTo>
                    <a:pt x="5845" y="0"/>
                  </a:moveTo>
                  <a:cubicBezTo>
                    <a:pt x="4756" y="0"/>
                    <a:pt x="3647" y="405"/>
                    <a:pt x="2750" y="1309"/>
                  </a:cubicBezTo>
                  <a:cubicBezTo>
                    <a:pt x="0" y="4101"/>
                    <a:pt x="1979" y="8821"/>
                    <a:pt x="5879" y="8821"/>
                  </a:cubicBezTo>
                  <a:cubicBezTo>
                    <a:pt x="5896" y="8821"/>
                    <a:pt x="5913" y="8821"/>
                    <a:pt x="5930" y="8821"/>
                  </a:cubicBezTo>
                  <a:cubicBezTo>
                    <a:pt x="8337" y="8800"/>
                    <a:pt x="10283" y="6833"/>
                    <a:pt x="10283" y="4406"/>
                  </a:cubicBezTo>
                  <a:cubicBezTo>
                    <a:pt x="10283" y="1750"/>
                    <a:pt x="8108" y="0"/>
                    <a:pt x="584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653" name="Google Shape;1653;p10"/>
            <p:cNvSpPr/>
            <p:nvPr/>
          </p:nvSpPr>
          <p:spPr>
            <a:xfrm>
              <a:off x="3463193" y="4446806"/>
              <a:ext cx="194378" cy="166386"/>
            </a:xfrm>
            <a:custGeom>
              <a:avLst/>
              <a:gdLst/>
              <a:ahLst/>
              <a:cxnLst/>
              <a:rect l="l" t="t" r="r" b="b"/>
              <a:pathLst>
                <a:path w="10305" h="8821" extrusionOk="0">
                  <a:moveTo>
                    <a:pt x="5862" y="0"/>
                  </a:moveTo>
                  <a:cubicBezTo>
                    <a:pt x="4776" y="0"/>
                    <a:pt x="3669" y="405"/>
                    <a:pt x="2772" y="1309"/>
                  </a:cubicBezTo>
                  <a:cubicBezTo>
                    <a:pt x="1" y="4101"/>
                    <a:pt x="1980" y="8821"/>
                    <a:pt x="5880" y="8821"/>
                  </a:cubicBezTo>
                  <a:cubicBezTo>
                    <a:pt x="5897" y="8821"/>
                    <a:pt x="5914" y="8821"/>
                    <a:pt x="5931" y="8821"/>
                  </a:cubicBezTo>
                  <a:cubicBezTo>
                    <a:pt x="8358" y="8800"/>
                    <a:pt x="10304" y="6833"/>
                    <a:pt x="10304" y="4406"/>
                  </a:cubicBezTo>
                  <a:cubicBezTo>
                    <a:pt x="10290" y="1750"/>
                    <a:pt x="8120" y="0"/>
                    <a:pt x="5862"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654" name="Google Shape;1654;p10"/>
          <p:cNvGrpSpPr/>
          <p:nvPr/>
        </p:nvGrpSpPr>
        <p:grpSpPr>
          <a:xfrm>
            <a:off x="8699404" y="1919918"/>
            <a:ext cx="202944" cy="237057"/>
            <a:chOff x="948052" y="2348888"/>
            <a:chExt cx="203595" cy="233669"/>
          </a:xfrm>
        </p:grpSpPr>
        <p:sp>
          <p:nvSpPr>
            <p:cNvPr id="1655" name="Google Shape;1655;p10"/>
            <p:cNvSpPr/>
            <p:nvPr/>
          </p:nvSpPr>
          <p:spPr>
            <a:xfrm>
              <a:off x="948052" y="2348888"/>
              <a:ext cx="203312"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1"/>
            </a:solidFill>
            <a:ln>
              <a:noFill/>
            </a:ln>
          </p:spPr>
          <p:txBody>
            <a:bodyPr spcFirstLastPara="1" wrap="square" lIns="91425" tIns="91425" rIns="91425" bIns="91425" anchor="ctr" anchorCtr="0">
              <a:noAutofit/>
            </a:bodyPr>
            <a:lstStyle/>
            <a:p>
              <a:endParaRPr sz="1400"/>
            </a:p>
          </p:txBody>
        </p:sp>
        <p:sp>
          <p:nvSpPr>
            <p:cNvPr id="1656" name="Google Shape;1656;p10"/>
            <p:cNvSpPr/>
            <p:nvPr/>
          </p:nvSpPr>
          <p:spPr>
            <a:xfrm>
              <a:off x="975604" y="2390077"/>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2"/>
            </a:solid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52608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742"/>
        <p:cNvGrpSpPr/>
        <p:nvPr/>
      </p:nvGrpSpPr>
      <p:grpSpPr>
        <a:xfrm>
          <a:off x="0" y="0"/>
          <a:ext cx="0" cy="0"/>
          <a:chOff x="0" y="0"/>
          <a:chExt cx="0" cy="0"/>
        </a:xfrm>
      </p:grpSpPr>
      <p:sp>
        <p:nvSpPr>
          <p:cNvPr id="1743" name="Google Shape;1743;p13"/>
          <p:cNvSpPr txBox="1">
            <a:spLocks noGrp="1"/>
          </p:cNvSpPr>
          <p:nvPr>
            <p:ph type="title"/>
          </p:nvPr>
        </p:nvSpPr>
        <p:spPr>
          <a:xfrm>
            <a:off x="4920631" y="517875"/>
            <a:ext cx="3596700" cy="19614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3200"/>
            </a:lvl1pPr>
            <a:lvl2pPr lvl="1" algn="r" rtl="0">
              <a:spcBef>
                <a:spcPts val="0"/>
              </a:spcBef>
              <a:spcAft>
                <a:spcPts val="0"/>
              </a:spcAft>
              <a:buNone/>
              <a:defRPr sz="3200">
                <a:latin typeface="Catamaran"/>
                <a:ea typeface="Catamaran"/>
                <a:cs typeface="Catamaran"/>
                <a:sym typeface="Catamaran"/>
              </a:defRPr>
            </a:lvl2pPr>
            <a:lvl3pPr lvl="2" algn="r" rtl="0">
              <a:spcBef>
                <a:spcPts val="0"/>
              </a:spcBef>
              <a:spcAft>
                <a:spcPts val="0"/>
              </a:spcAft>
              <a:buNone/>
              <a:defRPr sz="3200">
                <a:latin typeface="Catamaran"/>
                <a:ea typeface="Catamaran"/>
                <a:cs typeface="Catamaran"/>
                <a:sym typeface="Catamaran"/>
              </a:defRPr>
            </a:lvl3pPr>
            <a:lvl4pPr lvl="3" algn="r" rtl="0">
              <a:spcBef>
                <a:spcPts val="0"/>
              </a:spcBef>
              <a:spcAft>
                <a:spcPts val="0"/>
              </a:spcAft>
              <a:buNone/>
              <a:defRPr sz="3200">
                <a:latin typeface="Catamaran"/>
                <a:ea typeface="Catamaran"/>
                <a:cs typeface="Catamaran"/>
                <a:sym typeface="Catamaran"/>
              </a:defRPr>
            </a:lvl4pPr>
            <a:lvl5pPr lvl="4" algn="r" rtl="0">
              <a:spcBef>
                <a:spcPts val="0"/>
              </a:spcBef>
              <a:spcAft>
                <a:spcPts val="0"/>
              </a:spcAft>
              <a:buNone/>
              <a:defRPr sz="3200">
                <a:latin typeface="Catamaran"/>
                <a:ea typeface="Catamaran"/>
                <a:cs typeface="Catamaran"/>
                <a:sym typeface="Catamaran"/>
              </a:defRPr>
            </a:lvl5pPr>
            <a:lvl6pPr lvl="5" algn="r" rtl="0">
              <a:spcBef>
                <a:spcPts val="0"/>
              </a:spcBef>
              <a:spcAft>
                <a:spcPts val="0"/>
              </a:spcAft>
              <a:buNone/>
              <a:defRPr sz="3200">
                <a:latin typeface="Catamaran"/>
                <a:ea typeface="Catamaran"/>
                <a:cs typeface="Catamaran"/>
                <a:sym typeface="Catamaran"/>
              </a:defRPr>
            </a:lvl6pPr>
            <a:lvl7pPr lvl="6" algn="r" rtl="0">
              <a:spcBef>
                <a:spcPts val="0"/>
              </a:spcBef>
              <a:spcAft>
                <a:spcPts val="0"/>
              </a:spcAft>
              <a:buNone/>
              <a:defRPr sz="3200">
                <a:latin typeface="Catamaran"/>
                <a:ea typeface="Catamaran"/>
                <a:cs typeface="Catamaran"/>
                <a:sym typeface="Catamaran"/>
              </a:defRPr>
            </a:lvl7pPr>
            <a:lvl8pPr lvl="7" algn="r" rtl="0">
              <a:spcBef>
                <a:spcPts val="0"/>
              </a:spcBef>
              <a:spcAft>
                <a:spcPts val="0"/>
              </a:spcAft>
              <a:buNone/>
              <a:defRPr sz="3200">
                <a:latin typeface="Catamaran"/>
                <a:ea typeface="Catamaran"/>
                <a:cs typeface="Catamaran"/>
                <a:sym typeface="Catamaran"/>
              </a:defRPr>
            </a:lvl8pPr>
            <a:lvl9pPr lvl="8" algn="r" rtl="0">
              <a:spcBef>
                <a:spcPts val="0"/>
              </a:spcBef>
              <a:spcAft>
                <a:spcPts val="0"/>
              </a:spcAft>
              <a:buNone/>
              <a:defRPr sz="3200">
                <a:latin typeface="Catamaran"/>
                <a:ea typeface="Catamaran"/>
                <a:cs typeface="Catamaran"/>
                <a:sym typeface="Catamaran"/>
              </a:defRPr>
            </a:lvl9pPr>
          </a:lstStyle>
          <a:p>
            <a:endParaRPr/>
          </a:p>
        </p:txBody>
      </p:sp>
      <p:sp>
        <p:nvSpPr>
          <p:cNvPr id="1744" name="Google Shape;1744;p13"/>
          <p:cNvSpPr txBox="1">
            <a:spLocks noGrp="1"/>
          </p:cNvSpPr>
          <p:nvPr>
            <p:ph type="subTitle" idx="1"/>
          </p:nvPr>
        </p:nvSpPr>
        <p:spPr>
          <a:xfrm>
            <a:off x="5341583" y="2506121"/>
            <a:ext cx="3159300" cy="74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grpSp>
        <p:nvGrpSpPr>
          <p:cNvPr id="1745" name="Google Shape;1745;p13"/>
          <p:cNvGrpSpPr/>
          <p:nvPr/>
        </p:nvGrpSpPr>
        <p:grpSpPr>
          <a:xfrm rot="-5400000">
            <a:off x="8667607" y="4181118"/>
            <a:ext cx="474807" cy="477976"/>
            <a:chOff x="458271" y="4665278"/>
            <a:chExt cx="474807" cy="477976"/>
          </a:xfrm>
        </p:grpSpPr>
        <p:sp>
          <p:nvSpPr>
            <p:cNvPr id="1746" name="Google Shape;1746;p13"/>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47" name="Google Shape;1747;p13"/>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48" name="Google Shape;1748;p13"/>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49" name="Google Shape;1749;p13"/>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50" name="Google Shape;1750;p13"/>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51" name="Google Shape;1751;p13"/>
          <p:cNvGrpSpPr/>
          <p:nvPr/>
        </p:nvGrpSpPr>
        <p:grpSpPr>
          <a:xfrm rot="-5400000">
            <a:off x="8667607" y="4666329"/>
            <a:ext cx="474807" cy="477976"/>
            <a:chOff x="826" y="4665278"/>
            <a:chExt cx="474807" cy="477976"/>
          </a:xfrm>
        </p:grpSpPr>
        <p:sp>
          <p:nvSpPr>
            <p:cNvPr id="1752" name="Google Shape;1752;p13"/>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53" name="Google Shape;1753;p13"/>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54" name="Google Shape;1754;p13"/>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55" name="Google Shape;1755;p13"/>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56" name="Google Shape;1756;p13"/>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57" name="Google Shape;1757;p13"/>
          <p:cNvGrpSpPr/>
          <p:nvPr/>
        </p:nvGrpSpPr>
        <p:grpSpPr>
          <a:xfrm rot="-5400000">
            <a:off x="8560570" y="2910101"/>
            <a:ext cx="914425" cy="256039"/>
            <a:chOff x="1597309" y="4891426"/>
            <a:chExt cx="934995" cy="251833"/>
          </a:xfrm>
        </p:grpSpPr>
        <p:sp>
          <p:nvSpPr>
            <p:cNvPr id="1758" name="Google Shape;1758;p13"/>
            <p:cNvSpPr/>
            <p:nvPr/>
          </p:nvSpPr>
          <p:spPr>
            <a:xfrm>
              <a:off x="1597309" y="4891426"/>
              <a:ext cx="934995" cy="251833"/>
            </a:xfrm>
            <a:custGeom>
              <a:avLst/>
              <a:gdLst/>
              <a:ahLst/>
              <a:cxnLst/>
              <a:rect l="l" t="t" r="r" b="b"/>
              <a:pathLst>
                <a:path w="49569" h="13351" extrusionOk="0">
                  <a:moveTo>
                    <a:pt x="1" y="1"/>
                  </a:moveTo>
                  <a:lnTo>
                    <a:pt x="1" y="13350"/>
                  </a:lnTo>
                  <a:lnTo>
                    <a:pt x="49569" y="13350"/>
                  </a:lnTo>
                  <a:lnTo>
                    <a:pt x="4956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59" name="Google Shape;1759;p13"/>
            <p:cNvSpPr/>
            <p:nvPr/>
          </p:nvSpPr>
          <p:spPr>
            <a:xfrm>
              <a:off x="1602666" y="4930680"/>
              <a:ext cx="190040" cy="162463"/>
            </a:xfrm>
            <a:custGeom>
              <a:avLst/>
              <a:gdLst/>
              <a:ahLst/>
              <a:cxnLst/>
              <a:rect l="l" t="t" r="r" b="b"/>
              <a:pathLst>
                <a:path w="10075" h="8613" extrusionOk="0">
                  <a:moveTo>
                    <a:pt x="5712" y="1"/>
                  </a:moveTo>
                  <a:cubicBezTo>
                    <a:pt x="4648" y="1"/>
                    <a:pt x="3564" y="399"/>
                    <a:pt x="2688" y="1289"/>
                  </a:cubicBezTo>
                  <a:cubicBezTo>
                    <a:pt x="1" y="3996"/>
                    <a:pt x="1938" y="8612"/>
                    <a:pt x="5754" y="8612"/>
                  </a:cubicBezTo>
                  <a:cubicBezTo>
                    <a:pt x="5771" y="8612"/>
                    <a:pt x="5788" y="8612"/>
                    <a:pt x="5806" y="8612"/>
                  </a:cubicBezTo>
                  <a:cubicBezTo>
                    <a:pt x="8149" y="8612"/>
                    <a:pt x="10074"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60" name="Google Shape;1760;p13"/>
            <p:cNvSpPr/>
            <p:nvPr/>
          </p:nvSpPr>
          <p:spPr>
            <a:xfrm>
              <a:off x="2308762" y="4930680"/>
              <a:ext cx="189625" cy="162463"/>
            </a:xfrm>
            <a:custGeom>
              <a:avLst/>
              <a:gdLst/>
              <a:ahLst/>
              <a:cxnLst/>
              <a:rect l="l" t="t" r="r" b="b"/>
              <a:pathLst>
                <a:path w="10053" h="8613" extrusionOk="0">
                  <a:moveTo>
                    <a:pt x="5712" y="1"/>
                  </a:moveTo>
                  <a:cubicBezTo>
                    <a:pt x="4647" y="1"/>
                    <a:pt x="3564" y="399"/>
                    <a:pt x="2687" y="1289"/>
                  </a:cubicBezTo>
                  <a:cubicBezTo>
                    <a:pt x="0" y="3996"/>
                    <a:pt x="1917" y="8612"/>
                    <a:pt x="5732" y="8612"/>
                  </a:cubicBezTo>
                  <a:cubicBezTo>
                    <a:pt x="5750" y="8612"/>
                    <a:pt x="5767" y="8612"/>
                    <a:pt x="5784" y="8612"/>
                  </a:cubicBezTo>
                  <a:cubicBezTo>
                    <a:pt x="8148" y="8612"/>
                    <a:pt x="10052" y="6687"/>
                    <a:pt x="10052" y="4323"/>
                  </a:cubicBezTo>
                  <a:cubicBezTo>
                    <a:pt x="10052"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61" name="Google Shape;1761;p13"/>
            <p:cNvSpPr/>
            <p:nvPr/>
          </p:nvSpPr>
          <p:spPr>
            <a:xfrm>
              <a:off x="1831983" y="4930680"/>
              <a:ext cx="189625" cy="162463"/>
            </a:xfrm>
            <a:custGeom>
              <a:avLst/>
              <a:gdLst/>
              <a:ahLst/>
              <a:cxnLst/>
              <a:rect l="l" t="t" r="r" b="b"/>
              <a:pathLst>
                <a:path w="10053" h="8613" extrusionOk="0">
                  <a:moveTo>
                    <a:pt x="5712" y="1"/>
                  </a:moveTo>
                  <a:cubicBezTo>
                    <a:pt x="4648" y="1"/>
                    <a:pt x="3564" y="399"/>
                    <a:pt x="2688" y="1289"/>
                  </a:cubicBezTo>
                  <a:cubicBezTo>
                    <a:pt x="1" y="4017"/>
                    <a:pt x="1938" y="8612"/>
                    <a:pt x="5733" y="8612"/>
                  </a:cubicBezTo>
                  <a:cubicBezTo>
                    <a:pt x="5750" y="8612"/>
                    <a:pt x="5767" y="8612"/>
                    <a:pt x="5784" y="8612"/>
                  </a:cubicBezTo>
                  <a:cubicBezTo>
                    <a:pt x="8149" y="8612"/>
                    <a:pt x="10053" y="6666"/>
                    <a:pt x="10053" y="4323"/>
                  </a:cubicBezTo>
                  <a:cubicBezTo>
                    <a:pt x="10053" y="1723"/>
                    <a:pt x="7925" y="1"/>
                    <a:pt x="5712"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62" name="Google Shape;1762;p13"/>
            <p:cNvSpPr/>
            <p:nvPr/>
          </p:nvSpPr>
          <p:spPr>
            <a:xfrm>
              <a:off x="2061696" y="4930680"/>
              <a:ext cx="189625" cy="162463"/>
            </a:xfrm>
            <a:custGeom>
              <a:avLst/>
              <a:gdLst/>
              <a:ahLst/>
              <a:cxnLst/>
              <a:rect l="l" t="t" r="r" b="b"/>
              <a:pathLst>
                <a:path w="10053" h="8613" extrusionOk="0">
                  <a:moveTo>
                    <a:pt x="5707" y="1"/>
                  </a:moveTo>
                  <a:cubicBezTo>
                    <a:pt x="4645" y="1"/>
                    <a:pt x="3564" y="399"/>
                    <a:pt x="2687" y="1289"/>
                  </a:cubicBezTo>
                  <a:cubicBezTo>
                    <a:pt x="0" y="3996"/>
                    <a:pt x="1917" y="8612"/>
                    <a:pt x="5732" y="8612"/>
                  </a:cubicBezTo>
                  <a:cubicBezTo>
                    <a:pt x="5749" y="8612"/>
                    <a:pt x="5767" y="8612"/>
                    <a:pt x="5784" y="8612"/>
                  </a:cubicBezTo>
                  <a:cubicBezTo>
                    <a:pt x="8148" y="8612"/>
                    <a:pt x="10052" y="6687"/>
                    <a:pt x="10052" y="4323"/>
                  </a:cubicBezTo>
                  <a:cubicBezTo>
                    <a:pt x="10038" y="1723"/>
                    <a:pt x="7915" y="1"/>
                    <a:pt x="57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63" name="Google Shape;1763;p13"/>
          <p:cNvGrpSpPr/>
          <p:nvPr/>
        </p:nvGrpSpPr>
        <p:grpSpPr>
          <a:xfrm rot="-5400000">
            <a:off x="7795925" y="4787952"/>
            <a:ext cx="226576" cy="485068"/>
            <a:chOff x="826" y="3727523"/>
            <a:chExt cx="226576" cy="485068"/>
          </a:xfrm>
        </p:grpSpPr>
        <p:sp>
          <p:nvSpPr>
            <p:cNvPr id="1764" name="Google Shape;1764;p13"/>
            <p:cNvSpPr/>
            <p:nvPr/>
          </p:nvSpPr>
          <p:spPr>
            <a:xfrm>
              <a:off x="826" y="3727523"/>
              <a:ext cx="226576" cy="485068"/>
            </a:xfrm>
            <a:custGeom>
              <a:avLst/>
              <a:gdLst/>
              <a:ahLst/>
              <a:cxnLst/>
              <a:rect l="l" t="t" r="r" b="b"/>
              <a:pathLst>
                <a:path w="12012" h="25716" extrusionOk="0">
                  <a:moveTo>
                    <a:pt x="1" y="0"/>
                  </a:moveTo>
                  <a:lnTo>
                    <a:pt x="1" y="25715"/>
                  </a:lnTo>
                  <a:lnTo>
                    <a:pt x="12011" y="25715"/>
                  </a:lnTo>
                  <a:lnTo>
                    <a:pt x="12011"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65" name="Google Shape;1765;p13"/>
            <p:cNvSpPr/>
            <p:nvPr/>
          </p:nvSpPr>
          <p:spPr>
            <a:xfrm>
              <a:off x="7937" y="3766192"/>
              <a:ext cx="185513" cy="159067"/>
            </a:xfrm>
            <a:custGeom>
              <a:avLst/>
              <a:gdLst/>
              <a:ahLst/>
              <a:cxnLst/>
              <a:rect l="l" t="t" r="r" b="b"/>
              <a:pathLst>
                <a:path w="9835" h="8433" extrusionOk="0">
                  <a:moveTo>
                    <a:pt x="5629" y="1"/>
                  </a:moveTo>
                  <a:cubicBezTo>
                    <a:pt x="1884" y="1"/>
                    <a:pt x="0" y="4520"/>
                    <a:pt x="2637" y="7177"/>
                  </a:cubicBezTo>
                  <a:cubicBezTo>
                    <a:pt x="3490" y="8045"/>
                    <a:pt x="4549" y="8433"/>
                    <a:pt x="5589" y="8433"/>
                  </a:cubicBezTo>
                  <a:cubicBezTo>
                    <a:pt x="7736" y="8433"/>
                    <a:pt x="9806" y="6778"/>
                    <a:pt x="9835" y="4269"/>
                  </a:cubicBezTo>
                  <a:cubicBezTo>
                    <a:pt x="983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66" name="Google Shape;1766;p13"/>
            <p:cNvSpPr/>
            <p:nvPr/>
          </p:nvSpPr>
          <p:spPr>
            <a:xfrm>
              <a:off x="7937" y="4002602"/>
              <a:ext cx="185513" cy="158973"/>
            </a:xfrm>
            <a:custGeom>
              <a:avLst/>
              <a:gdLst/>
              <a:ahLst/>
              <a:cxnLst/>
              <a:rect l="l" t="t" r="r" b="b"/>
              <a:pathLst>
                <a:path w="9835" h="8428" extrusionOk="0">
                  <a:moveTo>
                    <a:pt x="5629" y="1"/>
                  </a:moveTo>
                  <a:cubicBezTo>
                    <a:pt x="1884" y="1"/>
                    <a:pt x="0" y="4499"/>
                    <a:pt x="2637" y="7178"/>
                  </a:cubicBezTo>
                  <a:cubicBezTo>
                    <a:pt x="3494" y="8041"/>
                    <a:pt x="4550" y="8428"/>
                    <a:pt x="5586" y="8428"/>
                  </a:cubicBezTo>
                  <a:cubicBezTo>
                    <a:pt x="7738" y="8428"/>
                    <a:pt x="9806" y="6762"/>
                    <a:pt x="9835" y="4248"/>
                  </a:cubicBezTo>
                  <a:cubicBezTo>
                    <a:pt x="9835" y="1905"/>
                    <a:pt x="7951" y="1"/>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67" name="Google Shape;1767;p13"/>
          <p:cNvGrpSpPr/>
          <p:nvPr/>
        </p:nvGrpSpPr>
        <p:grpSpPr>
          <a:xfrm rot="-5400000">
            <a:off x="7796132" y="4550439"/>
            <a:ext cx="226161" cy="485068"/>
            <a:chOff x="226597" y="3727523"/>
            <a:chExt cx="226161" cy="485068"/>
          </a:xfrm>
        </p:grpSpPr>
        <p:sp>
          <p:nvSpPr>
            <p:cNvPr id="1768" name="Google Shape;1768;p13"/>
            <p:cNvSpPr/>
            <p:nvPr/>
          </p:nvSpPr>
          <p:spPr>
            <a:xfrm>
              <a:off x="226597" y="3727523"/>
              <a:ext cx="226161" cy="485068"/>
            </a:xfrm>
            <a:custGeom>
              <a:avLst/>
              <a:gdLst/>
              <a:ahLst/>
              <a:cxnLst/>
              <a:rect l="l" t="t" r="r" b="b"/>
              <a:pathLst>
                <a:path w="11990" h="25716" extrusionOk="0">
                  <a:moveTo>
                    <a:pt x="0" y="0"/>
                  </a:moveTo>
                  <a:lnTo>
                    <a:pt x="0" y="25715"/>
                  </a:lnTo>
                  <a:lnTo>
                    <a:pt x="11989" y="25715"/>
                  </a:lnTo>
                  <a:lnTo>
                    <a:pt x="11989"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69" name="Google Shape;1769;p13"/>
            <p:cNvSpPr/>
            <p:nvPr/>
          </p:nvSpPr>
          <p:spPr>
            <a:xfrm>
              <a:off x="232123" y="3766192"/>
              <a:ext cx="185513" cy="159067"/>
            </a:xfrm>
            <a:custGeom>
              <a:avLst/>
              <a:gdLst/>
              <a:ahLst/>
              <a:cxnLst/>
              <a:rect l="l" t="t" r="r" b="b"/>
              <a:pathLst>
                <a:path w="9835" h="8433" extrusionOk="0">
                  <a:moveTo>
                    <a:pt x="5629" y="1"/>
                  </a:moveTo>
                  <a:cubicBezTo>
                    <a:pt x="1883" y="1"/>
                    <a:pt x="0" y="4520"/>
                    <a:pt x="2636" y="7177"/>
                  </a:cubicBezTo>
                  <a:cubicBezTo>
                    <a:pt x="3497" y="8045"/>
                    <a:pt x="4557" y="8433"/>
                    <a:pt x="5598" y="8433"/>
                  </a:cubicBezTo>
                  <a:cubicBezTo>
                    <a:pt x="7746" y="8433"/>
                    <a:pt x="9806" y="6778"/>
                    <a:pt x="9834" y="4269"/>
                  </a:cubicBezTo>
                  <a:cubicBezTo>
                    <a:pt x="9834"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70" name="Google Shape;1770;p13"/>
            <p:cNvSpPr/>
            <p:nvPr/>
          </p:nvSpPr>
          <p:spPr>
            <a:xfrm>
              <a:off x="232123" y="4002998"/>
              <a:ext cx="185909" cy="159067"/>
            </a:xfrm>
            <a:custGeom>
              <a:avLst/>
              <a:gdLst/>
              <a:ahLst/>
              <a:cxnLst/>
              <a:rect l="l" t="t" r="r" b="b"/>
              <a:pathLst>
                <a:path w="9856" h="8433" extrusionOk="0">
                  <a:moveTo>
                    <a:pt x="5629" y="1"/>
                  </a:moveTo>
                  <a:cubicBezTo>
                    <a:pt x="1883" y="1"/>
                    <a:pt x="0" y="4520"/>
                    <a:pt x="2636" y="7178"/>
                  </a:cubicBezTo>
                  <a:cubicBezTo>
                    <a:pt x="3490" y="8045"/>
                    <a:pt x="4548" y="8433"/>
                    <a:pt x="5588" y="8433"/>
                  </a:cubicBezTo>
                  <a:cubicBezTo>
                    <a:pt x="7736" y="8433"/>
                    <a:pt x="9806" y="6778"/>
                    <a:pt x="9834" y="4269"/>
                  </a:cubicBezTo>
                  <a:cubicBezTo>
                    <a:pt x="9855" y="1926"/>
                    <a:pt x="7951" y="22"/>
                    <a:pt x="562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71" name="Google Shape;1771;p13"/>
          <p:cNvGrpSpPr/>
          <p:nvPr/>
        </p:nvGrpSpPr>
        <p:grpSpPr>
          <a:xfrm rot="-5400000">
            <a:off x="8684299" y="3710778"/>
            <a:ext cx="667502" cy="257474"/>
            <a:chOff x="933070" y="4891426"/>
            <a:chExt cx="674108" cy="251833"/>
          </a:xfrm>
        </p:grpSpPr>
        <p:sp>
          <p:nvSpPr>
            <p:cNvPr id="1772" name="Google Shape;1772;p13"/>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73" name="Google Shape;1773;p13"/>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74" name="Google Shape;1774;p13"/>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75" name="Google Shape;1775;p13"/>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76" name="Google Shape;1776;p13"/>
          <p:cNvGrpSpPr/>
          <p:nvPr/>
        </p:nvGrpSpPr>
        <p:grpSpPr>
          <a:xfrm rot="-5400000">
            <a:off x="6944235" y="4204419"/>
            <a:ext cx="229726" cy="695027"/>
            <a:chOff x="466156" y="2807915"/>
            <a:chExt cx="229726" cy="695027"/>
          </a:xfrm>
        </p:grpSpPr>
        <p:sp>
          <p:nvSpPr>
            <p:cNvPr id="1777" name="Google Shape;1777;p13"/>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78" name="Google Shape;1778;p13"/>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79" name="Google Shape;1779;p13"/>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80" name="Google Shape;1780;p13"/>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81" name="Google Shape;1781;p13"/>
          <p:cNvGrpSpPr/>
          <p:nvPr/>
        </p:nvGrpSpPr>
        <p:grpSpPr>
          <a:xfrm rot="-5400000">
            <a:off x="8402288" y="3699033"/>
            <a:ext cx="236256" cy="712090"/>
            <a:chOff x="933070" y="4201135"/>
            <a:chExt cx="229330" cy="698195"/>
          </a:xfrm>
        </p:grpSpPr>
        <p:sp>
          <p:nvSpPr>
            <p:cNvPr id="1782" name="Google Shape;1782;p13"/>
            <p:cNvSpPr/>
            <p:nvPr/>
          </p:nvSpPr>
          <p:spPr>
            <a:xfrm>
              <a:off x="933070" y="4201135"/>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83" name="Google Shape;1783;p13"/>
            <p:cNvSpPr/>
            <p:nvPr/>
          </p:nvSpPr>
          <p:spPr>
            <a:xfrm>
              <a:off x="967004" y="4230939"/>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84" name="Google Shape;1784;p13"/>
            <p:cNvSpPr/>
            <p:nvPr/>
          </p:nvSpPr>
          <p:spPr>
            <a:xfrm>
              <a:off x="967004" y="446102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85" name="Google Shape;1785;p13"/>
            <p:cNvSpPr/>
            <p:nvPr/>
          </p:nvSpPr>
          <p:spPr>
            <a:xfrm>
              <a:off x="967004" y="4691120"/>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86" name="Google Shape;1786;p13"/>
          <p:cNvGrpSpPr/>
          <p:nvPr/>
        </p:nvGrpSpPr>
        <p:grpSpPr>
          <a:xfrm rot="-5400000">
            <a:off x="5417517" y="4562719"/>
            <a:ext cx="232084" cy="929469"/>
            <a:chOff x="53" y="1196432"/>
            <a:chExt cx="232084" cy="929469"/>
          </a:xfrm>
        </p:grpSpPr>
        <p:sp>
          <p:nvSpPr>
            <p:cNvPr id="1787" name="Google Shape;1787;p13"/>
            <p:cNvSpPr/>
            <p:nvPr/>
          </p:nvSpPr>
          <p:spPr>
            <a:xfrm>
              <a:off x="53" y="1196432"/>
              <a:ext cx="232084" cy="929469"/>
            </a:xfrm>
            <a:custGeom>
              <a:avLst/>
              <a:gdLst/>
              <a:ahLst/>
              <a:cxnLst/>
              <a:rect l="l" t="t" r="r" b="b"/>
              <a:pathLst>
                <a:path w="12304" h="49276" extrusionOk="0">
                  <a:moveTo>
                    <a:pt x="0" y="0"/>
                  </a:moveTo>
                  <a:lnTo>
                    <a:pt x="0" y="49275"/>
                  </a:lnTo>
                  <a:lnTo>
                    <a:pt x="12303" y="49275"/>
                  </a:lnTo>
                  <a:lnTo>
                    <a:pt x="12303"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88" name="Google Shape;1788;p13"/>
            <p:cNvSpPr/>
            <p:nvPr/>
          </p:nvSpPr>
          <p:spPr>
            <a:xfrm>
              <a:off x="35572" y="1250097"/>
              <a:ext cx="187871" cy="160652"/>
            </a:xfrm>
            <a:custGeom>
              <a:avLst/>
              <a:gdLst/>
              <a:ahLst/>
              <a:cxnLst/>
              <a:rect l="l" t="t" r="r" b="b"/>
              <a:pathLst>
                <a:path w="9960" h="8517" extrusionOk="0">
                  <a:moveTo>
                    <a:pt x="4307" y="0"/>
                  </a:moveTo>
                  <a:cubicBezTo>
                    <a:pt x="2136" y="0"/>
                    <a:pt x="49" y="1677"/>
                    <a:pt x="21" y="4227"/>
                  </a:cubicBezTo>
                  <a:cubicBezTo>
                    <a:pt x="0" y="6592"/>
                    <a:pt x="1904" y="8517"/>
                    <a:pt x="4269" y="8517"/>
                  </a:cubicBezTo>
                  <a:cubicBezTo>
                    <a:pt x="8056" y="8517"/>
                    <a:pt x="9960" y="3955"/>
                    <a:pt x="7302" y="1277"/>
                  </a:cubicBezTo>
                  <a:cubicBezTo>
                    <a:pt x="6434" y="395"/>
                    <a:pt x="5361" y="0"/>
                    <a:pt x="430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89" name="Google Shape;1789;p13"/>
            <p:cNvSpPr/>
            <p:nvPr/>
          </p:nvSpPr>
          <p:spPr>
            <a:xfrm>
              <a:off x="35572" y="1913150"/>
              <a:ext cx="187871" cy="160671"/>
            </a:xfrm>
            <a:custGeom>
              <a:avLst/>
              <a:gdLst/>
              <a:ahLst/>
              <a:cxnLst/>
              <a:rect l="l" t="t" r="r" b="b"/>
              <a:pathLst>
                <a:path w="9960" h="8518" extrusionOk="0">
                  <a:moveTo>
                    <a:pt x="4307" y="1"/>
                  </a:moveTo>
                  <a:cubicBezTo>
                    <a:pt x="2136" y="1"/>
                    <a:pt x="49" y="1678"/>
                    <a:pt x="21" y="4228"/>
                  </a:cubicBezTo>
                  <a:cubicBezTo>
                    <a:pt x="0" y="6592"/>
                    <a:pt x="1904" y="8517"/>
                    <a:pt x="4269" y="8517"/>
                  </a:cubicBezTo>
                  <a:cubicBezTo>
                    <a:pt x="8056" y="8517"/>
                    <a:pt x="9960" y="3956"/>
                    <a:pt x="7302" y="1278"/>
                  </a:cubicBezTo>
                  <a:cubicBezTo>
                    <a:pt x="6434" y="396"/>
                    <a:pt x="5361" y="1"/>
                    <a:pt x="430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90" name="Google Shape;1790;p13"/>
            <p:cNvSpPr/>
            <p:nvPr/>
          </p:nvSpPr>
          <p:spPr>
            <a:xfrm>
              <a:off x="35572" y="1461910"/>
              <a:ext cx="187871" cy="160784"/>
            </a:xfrm>
            <a:custGeom>
              <a:avLst/>
              <a:gdLst/>
              <a:ahLst/>
              <a:cxnLst/>
              <a:rect l="l" t="t" r="r" b="b"/>
              <a:pathLst>
                <a:path w="9960" h="8524" extrusionOk="0">
                  <a:moveTo>
                    <a:pt x="4306" y="1"/>
                  </a:moveTo>
                  <a:cubicBezTo>
                    <a:pt x="2125" y="1"/>
                    <a:pt x="35" y="1679"/>
                    <a:pt x="21" y="4234"/>
                  </a:cubicBezTo>
                  <a:cubicBezTo>
                    <a:pt x="0" y="6599"/>
                    <a:pt x="1904" y="8524"/>
                    <a:pt x="4269" y="8524"/>
                  </a:cubicBezTo>
                  <a:cubicBezTo>
                    <a:pt x="8056" y="8524"/>
                    <a:pt x="9960" y="3962"/>
                    <a:pt x="7302" y="1263"/>
                  </a:cubicBezTo>
                  <a:cubicBezTo>
                    <a:pt x="6431" y="391"/>
                    <a:pt x="5358" y="1"/>
                    <a:pt x="4306"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91" name="Google Shape;1791;p13"/>
            <p:cNvSpPr/>
            <p:nvPr/>
          </p:nvSpPr>
          <p:spPr>
            <a:xfrm>
              <a:off x="35572" y="1693981"/>
              <a:ext cx="187871" cy="160784"/>
            </a:xfrm>
            <a:custGeom>
              <a:avLst/>
              <a:gdLst/>
              <a:ahLst/>
              <a:cxnLst/>
              <a:rect l="l" t="t" r="r" b="b"/>
              <a:pathLst>
                <a:path w="9960" h="8524" extrusionOk="0">
                  <a:moveTo>
                    <a:pt x="4319" y="1"/>
                  </a:moveTo>
                  <a:cubicBezTo>
                    <a:pt x="2144" y="1"/>
                    <a:pt x="49" y="1680"/>
                    <a:pt x="21" y="4234"/>
                  </a:cubicBezTo>
                  <a:cubicBezTo>
                    <a:pt x="0" y="6578"/>
                    <a:pt x="1904" y="8524"/>
                    <a:pt x="4269" y="8524"/>
                  </a:cubicBezTo>
                  <a:cubicBezTo>
                    <a:pt x="8056" y="8524"/>
                    <a:pt x="9960" y="3962"/>
                    <a:pt x="7302" y="1263"/>
                  </a:cubicBezTo>
                  <a:cubicBezTo>
                    <a:pt x="6438" y="392"/>
                    <a:pt x="5369" y="1"/>
                    <a:pt x="431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92" name="Google Shape;1792;p13"/>
          <p:cNvGrpSpPr/>
          <p:nvPr/>
        </p:nvGrpSpPr>
        <p:grpSpPr>
          <a:xfrm rot="-5400000">
            <a:off x="7085353" y="4574178"/>
            <a:ext cx="903023" cy="233273"/>
            <a:chOff x="1222" y="3501752"/>
            <a:chExt cx="903023" cy="233273"/>
          </a:xfrm>
        </p:grpSpPr>
        <p:sp>
          <p:nvSpPr>
            <p:cNvPr id="1793" name="Google Shape;1793;p13"/>
            <p:cNvSpPr/>
            <p:nvPr/>
          </p:nvSpPr>
          <p:spPr>
            <a:xfrm>
              <a:off x="1222" y="3501752"/>
              <a:ext cx="903023" cy="233273"/>
            </a:xfrm>
            <a:custGeom>
              <a:avLst/>
              <a:gdLst/>
              <a:ahLst/>
              <a:cxnLst/>
              <a:rect l="l" t="t" r="r" b="b"/>
              <a:pathLst>
                <a:path w="47874" h="12367" extrusionOk="0">
                  <a:moveTo>
                    <a:pt x="1" y="1"/>
                  </a:moveTo>
                  <a:lnTo>
                    <a:pt x="1" y="12367"/>
                  </a:lnTo>
                  <a:lnTo>
                    <a:pt x="47874" y="12367"/>
                  </a:lnTo>
                  <a:lnTo>
                    <a:pt x="47874"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794" name="Google Shape;1794;p13"/>
            <p:cNvSpPr/>
            <p:nvPr/>
          </p:nvSpPr>
          <p:spPr>
            <a:xfrm>
              <a:off x="7372" y="3537837"/>
              <a:ext cx="190021" cy="162463"/>
            </a:xfrm>
            <a:custGeom>
              <a:avLst/>
              <a:gdLst/>
              <a:ahLst/>
              <a:cxnLst/>
              <a:rect l="l" t="t" r="r" b="b"/>
              <a:pathLst>
                <a:path w="10074" h="8613" extrusionOk="0">
                  <a:moveTo>
                    <a:pt x="5724" y="0"/>
                  </a:moveTo>
                  <a:cubicBezTo>
                    <a:pt x="4659" y="0"/>
                    <a:pt x="3572" y="398"/>
                    <a:pt x="2688" y="1289"/>
                  </a:cubicBezTo>
                  <a:cubicBezTo>
                    <a:pt x="1" y="3997"/>
                    <a:pt x="1938" y="8613"/>
                    <a:pt x="5754" y="8613"/>
                  </a:cubicBezTo>
                  <a:cubicBezTo>
                    <a:pt x="5771" y="8613"/>
                    <a:pt x="5788" y="8613"/>
                    <a:pt x="5805" y="8612"/>
                  </a:cubicBezTo>
                  <a:cubicBezTo>
                    <a:pt x="8170" y="8591"/>
                    <a:pt x="10074" y="6667"/>
                    <a:pt x="10053" y="4302"/>
                  </a:cubicBezTo>
                  <a:cubicBezTo>
                    <a:pt x="10053" y="1717"/>
                    <a:pt x="7936" y="0"/>
                    <a:pt x="5724"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95" name="Google Shape;1795;p13"/>
            <p:cNvSpPr/>
            <p:nvPr/>
          </p:nvSpPr>
          <p:spPr>
            <a:xfrm>
              <a:off x="663726" y="3537837"/>
              <a:ext cx="189625" cy="162463"/>
            </a:xfrm>
            <a:custGeom>
              <a:avLst/>
              <a:gdLst/>
              <a:ahLst/>
              <a:cxnLst/>
              <a:rect l="l" t="t" r="r" b="b"/>
              <a:pathLst>
                <a:path w="10053" h="8613" extrusionOk="0">
                  <a:moveTo>
                    <a:pt x="5710" y="0"/>
                  </a:moveTo>
                  <a:cubicBezTo>
                    <a:pt x="4648" y="0"/>
                    <a:pt x="3565" y="398"/>
                    <a:pt x="2688" y="1289"/>
                  </a:cubicBezTo>
                  <a:cubicBezTo>
                    <a:pt x="1" y="3997"/>
                    <a:pt x="1917" y="8613"/>
                    <a:pt x="5733" y="8613"/>
                  </a:cubicBezTo>
                  <a:cubicBezTo>
                    <a:pt x="5750" y="8613"/>
                    <a:pt x="5767" y="8613"/>
                    <a:pt x="5784" y="8612"/>
                  </a:cubicBezTo>
                  <a:cubicBezTo>
                    <a:pt x="8149" y="8591"/>
                    <a:pt x="10053" y="6667"/>
                    <a:pt x="10053" y="4302"/>
                  </a:cubicBezTo>
                  <a:cubicBezTo>
                    <a:pt x="10039" y="1717"/>
                    <a:pt x="7918" y="0"/>
                    <a:pt x="571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96" name="Google Shape;1796;p13"/>
            <p:cNvSpPr/>
            <p:nvPr/>
          </p:nvSpPr>
          <p:spPr>
            <a:xfrm>
              <a:off x="216958" y="3537837"/>
              <a:ext cx="190021" cy="162463"/>
            </a:xfrm>
            <a:custGeom>
              <a:avLst/>
              <a:gdLst/>
              <a:ahLst/>
              <a:cxnLst/>
              <a:rect l="l" t="t" r="r" b="b"/>
              <a:pathLst>
                <a:path w="10074" h="8613" extrusionOk="0">
                  <a:moveTo>
                    <a:pt x="5730" y="0"/>
                  </a:moveTo>
                  <a:cubicBezTo>
                    <a:pt x="4668" y="0"/>
                    <a:pt x="3585" y="398"/>
                    <a:pt x="2708" y="1289"/>
                  </a:cubicBezTo>
                  <a:cubicBezTo>
                    <a:pt x="0" y="3997"/>
                    <a:pt x="1937" y="8613"/>
                    <a:pt x="5753" y="8613"/>
                  </a:cubicBezTo>
                  <a:cubicBezTo>
                    <a:pt x="5770" y="8613"/>
                    <a:pt x="5788" y="8613"/>
                    <a:pt x="5805" y="8612"/>
                  </a:cubicBezTo>
                  <a:cubicBezTo>
                    <a:pt x="8169" y="8591"/>
                    <a:pt x="10073" y="6667"/>
                    <a:pt x="10052" y="4302"/>
                  </a:cubicBezTo>
                  <a:cubicBezTo>
                    <a:pt x="10052" y="1717"/>
                    <a:pt x="7936" y="0"/>
                    <a:pt x="573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797" name="Google Shape;1797;p13"/>
            <p:cNvSpPr/>
            <p:nvPr/>
          </p:nvSpPr>
          <p:spPr>
            <a:xfrm>
              <a:off x="446651" y="3537837"/>
              <a:ext cx="189625" cy="162463"/>
            </a:xfrm>
            <a:custGeom>
              <a:avLst/>
              <a:gdLst/>
              <a:ahLst/>
              <a:cxnLst/>
              <a:rect l="l" t="t" r="r" b="b"/>
              <a:pathLst>
                <a:path w="10053" h="8613" extrusionOk="0">
                  <a:moveTo>
                    <a:pt x="5715" y="0"/>
                  </a:moveTo>
                  <a:cubicBezTo>
                    <a:pt x="4650" y="0"/>
                    <a:pt x="3565" y="398"/>
                    <a:pt x="2688" y="1289"/>
                  </a:cubicBezTo>
                  <a:cubicBezTo>
                    <a:pt x="1" y="3997"/>
                    <a:pt x="1938" y="8613"/>
                    <a:pt x="5733" y="8613"/>
                  </a:cubicBezTo>
                  <a:cubicBezTo>
                    <a:pt x="5750" y="8613"/>
                    <a:pt x="5767" y="8613"/>
                    <a:pt x="5784" y="8612"/>
                  </a:cubicBezTo>
                  <a:cubicBezTo>
                    <a:pt x="8149" y="8591"/>
                    <a:pt x="10053" y="6667"/>
                    <a:pt x="10053" y="4302"/>
                  </a:cubicBezTo>
                  <a:cubicBezTo>
                    <a:pt x="10053" y="1717"/>
                    <a:pt x="7927" y="0"/>
                    <a:pt x="5715"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798" name="Google Shape;1798;p13"/>
          <p:cNvGrpSpPr/>
          <p:nvPr/>
        </p:nvGrpSpPr>
        <p:grpSpPr>
          <a:xfrm rot="-5400000">
            <a:off x="6004950" y="4684485"/>
            <a:ext cx="466111" cy="451908"/>
            <a:chOff x="53" y="2125905"/>
            <a:chExt cx="466111" cy="451908"/>
          </a:xfrm>
        </p:grpSpPr>
        <p:sp>
          <p:nvSpPr>
            <p:cNvPr id="1799" name="Google Shape;1799;p13"/>
            <p:cNvSpPr/>
            <p:nvPr/>
          </p:nvSpPr>
          <p:spPr>
            <a:xfrm>
              <a:off x="53" y="2125905"/>
              <a:ext cx="466111" cy="451908"/>
            </a:xfrm>
            <a:custGeom>
              <a:avLst/>
              <a:gdLst/>
              <a:ahLst/>
              <a:cxnLst/>
              <a:rect l="l" t="t" r="r" b="b"/>
              <a:pathLst>
                <a:path w="24711" h="23958" extrusionOk="0">
                  <a:moveTo>
                    <a:pt x="0" y="0"/>
                  </a:moveTo>
                  <a:lnTo>
                    <a:pt x="0" y="23958"/>
                  </a:lnTo>
                  <a:lnTo>
                    <a:pt x="24711" y="23958"/>
                  </a:lnTo>
                  <a:lnTo>
                    <a:pt x="24711" y="0"/>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800" name="Google Shape;1800;p13"/>
            <p:cNvSpPr/>
            <p:nvPr/>
          </p:nvSpPr>
          <p:spPr>
            <a:xfrm>
              <a:off x="37930" y="2150578"/>
              <a:ext cx="181967" cy="156106"/>
            </a:xfrm>
            <a:custGeom>
              <a:avLst/>
              <a:gdLst/>
              <a:ahLst/>
              <a:cxnLst/>
              <a:rect l="l" t="t" r="r" b="b"/>
              <a:pathLst>
                <a:path w="9647" h="8276" extrusionOk="0">
                  <a:moveTo>
                    <a:pt x="4170" y="0"/>
                  </a:moveTo>
                  <a:cubicBezTo>
                    <a:pt x="2058" y="0"/>
                    <a:pt x="36" y="1627"/>
                    <a:pt x="22" y="4111"/>
                  </a:cubicBezTo>
                  <a:cubicBezTo>
                    <a:pt x="1" y="6392"/>
                    <a:pt x="1863" y="8254"/>
                    <a:pt x="4144" y="8275"/>
                  </a:cubicBezTo>
                  <a:cubicBezTo>
                    <a:pt x="7805" y="8254"/>
                    <a:pt x="9646" y="3839"/>
                    <a:pt x="7073" y="1224"/>
                  </a:cubicBezTo>
                  <a:cubicBezTo>
                    <a:pt x="6228" y="379"/>
                    <a:pt x="5189" y="0"/>
                    <a:pt x="41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01" name="Google Shape;1801;p13"/>
            <p:cNvSpPr/>
            <p:nvPr/>
          </p:nvSpPr>
          <p:spPr>
            <a:xfrm>
              <a:off x="275131" y="2150578"/>
              <a:ext cx="182363" cy="156106"/>
            </a:xfrm>
            <a:custGeom>
              <a:avLst/>
              <a:gdLst/>
              <a:ahLst/>
              <a:cxnLst/>
              <a:rect l="l" t="t" r="r" b="b"/>
              <a:pathLst>
                <a:path w="9668" h="8276" extrusionOk="0">
                  <a:moveTo>
                    <a:pt x="4179" y="0"/>
                  </a:moveTo>
                  <a:cubicBezTo>
                    <a:pt x="2068" y="0"/>
                    <a:pt x="36" y="1627"/>
                    <a:pt x="22" y="4111"/>
                  </a:cubicBezTo>
                  <a:cubicBezTo>
                    <a:pt x="1" y="6392"/>
                    <a:pt x="1863" y="8254"/>
                    <a:pt x="4144" y="8275"/>
                  </a:cubicBezTo>
                  <a:cubicBezTo>
                    <a:pt x="7805" y="8275"/>
                    <a:pt x="9667" y="3839"/>
                    <a:pt x="7073" y="1224"/>
                  </a:cubicBezTo>
                  <a:cubicBezTo>
                    <a:pt x="6235" y="379"/>
                    <a:pt x="5198" y="0"/>
                    <a:pt x="417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02" name="Google Shape;1802;p13"/>
            <p:cNvSpPr/>
            <p:nvPr/>
          </p:nvSpPr>
          <p:spPr>
            <a:xfrm>
              <a:off x="275131" y="2386724"/>
              <a:ext cx="181967" cy="155974"/>
            </a:xfrm>
            <a:custGeom>
              <a:avLst/>
              <a:gdLst/>
              <a:ahLst/>
              <a:cxnLst/>
              <a:rect l="l" t="t" r="r" b="b"/>
              <a:pathLst>
                <a:path w="9647" h="8269" extrusionOk="0">
                  <a:moveTo>
                    <a:pt x="4171" y="0"/>
                  </a:moveTo>
                  <a:cubicBezTo>
                    <a:pt x="2069" y="0"/>
                    <a:pt x="50" y="1626"/>
                    <a:pt x="22" y="4105"/>
                  </a:cubicBezTo>
                  <a:cubicBezTo>
                    <a:pt x="1" y="6385"/>
                    <a:pt x="1842" y="8248"/>
                    <a:pt x="4144" y="8268"/>
                  </a:cubicBezTo>
                  <a:cubicBezTo>
                    <a:pt x="7805" y="8268"/>
                    <a:pt x="9647" y="3854"/>
                    <a:pt x="7073" y="1238"/>
                  </a:cubicBezTo>
                  <a:cubicBezTo>
                    <a:pt x="6232" y="383"/>
                    <a:pt x="5192" y="0"/>
                    <a:pt x="4171"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03" name="Google Shape;1803;p13"/>
            <p:cNvSpPr/>
            <p:nvPr/>
          </p:nvSpPr>
          <p:spPr>
            <a:xfrm>
              <a:off x="37930" y="2386724"/>
              <a:ext cx="181967" cy="155974"/>
            </a:xfrm>
            <a:custGeom>
              <a:avLst/>
              <a:gdLst/>
              <a:ahLst/>
              <a:cxnLst/>
              <a:rect l="l" t="t" r="r" b="b"/>
              <a:pathLst>
                <a:path w="9647" h="8269" extrusionOk="0">
                  <a:moveTo>
                    <a:pt x="4167" y="0"/>
                  </a:moveTo>
                  <a:cubicBezTo>
                    <a:pt x="2060" y="0"/>
                    <a:pt x="36" y="1626"/>
                    <a:pt x="22" y="4105"/>
                  </a:cubicBezTo>
                  <a:cubicBezTo>
                    <a:pt x="1" y="6385"/>
                    <a:pt x="1842" y="8248"/>
                    <a:pt x="4144" y="8268"/>
                  </a:cubicBezTo>
                  <a:cubicBezTo>
                    <a:pt x="7805" y="8268"/>
                    <a:pt x="9646" y="3833"/>
                    <a:pt x="7073" y="1238"/>
                  </a:cubicBezTo>
                  <a:cubicBezTo>
                    <a:pt x="6232" y="383"/>
                    <a:pt x="5189" y="0"/>
                    <a:pt x="416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804" name="Google Shape;1804;p13"/>
          <p:cNvGrpSpPr/>
          <p:nvPr/>
        </p:nvGrpSpPr>
        <p:grpSpPr>
          <a:xfrm rot="-5400000">
            <a:off x="7928728" y="4418909"/>
            <a:ext cx="960632" cy="488483"/>
            <a:chOff x="53" y="4203889"/>
            <a:chExt cx="933015" cy="469695"/>
          </a:xfrm>
        </p:grpSpPr>
        <p:sp>
          <p:nvSpPr>
            <p:cNvPr id="1805" name="Google Shape;1805;p13"/>
            <p:cNvSpPr/>
            <p:nvPr/>
          </p:nvSpPr>
          <p:spPr>
            <a:xfrm>
              <a:off x="53" y="4203889"/>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806" name="Google Shape;1806;p13"/>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07" name="Google Shape;1807;p13"/>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08" name="Google Shape;1808;p13"/>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09" name="Google Shape;1809;p13"/>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10" name="Google Shape;1810;p13"/>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11" name="Google Shape;1811;p13"/>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12" name="Google Shape;1812;p13"/>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13" name="Google Shape;1813;p13"/>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grpSp>
        <p:nvGrpSpPr>
          <p:cNvPr id="1814" name="Google Shape;1814;p13"/>
          <p:cNvGrpSpPr/>
          <p:nvPr/>
        </p:nvGrpSpPr>
        <p:grpSpPr>
          <a:xfrm rot="-5400000">
            <a:off x="6709803" y="4445517"/>
            <a:ext cx="464942" cy="928676"/>
            <a:chOff x="1222" y="2573071"/>
            <a:chExt cx="464942" cy="928676"/>
          </a:xfrm>
        </p:grpSpPr>
        <p:sp>
          <p:nvSpPr>
            <p:cNvPr id="1815" name="Google Shape;1815;p13"/>
            <p:cNvSpPr/>
            <p:nvPr/>
          </p:nvSpPr>
          <p:spPr>
            <a:xfrm>
              <a:off x="1222" y="2573071"/>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lt2"/>
            </a:solidFill>
            <a:ln>
              <a:noFill/>
            </a:ln>
          </p:spPr>
          <p:txBody>
            <a:bodyPr spcFirstLastPara="1" wrap="square" lIns="91425" tIns="91425" rIns="91425" bIns="91425" anchor="ctr" anchorCtr="0">
              <a:noAutofit/>
            </a:bodyPr>
            <a:lstStyle/>
            <a:p>
              <a:endParaRPr sz="1400"/>
            </a:p>
          </p:txBody>
        </p:sp>
        <p:sp>
          <p:nvSpPr>
            <p:cNvPr id="1816" name="Google Shape;1816;p13"/>
            <p:cNvSpPr/>
            <p:nvPr/>
          </p:nvSpPr>
          <p:spPr>
            <a:xfrm>
              <a:off x="273565" y="2599913"/>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17" name="Google Shape;1817;p13"/>
            <p:cNvSpPr/>
            <p:nvPr/>
          </p:nvSpPr>
          <p:spPr>
            <a:xfrm>
              <a:off x="273565" y="2837115"/>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18" name="Google Shape;1818;p13"/>
            <p:cNvSpPr/>
            <p:nvPr/>
          </p:nvSpPr>
          <p:spPr>
            <a:xfrm>
              <a:off x="273565" y="3074317"/>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19" name="Google Shape;1819;p13"/>
            <p:cNvSpPr/>
            <p:nvPr/>
          </p:nvSpPr>
          <p:spPr>
            <a:xfrm>
              <a:off x="273565" y="3304012"/>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20" name="Google Shape;1820;p13"/>
            <p:cNvSpPr/>
            <p:nvPr/>
          </p:nvSpPr>
          <p:spPr>
            <a:xfrm>
              <a:off x="35176" y="2599913"/>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21" name="Google Shape;1821;p13"/>
            <p:cNvSpPr/>
            <p:nvPr/>
          </p:nvSpPr>
          <p:spPr>
            <a:xfrm>
              <a:off x="35176" y="2837115"/>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22" name="Google Shape;1822;p13"/>
            <p:cNvSpPr/>
            <p:nvPr/>
          </p:nvSpPr>
          <p:spPr>
            <a:xfrm>
              <a:off x="35176" y="3074317"/>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sp>
          <p:nvSpPr>
            <p:cNvPr id="1823" name="Google Shape;1823;p13"/>
            <p:cNvSpPr/>
            <p:nvPr/>
          </p:nvSpPr>
          <p:spPr>
            <a:xfrm>
              <a:off x="35176" y="3304012"/>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dk2"/>
            </a:solid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72254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1824"/>
        <p:cNvGrpSpPr/>
        <p:nvPr/>
      </p:nvGrpSpPr>
      <p:grpSpPr>
        <a:xfrm>
          <a:off x="0" y="0"/>
          <a:ext cx="0" cy="0"/>
          <a:chOff x="0" y="0"/>
          <a:chExt cx="0" cy="0"/>
        </a:xfrm>
      </p:grpSpPr>
      <p:sp>
        <p:nvSpPr>
          <p:cNvPr id="1825" name="Google Shape;1825;p14"/>
          <p:cNvSpPr txBox="1">
            <a:spLocks noGrp="1"/>
          </p:cNvSpPr>
          <p:nvPr>
            <p:ph type="title"/>
          </p:nvPr>
        </p:nvSpPr>
        <p:spPr>
          <a:xfrm>
            <a:off x="4151875" y="460850"/>
            <a:ext cx="4360500" cy="289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300"/>
              <a:buNone/>
              <a:defRPr sz="3500">
                <a:solidFill>
                  <a:schemeClr val="accent3"/>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1826" name="Google Shape;1826;p14"/>
          <p:cNvGrpSpPr/>
          <p:nvPr/>
        </p:nvGrpSpPr>
        <p:grpSpPr>
          <a:xfrm>
            <a:off x="7483132" y="3020605"/>
            <a:ext cx="1663563" cy="2123318"/>
            <a:chOff x="7483131" y="3020604"/>
            <a:chExt cx="1663563" cy="2123318"/>
          </a:xfrm>
        </p:grpSpPr>
        <p:grpSp>
          <p:nvGrpSpPr>
            <p:cNvPr id="1827" name="Google Shape;1827;p14"/>
            <p:cNvGrpSpPr/>
            <p:nvPr/>
          </p:nvGrpSpPr>
          <p:grpSpPr>
            <a:xfrm>
              <a:off x="8914281" y="3020604"/>
              <a:ext cx="229726" cy="695027"/>
              <a:chOff x="466156" y="2807915"/>
              <a:chExt cx="229726" cy="695027"/>
            </a:xfrm>
          </p:grpSpPr>
          <p:sp>
            <p:nvSpPr>
              <p:cNvPr id="1828" name="Google Shape;1828;p14"/>
              <p:cNvSpPr/>
              <p:nvPr/>
            </p:nvSpPr>
            <p:spPr>
              <a:xfrm>
                <a:off x="466156" y="2807915"/>
                <a:ext cx="229726" cy="695027"/>
              </a:xfrm>
              <a:custGeom>
                <a:avLst/>
                <a:gdLst/>
                <a:ahLst/>
                <a:cxnLst/>
                <a:rect l="l" t="t" r="r" b="b"/>
                <a:pathLst>
                  <a:path w="12179" h="36847" extrusionOk="0">
                    <a:moveTo>
                      <a:pt x="1" y="0"/>
                    </a:moveTo>
                    <a:lnTo>
                      <a:pt x="1" y="36847"/>
                    </a:lnTo>
                    <a:lnTo>
                      <a:pt x="12178" y="36847"/>
                    </a:lnTo>
                    <a:lnTo>
                      <a:pt x="12178"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29" name="Google Shape;1829;p14"/>
              <p:cNvSpPr/>
              <p:nvPr/>
            </p:nvSpPr>
            <p:spPr>
              <a:xfrm>
                <a:off x="500505" y="2831362"/>
                <a:ext cx="187871" cy="160878"/>
              </a:xfrm>
              <a:custGeom>
                <a:avLst/>
                <a:gdLst/>
                <a:ahLst/>
                <a:cxnLst/>
                <a:rect l="l" t="t" r="r" b="b"/>
                <a:pathLst>
                  <a:path w="9960" h="8529" extrusionOk="0">
                    <a:moveTo>
                      <a:pt x="4307" y="0"/>
                    </a:moveTo>
                    <a:cubicBezTo>
                      <a:pt x="2136" y="0"/>
                      <a:pt x="49" y="1668"/>
                      <a:pt x="21" y="4218"/>
                    </a:cubicBezTo>
                    <a:cubicBezTo>
                      <a:pt x="0" y="6583"/>
                      <a:pt x="1904" y="8508"/>
                      <a:pt x="4269" y="8528"/>
                    </a:cubicBezTo>
                    <a:cubicBezTo>
                      <a:pt x="8056" y="8528"/>
                      <a:pt x="9960" y="3967"/>
                      <a:pt x="7302" y="1268"/>
                    </a:cubicBezTo>
                    <a:cubicBezTo>
                      <a:pt x="6434" y="393"/>
                      <a:pt x="5361" y="0"/>
                      <a:pt x="430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30" name="Google Shape;1830;p14"/>
              <p:cNvSpPr/>
              <p:nvPr/>
            </p:nvSpPr>
            <p:spPr>
              <a:xfrm>
                <a:off x="500505" y="3069186"/>
                <a:ext cx="187871" cy="160652"/>
              </a:xfrm>
              <a:custGeom>
                <a:avLst/>
                <a:gdLst/>
                <a:ahLst/>
                <a:cxnLst/>
                <a:rect l="l" t="t" r="r" b="b"/>
                <a:pathLst>
                  <a:path w="9960" h="8517" extrusionOk="0">
                    <a:moveTo>
                      <a:pt x="4293" y="0"/>
                    </a:moveTo>
                    <a:cubicBezTo>
                      <a:pt x="2117" y="0"/>
                      <a:pt x="35" y="1677"/>
                      <a:pt x="21" y="4227"/>
                    </a:cubicBezTo>
                    <a:cubicBezTo>
                      <a:pt x="0" y="6591"/>
                      <a:pt x="1904" y="8516"/>
                      <a:pt x="4269" y="8516"/>
                    </a:cubicBezTo>
                    <a:cubicBezTo>
                      <a:pt x="8056" y="8516"/>
                      <a:pt x="9960" y="3955"/>
                      <a:pt x="7302" y="1277"/>
                    </a:cubicBezTo>
                    <a:cubicBezTo>
                      <a:pt x="6427" y="395"/>
                      <a:pt x="5349" y="0"/>
                      <a:pt x="4293"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31" name="Google Shape;1831;p14"/>
              <p:cNvSpPr/>
              <p:nvPr/>
            </p:nvSpPr>
            <p:spPr>
              <a:xfrm>
                <a:off x="500505" y="3307181"/>
                <a:ext cx="187871" cy="161048"/>
              </a:xfrm>
              <a:custGeom>
                <a:avLst/>
                <a:gdLst/>
                <a:ahLst/>
                <a:cxnLst/>
                <a:rect l="l" t="t" r="r" b="b"/>
                <a:pathLst>
                  <a:path w="9960" h="8538" extrusionOk="0">
                    <a:moveTo>
                      <a:pt x="4293" y="0"/>
                    </a:moveTo>
                    <a:cubicBezTo>
                      <a:pt x="2117" y="0"/>
                      <a:pt x="35" y="1677"/>
                      <a:pt x="21" y="4227"/>
                    </a:cubicBezTo>
                    <a:cubicBezTo>
                      <a:pt x="0" y="6591"/>
                      <a:pt x="1904" y="8516"/>
                      <a:pt x="4269" y="8537"/>
                    </a:cubicBezTo>
                    <a:cubicBezTo>
                      <a:pt x="8056" y="8537"/>
                      <a:pt x="9960" y="3955"/>
                      <a:pt x="7302" y="1277"/>
                    </a:cubicBezTo>
                    <a:cubicBezTo>
                      <a:pt x="6427" y="395"/>
                      <a:pt x="5349" y="0"/>
                      <a:pt x="4293"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32" name="Google Shape;1832;p14"/>
            <p:cNvGrpSpPr/>
            <p:nvPr/>
          </p:nvGrpSpPr>
          <p:grpSpPr>
            <a:xfrm>
              <a:off x="8195020" y="4664833"/>
              <a:ext cx="951675" cy="479089"/>
              <a:chOff x="53" y="4203889"/>
              <a:chExt cx="933015" cy="469695"/>
            </a:xfrm>
          </p:grpSpPr>
          <p:sp>
            <p:nvSpPr>
              <p:cNvPr id="1833" name="Google Shape;1833;p14"/>
              <p:cNvSpPr/>
              <p:nvPr/>
            </p:nvSpPr>
            <p:spPr>
              <a:xfrm>
                <a:off x="53" y="4203889"/>
                <a:ext cx="933015" cy="469695"/>
              </a:xfrm>
              <a:custGeom>
                <a:avLst/>
                <a:gdLst/>
                <a:ahLst/>
                <a:cxnLst/>
                <a:rect l="l" t="t" r="r" b="b"/>
                <a:pathLst>
                  <a:path w="49464" h="24901" extrusionOk="0">
                    <a:moveTo>
                      <a:pt x="0" y="1"/>
                    </a:moveTo>
                    <a:lnTo>
                      <a:pt x="0" y="24900"/>
                    </a:lnTo>
                    <a:lnTo>
                      <a:pt x="49463" y="24900"/>
                    </a:lnTo>
                    <a:lnTo>
                      <a:pt x="49463"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34" name="Google Shape;1834;p14"/>
              <p:cNvSpPr/>
              <p:nvPr/>
            </p:nvSpPr>
            <p:spPr>
              <a:xfrm>
                <a:off x="35572" y="4232070"/>
                <a:ext cx="186305" cy="159313"/>
              </a:xfrm>
              <a:custGeom>
                <a:avLst/>
                <a:gdLst/>
                <a:ahLst/>
                <a:cxnLst/>
                <a:rect l="l" t="t" r="r" b="b"/>
                <a:pathLst>
                  <a:path w="9877" h="8446" extrusionOk="0">
                    <a:moveTo>
                      <a:pt x="4253" y="1"/>
                    </a:moveTo>
                    <a:cubicBezTo>
                      <a:pt x="2096" y="1"/>
                      <a:pt x="35" y="1663"/>
                      <a:pt x="21" y="4198"/>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35" name="Google Shape;1835;p14"/>
              <p:cNvSpPr/>
              <p:nvPr/>
            </p:nvSpPr>
            <p:spPr>
              <a:xfrm>
                <a:off x="259739" y="4232334"/>
                <a:ext cx="185909" cy="159049"/>
              </a:xfrm>
              <a:custGeom>
                <a:avLst/>
                <a:gdLst/>
                <a:ahLst/>
                <a:cxnLst/>
                <a:rect l="l" t="t" r="r" b="b"/>
                <a:pathLst>
                  <a:path w="9856" h="8432" extrusionOk="0">
                    <a:moveTo>
                      <a:pt x="4270" y="0"/>
                    </a:moveTo>
                    <a:cubicBezTo>
                      <a:pt x="2122" y="0"/>
                      <a:pt x="50" y="1660"/>
                      <a:pt x="22" y="4184"/>
                    </a:cubicBezTo>
                    <a:cubicBezTo>
                      <a:pt x="1" y="6507"/>
                      <a:pt x="1884" y="8432"/>
                      <a:pt x="4227" y="8432"/>
                    </a:cubicBezTo>
                    <a:cubicBezTo>
                      <a:pt x="7973" y="8432"/>
                      <a:pt x="9856" y="3912"/>
                      <a:pt x="7219" y="1255"/>
                    </a:cubicBezTo>
                    <a:cubicBezTo>
                      <a:pt x="6367" y="389"/>
                      <a:pt x="5310" y="0"/>
                      <a:pt x="42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36" name="Google Shape;1836;p14"/>
              <p:cNvSpPr/>
              <p:nvPr/>
            </p:nvSpPr>
            <p:spPr>
              <a:xfrm>
                <a:off x="477209" y="4232334"/>
                <a:ext cx="186305" cy="159049"/>
              </a:xfrm>
              <a:custGeom>
                <a:avLst/>
                <a:gdLst/>
                <a:ahLst/>
                <a:cxnLst/>
                <a:rect l="l" t="t" r="r" b="b"/>
                <a:pathLst>
                  <a:path w="9877" h="8432" extrusionOk="0">
                    <a:moveTo>
                      <a:pt x="4277" y="0"/>
                    </a:moveTo>
                    <a:cubicBezTo>
                      <a:pt x="2122" y="0"/>
                      <a:pt x="50" y="1660"/>
                      <a:pt x="22" y="4184"/>
                    </a:cubicBezTo>
                    <a:cubicBezTo>
                      <a:pt x="1" y="6507"/>
                      <a:pt x="1905" y="8432"/>
                      <a:pt x="4248" y="8432"/>
                    </a:cubicBezTo>
                    <a:cubicBezTo>
                      <a:pt x="7993" y="8432"/>
                      <a:pt x="9877" y="3912"/>
                      <a:pt x="7240" y="1255"/>
                    </a:cubicBezTo>
                    <a:cubicBezTo>
                      <a:pt x="6381" y="389"/>
                      <a:pt x="5319" y="0"/>
                      <a:pt x="427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37" name="Google Shape;1837;p14"/>
              <p:cNvSpPr/>
              <p:nvPr/>
            </p:nvSpPr>
            <p:spPr>
              <a:xfrm>
                <a:off x="704545" y="4232165"/>
                <a:ext cx="186305" cy="159218"/>
              </a:xfrm>
              <a:custGeom>
                <a:avLst/>
                <a:gdLst/>
                <a:ahLst/>
                <a:cxnLst/>
                <a:rect l="l" t="t" r="r" b="b"/>
                <a:pathLst>
                  <a:path w="9877" h="8441" extrusionOk="0">
                    <a:moveTo>
                      <a:pt x="4276" y="0"/>
                    </a:moveTo>
                    <a:cubicBezTo>
                      <a:pt x="2121" y="0"/>
                      <a:pt x="50" y="1669"/>
                      <a:pt x="22" y="4193"/>
                    </a:cubicBezTo>
                    <a:cubicBezTo>
                      <a:pt x="1" y="6537"/>
                      <a:pt x="1905" y="8441"/>
                      <a:pt x="4248" y="8441"/>
                    </a:cubicBezTo>
                    <a:cubicBezTo>
                      <a:pt x="7993" y="8441"/>
                      <a:pt x="9877" y="3921"/>
                      <a:pt x="7240" y="1264"/>
                    </a:cubicBezTo>
                    <a:cubicBezTo>
                      <a:pt x="6381" y="391"/>
                      <a:pt x="5319" y="0"/>
                      <a:pt x="427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38" name="Google Shape;1838;p14"/>
              <p:cNvSpPr/>
              <p:nvPr/>
            </p:nvSpPr>
            <p:spPr>
              <a:xfrm>
                <a:off x="35572" y="4473215"/>
                <a:ext cx="186305" cy="159313"/>
              </a:xfrm>
              <a:custGeom>
                <a:avLst/>
                <a:gdLst/>
                <a:ahLst/>
                <a:cxnLst/>
                <a:rect l="l" t="t" r="r" b="b"/>
                <a:pathLst>
                  <a:path w="9877" h="8446" extrusionOk="0">
                    <a:moveTo>
                      <a:pt x="4253" y="1"/>
                    </a:moveTo>
                    <a:cubicBezTo>
                      <a:pt x="2096" y="1"/>
                      <a:pt x="35" y="1664"/>
                      <a:pt x="21" y="4199"/>
                    </a:cubicBezTo>
                    <a:cubicBezTo>
                      <a:pt x="0" y="6542"/>
                      <a:pt x="1883" y="8446"/>
                      <a:pt x="4227" y="8446"/>
                    </a:cubicBezTo>
                    <a:cubicBezTo>
                      <a:pt x="7972" y="8446"/>
                      <a:pt x="9876" y="3926"/>
                      <a:pt x="7240" y="1269"/>
                    </a:cubicBezTo>
                    <a:cubicBezTo>
                      <a:pt x="6371" y="393"/>
                      <a:pt x="5301" y="1"/>
                      <a:pt x="4253"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39" name="Google Shape;1839;p14"/>
              <p:cNvSpPr/>
              <p:nvPr/>
            </p:nvSpPr>
            <p:spPr>
              <a:xfrm>
                <a:off x="259739" y="4473479"/>
                <a:ext cx="185909" cy="159049"/>
              </a:xfrm>
              <a:custGeom>
                <a:avLst/>
                <a:gdLst/>
                <a:ahLst/>
                <a:cxnLst/>
                <a:rect l="l" t="t" r="r" b="b"/>
                <a:pathLst>
                  <a:path w="9856" h="8432" extrusionOk="0">
                    <a:moveTo>
                      <a:pt x="4270" y="1"/>
                    </a:moveTo>
                    <a:cubicBezTo>
                      <a:pt x="2122" y="1"/>
                      <a:pt x="50" y="1660"/>
                      <a:pt x="22" y="4185"/>
                    </a:cubicBezTo>
                    <a:cubicBezTo>
                      <a:pt x="1" y="6507"/>
                      <a:pt x="1884" y="8432"/>
                      <a:pt x="4227" y="8432"/>
                    </a:cubicBezTo>
                    <a:cubicBezTo>
                      <a:pt x="7973" y="8432"/>
                      <a:pt x="9856" y="3912"/>
                      <a:pt x="7219" y="1255"/>
                    </a:cubicBezTo>
                    <a:cubicBezTo>
                      <a:pt x="6367" y="389"/>
                      <a:pt x="5310" y="1"/>
                      <a:pt x="427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40" name="Google Shape;1840;p14"/>
              <p:cNvSpPr/>
              <p:nvPr/>
            </p:nvSpPr>
            <p:spPr>
              <a:xfrm>
                <a:off x="477209" y="4473479"/>
                <a:ext cx="186305" cy="159049"/>
              </a:xfrm>
              <a:custGeom>
                <a:avLst/>
                <a:gdLst/>
                <a:ahLst/>
                <a:cxnLst/>
                <a:rect l="l" t="t" r="r" b="b"/>
                <a:pathLst>
                  <a:path w="9877" h="8432" extrusionOk="0">
                    <a:moveTo>
                      <a:pt x="4277" y="1"/>
                    </a:moveTo>
                    <a:cubicBezTo>
                      <a:pt x="2122" y="1"/>
                      <a:pt x="50" y="1660"/>
                      <a:pt x="22" y="4185"/>
                    </a:cubicBezTo>
                    <a:cubicBezTo>
                      <a:pt x="1" y="6507"/>
                      <a:pt x="1905" y="8432"/>
                      <a:pt x="4248" y="8432"/>
                    </a:cubicBezTo>
                    <a:cubicBezTo>
                      <a:pt x="7993" y="8432"/>
                      <a:pt x="9877" y="3912"/>
                      <a:pt x="7240" y="1255"/>
                    </a:cubicBezTo>
                    <a:cubicBezTo>
                      <a:pt x="6381" y="389"/>
                      <a:pt x="5319" y="1"/>
                      <a:pt x="4277"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41" name="Google Shape;1841;p14"/>
              <p:cNvSpPr/>
              <p:nvPr/>
            </p:nvSpPr>
            <p:spPr>
              <a:xfrm>
                <a:off x="704942" y="4471894"/>
                <a:ext cx="159067" cy="160633"/>
              </a:xfrm>
              <a:custGeom>
                <a:avLst/>
                <a:gdLst/>
                <a:ahLst/>
                <a:cxnLst/>
                <a:rect l="l" t="t" r="r" b="b"/>
                <a:pathLst>
                  <a:path w="8433" h="8516" extrusionOk="0">
                    <a:moveTo>
                      <a:pt x="4206" y="0"/>
                    </a:moveTo>
                    <a:cubicBezTo>
                      <a:pt x="1884" y="0"/>
                      <a:pt x="1" y="1904"/>
                      <a:pt x="1" y="4269"/>
                    </a:cubicBezTo>
                    <a:cubicBezTo>
                      <a:pt x="1" y="6612"/>
                      <a:pt x="1884" y="8516"/>
                      <a:pt x="4206" y="8516"/>
                    </a:cubicBezTo>
                    <a:cubicBezTo>
                      <a:pt x="6550" y="8516"/>
                      <a:pt x="8433" y="6612"/>
                      <a:pt x="8433" y="4269"/>
                    </a:cubicBezTo>
                    <a:cubicBezTo>
                      <a:pt x="8433" y="1904"/>
                      <a:pt x="6550" y="0"/>
                      <a:pt x="420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42" name="Google Shape;1842;p14"/>
            <p:cNvGrpSpPr/>
            <p:nvPr/>
          </p:nvGrpSpPr>
          <p:grpSpPr>
            <a:xfrm>
              <a:off x="8679047" y="3724774"/>
              <a:ext cx="464942" cy="928676"/>
              <a:chOff x="1222" y="2573071"/>
              <a:chExt cx="464942" cy="928676"/>
            </a:xfrm>
          </p:grpSpPr>
          <p:sp>
            <p:nvSpPr>
              <p:cNvPr id="1843" name="Google Shape;1843;p14"/>
              <p:cNvSpPr/>
              <p:nvPr/>
            </p:nvSpPr>
            <p:spPr>
              <a:xfrm>
                <a:off x="1222" y="2573071"/>
                <a:ext cx="464942" cy="928676"/>
              </a:xfrm>
              <a:custGeom>
                <a:avLst/>
                <a:gdLst/>
                <a:ahLst/>
                <a:cxnLst/>
                <a:rect l="l" t="t" r="r" b="b"/>
                <a:pathLst>
                  <a:path w="24649" h="49234" extrusionOk="0">
                    <a:moveTo>
                      <a:pt x="1" y="1"/>
                    </a:moveTo>
                    <a:lnTo>
                      <a:pt x="1" y="49234"/>
                    </a:lnTo>
                    <a:lnTo>
                      <a:pt x="24649" y="49234"/>
                    </a:lnTo>
                    <a:lnTo>
                      <a:pt x="24649"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44" name="Google Shape;1844;p14"/>
              <p:cNvSpPr/>
              <p:nvPr/>
            </p:nvSpPr>
            <p:spPr>
              <a:xfrm>
                <a:off x="273565" y="2599913"/>
                <a:ext cx="188040" cy="160727"/>
              </a:xfrm>
              <a:custGeom>
                <a:avLst/>
                <a:gdLst/>
                <a:ahLst/>
                <a:cxnLst/>
                <a:rect l="l" t="t" r="r" b="b"/>
                <a:pathLst>
                  <a:path w="9969" h="8521" extrusionOk="0">
                    <a:moveTo>
                      <a:pt x="4299" y="0"/>
                    </a:moveTo>
                    <a:cubicBezTo>
                      <a:pt x="4282" y="0"/>
                      <a:pt x="4265" y="0"/>
                      <a:pt x="4248" y="0"/>
                    </a:cubicBezTo>
                    <a:cubicBezTo>
                      <a:pt x="1904" y="0"/>
                      <a:pt x="0" y="1904"/>
                      <a:pt x="21" y="4248"/>
                    </a:cubicBezTo>
                    <a:cubicBezTo>
                      <a:pt x="21" y="6817"/>
                      <a:pt x="2117" y="8520"/>
                      <a:pt x="4303" y="8520"/>
                    </a:cubicBezTo>
                    <a:cubicBezTo>
                      <a:pt x="5357" y="8520"/>
                      <a:pt x="6431" y="8125"/>
                      <a:pt x="7302" y="7240"/>
                    </a:cubicBezTo>
                    <a:cubicBezTo>
                      <a:pt x="9968" y="4553"/>
                      <a:pt x="8052"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45" name="Google Shape;1845;p14"/>
              <p:cNvSpPr/>
              <p:nvPr/>
            </p:nvSpPr>
            <p:spPr>
              <a:xfrm>
                <a:off x="273565" y="2837115"/>
                <a:ext cx="188040" cy="160841"/>
              </a:xfrm>
              <a:custGeom>
                <a:avLst/>
                <a:gdLst/>
                <a:ahLst/>
                <a:cxnLst/>
                <a:rect l="l" t="t" r="r" b="b"/>
                <a:pathLst>
                  <a:path w="9969" h="8527" extrusionOk="0">
                    <a:moveTo>
                      <a:pt x="4299" y="0"/>
                    </a:moveTo>
                    <a:cubicBezTo>
                      <a:pt x="4282" y="0"/>
                      <a:pt x="4265" y="0"/>
                      <a:pt x="4248" y="0"/>
                    </a:cubicBezTo>
                    <a:cubicBezTo>
                      <a:pt x="1904" y="0"/>
                      <a:pt x="0" y="1925"/>
                      <a:pt x="21" y="4248"/>
                    </a:cubicBezTo>
                    <a:cubicBezTo>
                      <a:pt x="21" y="6822"/>
                      <a:pt x="2125" y="8527"/>
                      <a:pt x="4315" y="8527"/>
                    </a:cubicBezTo>
                    <a:cubicBezTo>
                      <a:pt x="5365" y="8527"/>
                      <a:pt x="6435" y="8135"/>
                      <a:pt x="7302" y="7261"/>
                    </a:cubicBezTo>
                    <a:cubicBezTo>
                      <a:pt x="9968" y="4553"/>
                      <a:pt x="8052"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46" name="Google Shape;1846;p14"/>
              <p:cNvSpPr/>
              <p:nvPr/>
            </p:nvSpPr>
            <p:spPr>
              <a:xfrm>
                <a:off x="273565" y="3074317"/>
                <a:ext cx="188436" cy="160935"/>
              </a:xfrm>
              <a:custGeom>
                <a:avLst/>
                <a:gdLst/>
                <a:ahLst/>
                <a:cxnLst/>
                <a:rect l="l" t="t" r="r" b="b"/>
                <a:pathLst>
                  <a:path w="9990" h="8532" extrusionOk="0">
                    <a:moveTo>
                      <a:pt x="4299" y="0"/>
                    </a:moveTo>
                    <a:cubicBezTo>
                      <a:pt x="4282" y="0"/>
                      <a:pt x="4265" y="0"/>
                      <a:pt x="4248" y="1"/>
                    </a:cubicBezTo>
                    <a:cubicBezTo>
                      <a:pt x="1904" y="1"/>
                      <a:pt x="0" y="1926"/>
                      <a:pt x="21" y="4269"/>
                    </a:cubicBezTo>
                    <a:cubicBezTo>
                      <a:pt x="21" y="6839"/>
                      <a:pt x="2127" y="8532"/>
                      <a:pt x="4319" y="8532"/>
                    </a:cubicBezTo>
                    <a:cubicBezTo>
                      <a:pt x="5376" y="8532"/>
                      <a:pt x="6452" y="8139"/>
                      <a:pt x="7323" y="7261"/>
                    </a:cubicBezTo>
                    <a:cubicBezTo>
                      <a:pt x="9989" y="4553"/>
                      <a:pt x="8073"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47" name="Google Shape;1847;p14"/>
              <p:cNvSpPr/>
              <p:nvPr/>
            </p:nvSpPr>
            <p:spPr>
              <a:xfrm>
                <a:off x="273565" y="3304012"/>
                <a:ext cx="188436" cy="160859"/>
              </a:xfrm>
              <a:custGeom>
                <a:avLst/>
                <a:gdLst/>
                <a:ahLst/>
                <a:cxnLst/>
                <a:rect l="l" t="t" r="r" b="b"/>
                <a:pathLst>
                  <a:path w="9990" h="8528" extrusionOk="0">
                    <a:moveTo>
                      <a:pt x="4299" y="1"/>
                    </a:moveTo>
                    <a:cubicBezTo>
                      <a:pt x="4282" y="1"/>
                      <a:pt x="4265" y="1"/>
                      <a:pt x="4248" y="1"/>
                    </a:cubicBezTo>
                    <a:cubicBezTo>
                      <a:pt x="1904" y="1"/>
                      <a:pt x="0" y="1926"/>
                      <a:pt x="21" y="4249"/>
                    </a:cubicBezTo>
                    <a:cubicBezTo>
                      <a:pt x="21" y="6823"/>
                      <a:pt x="2125" y="8527"/>
                      <a:pt x="4322" y="8527"/>
                    </a:cubicBezTo>
                    <a:cubicBezTo>
                      <a:pt x="5375" y="8527"/>
                      <a:pt x="6449" y="8136"/>
                      <a:pt x="7323" y="7262"/>
                    </a:cubicBezTo>
                    <a:cubicBezTo>
                      <a:pt x="9989" y="4554"/>
                      <a:pt x="8073" y="1"/>
                      <a:pt x="429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48" name="Google Shape;1848;p14"/>
              <p:cNvSpPr/>
              <p:nvPr/>
            </p:nvSpPr>
            <p:spPr>
              <a:xfrm>
                <a:off x="35176" y="2599913"/>
                <a:ext cx="188040" cy="160727"/>
              </a:xfrm>
              <a:custGeom>
                <a:avLst/>
                <a:gdLst/>
                <a:ahLst/>
                <a:cxnLst/>
                <a:rect l="l" t="t" r="r" b="b"/>
                <a:pathLst>
                  <a:path w="9969" h="8521" extrusionOk="0">
                    <a:moveTo>
                      <a:pt x="4279" y="0"/>
                    </a:moveTo>
                    <a:cubicBezTo>
                      <a:pt x="4261" y="0"/>
                      <a:pt x="4244" y="0"/>
                      <a:pt x="4227" y="0"/>
                    </a:cubicBezTo>
                    <a:cubicBezTo>
                      <a:pt x="1883" y="0"/>
                      <a:pt x="0" y="1904"/>
                      <a:pt x="0" y="4248"/>
                    </a:cubicBezTo>
                    <a:cubicBezTo>
                      <a:pt x="0" y="6817"/>
                      <a:pt x="2106" y="8520"/>
                      <a:pt x="4298" y="8520"/>
                    </a:cubicBezTo>
                    <a:cubicBezTo>
                      <a:pt x="5355" y="8520"/>
                      <a:pt x="6432" y="8125"/>
                      <a:pt x="7303" y="7240"/>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49" name="Google Shape;1849;p14"/>
              <p:cNvSpPr/>
              <p:nvPr/>
            </p:nvSpPr>
            <p:spPr>
              <a:xfrm>
                <a:off x="35176" y="2837115"/>
                <a:ext cx="188040" cy="160841"/>
              </a:xfrm>
              <a:custGeom>
                <a:avLst/>
                <a:gdLst/>
                <a:ahLst/>
                <a:cxnLst/>
                <a:rect l="l" t="t" r="r" b="b"/>
                <a:pathLst>
                  <a:path w="9969" h="8527" extrusionOk="0">
                    <a:moveTo>
                      <a:pt x="4279" y="0"/>
                    </a:moveTo>
                    <a:cubicBezTo>
                      <a:pt x="4261" y="0"/>
                      <a:pt x="4244" y="0"/>
                      <a:pt x="4227" y="0"/>
                    </a:cubicBezTo>
                    <a:cubicBezTo>
                      <a:pt x="1883" y="0"/>
                      <a:pt x="0" y="1905"/>
                      <a:pt x="0" y="4248"/>
                    </a:cubicBezTo>
                    <a:cubicBezTo>
                      <a:pt x="0" y="6822"/>
                      <a:pt x="2114" y="8527"/>
                      <a:pt x="4310" y="8527"/>
                    </a:cubicBezTo>
                    <a:cubicBezTo>
                      <a:pt x="5363" y="8527"/>
                      <a:pt x="6435" y="8135"/>
                      <a:pt x="7303" y="7261"/>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50" name="Google Shape;1850;p14"/>
              <p:cNvSpPr/>
              <p:nvPr/>
            </p:nvSpPr>
            <p:spPr>
              <a:xfrm>
                <a:off x="35176" y="3074317"/>
                <a:ext cx="188040" cy="160935"/>
              </a:xfrm>
              <a:custGeom>
                <a:avLst/>
                <a:gdLst/>
                <a:ahLst/>
                <a:cxnLst/>
                <a:rect l="l" t="t" r="r" b="b"/>
                <a:pathLst>
                  <a:path w="9969" h="8532" extrusionOk="0">
                    <a:moveTo>
                      <a:pt x="4279" y="0"/>
                    </a:moveTo>
                    <a:cubicBezTo>
                      <a:pt x="4261" y="0"/>
                      <a:pt x="4244" y="0"/>
                      <a:pt x="4227" y="1"/>
                    </a:cubicBezTo>
                    <a:cubicBezTo>
                      <a:pt x="1883" y="1"/>
                      <a:pt x="0" y="1926"/>
                      <a:pt x="0" y="4269"/>
                    </a:cubicBezTo>
                    <a:cubicBezTo>
                      <a:pt x="0" y="6839"/>
                      <a:pt x="2106" y="8532"/>
                      <a:pt x="4298" y="8532"/>
                    </a:cubicBezTo>
                    <a:cubicBezTo>
                      <a:pt x="5355" y="8532"/>
                      <a:pt x="6432" y="8139"/>
                      <a:pt x="7303" y="7261"/>
                    </a:cubicBezTo>
                    <a:cubicBezTo>
                      <a:pt x="9969" y="4553"/>
                      <a:pt x="8052" y="0"/>
                      <a:pt x="427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51" name="Google Shape;1851;p14"/>
              <p:cNvSpPr/>
              <p:nvPr/>
            </p:nvSpPr>
            <p:spPr>
              <a:xfrm>
                <a:off x="35176" y="3304012"/>
                <a:ext cx="188040" cy="160859"/>
              </a:xfrm>
              <a:custGeom>
                <a:avLst/>
                <a:gdLst/>
                <a:ahLst/>
                <a:cxnLst/>
                <a:rect l="l" t="t" r="r" b="b"/>
                <a:pathLst>
                  <a:path w="9969" h="8528" extrusionOk="0">
                    <a:moveTo>
                      <a:pt x="4279" y="1"/>
                    </a:moveTo>
                    <a:cubicBezTo>
                      <a:pt x="4261" y="1"/>
                      <a:pt x="4244" y="1"/>
                      <a:pt x="4227" y="1"/>
                    </a:cubicBezTo>
                    <a:cubicBezTo>
                      <a:pt x="1883" y="1"/>
                      <a:pt x="0" y="1905"/>
                      <a:pt x="0" y="4249"/>
                    </a:cubicBezTo>
                    <a:cubicBezTo>
                      <a:pt x="0" y="6823"/>
                      <a:pt x="2114" y="8527"/>
                      <a:pt x="4310" y="8527"/>
                    </a:cubicBezTo>
                    <a:cubicBezTo>
                      <a:pt x="5363" y="8527"/>
                      <a:pt x="6435" y="8136"/>
                      <a:pt x="7303" y="7262"/>
                    </a:cubicBezTo>
                    <a:cubicBezTo>
                      <a:pt x="9969" y="4554"/>
                      <a:pt x="8052" y="1"/>
                      <a:pt x="4279"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52" name="Google Shape;1852;p14"/>
            <p:cNvGrpSpPr/>
            <p:nvPr/>
          </p:nvGrpSpPr>
          <p:grpSpPr>
            <a:xfrm>
              <a:off x="8195417" y="4174076"/>
              <a:ext cx="470724" cy="478779"/>
              <a:chOff x="226372" y="1293347"/>
              <a:chExt cx="456614" cy="467010"/>
            </a:xfrm>
          </p:grpSpPr>
          <p:sp>
            <p:nvSpPr>
              <p:cNvPr id="1853" name="Google Shape;1853;p14"/>
              <p:cNvSpPr/>
              <p:nvPr/>
            </p:nvSpPr>
            <p:spPr>
              <a:xfrm>
                <a:off x="226372" y="1293347"/>
                <a:ext cx="456614" cy="467010"/>
              </a:xfrm>
              <a:custGeom>
                <a:avLst/>
                <a:gdLst/>
                <a:ahLst/>
                <a:cxnLst/>
                <a:rect l="l" t="t" r="r" b="b"/>
                <a:pathLst>
                  <a:path w="24816" h="25381" extrusionOk="0">
                    <a:moveTo>
                      <a:pt x="0" y="0"/>
                    </a:moveTo>
                    <a:lnTo>
                      <a:pt x="0" y="25380"/>
                    </a:lnTo>
                    <a:lnTo>
                      <a:pt x="24815" y="25380"/>
                    </a:lnTo>
                    <a:lnTo>
                      <a:pt x="24815"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54" name="Google Shape;1854;p14"/>
              <p:cNvSpPr/>
              <p:nvPr/>
            </p:nvSpPr>
            <p:spPr>
              <a:xfrm>
                <a:off x="469286" y="1573194"/>
                <a:ext cx="182510" cy="156179"/>
              </a:xfrm>
              <a:custGeom>
                <a:avLst/>
                <a:gdLst/>
                <a:ahLst/>
                <a:cxnLst/>
                <a:rect l="l" t="t" r="r" b="b"/>
                <a:pathLst>
                  <a:path w="9919" h="8488" extrusionOk="0">
                    <a:moveTo>
                      <a:pt x="5671" y="0"/>
                    </a:moveTo>
                    <a:cubicBezTo>
                      <a:pt x="1905" y="0"/>
                      <a:pt x="1" y="4541"/>
                      <a:pt x="2658" y="7219"/>
                    </a:cubicBezTo>
                    <a:cubicBezTo>
                      <a:pt x="3520" y="8095"/>
                      <a:pt x="4588" y="8487"/>
                      <a:pt x="5637" y="8487"/>
                    </a:cubicBezTo>
                    <a:cubicBezTo>
                      <a:pt x="7794" y="8487"/>
                      <a:pt x="9870" y="6824"/>
                      <a:pt x="9898" y="4290"/>
                    </a:cubicBezTo>
                    <a:cubicBezTo>
                      <a:pt x="9919" y="1925"/>
                      <a:pt x="8015" y="21"/>
                      <a:pt x="56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55" name="Google Shape;1855;p14"/>
              <p:cNvSpPr/>
              <p:nvPr/>
            </p:nvSpPr>
            <p:spPr>
              <a:xfrm>
                <a:off x="231763" y="1573194"/>
                <a:ext cx="182491" cy="156179"/>
              </a:xfrm>
              <a:custGeom>
                <a:avLst/>
                <a:gdLst/>
                <a:ahLst/>
                <a:cxnLst/>
                <a:rect l="l" t="t" r="r" b="b"/>
                <a:pathLst>
                  <a:path w="9918" h="8488" extrusionOk="0">
                    <a:moveTo>
                      <a:pt x="5670" y="0"/>
                    </a:moveTo>
                    <a:cubicBezTo>
                      <a:pt x="1904" y="0"/>
                      <a:pt x="0" y="4541"/>
                      <a:pt x="2636" y="7219"/>
                    </a:cubicBezTo>
                    <a:cubicBezTo>
                      <a:pt x="3505" y="8095"/>
                      <a:pt x="4578" y="8487"/>
                      <a:pt x="5629" y="8487"/>
                    </a:cubicBezTo>
                    <a:cubicBezTo>
                      <a:pt x="7793" y="8487"/>
                      <a:pt x="9869" y="6824"/>
                      <a:pt x="9897" y="4290"/>
                    </a:cubicBezTo>
                    <a:cubicBezTo>
                      <a:pt x="9918" y="1946"/>
                      <a:pt x="8014" y="21"/>
                      <a:pt x="5670"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56" name="Google Shape;1856;p14"/>
              <p:cNvSpPr/>
              <p:nvPr/>
            </p:nvSpPr>
            <p:spPr>
              <a:xfrm>
                <a:off x="469286" y="1337199"/>
                <a:ext cx="182510" cy="155793"/>
              </a:xfrm>
              <a:custGeom>
                <a:avLst/>
                <a:gdLst/>
                <a:ahLst/>
                <a:cxnLst/>
                <a:rect l="l" t="t" r="r" b="b"/>
                <a:pathLst>
                  <a:path w="9919" h="8467" extrusionOk="0">
                    <a:moveTo>
                      <a:pt x="5671" y="0"/>
                    </a:moveTo>
                    <a:cubicBezTo>
                      <a:pt x="1905" y="0"/>
                      <a:pt x="1" y="4540"/>
                      <a:pt x="2658" y="7198"/>
                    </a:cubicBezTo>
                    <a:cubicBezTo>
                      <a:pt x="3520" y="8074"/>
                      <a:pt x="4588" y="8466"/>
                      <a:pt x="5637" y="8466"/>
                    </a:cubicBezTo>
                    <a:cubicBezTo>
                      <a:pt x="7794" y="8466"/>
                      <a:pt x="9870" y="6803"/>
                      <a:pt x="9898" y="4268"/>
                    </a:cubicBezTo>
                    <a:cubicBezTo>
                      <a:pt x="9919" y="1925"/>
                      <a:pt x="8015" y="0"/>
                      <a:pt x="567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57" name="Google Shape;1857;p14"/>
              <p:cNvSpPr/>
              <p:nvPr/>
            </p:nvSpPr>
            <p:spPr>
              <a:xfrm>
                <a:off x="231874" y="1337180"/>
                <a:ext cx="182381" cy="155811"/>
              </a:xfrm>
              <a:custGeom>
                <a:avLst/>
                <a:gdLst/>
                <a:ahLst/>
                <a:cxnLst/>
                <a:rect l="l" t="t" r="r" b="b"/>
                <a:pathLst>
                  <a:path w="9912" h="8468" extrusionOk="0">
                    <a:moveTo>
                      <a:pt x="5638" y="1"/>
                    </a:moveTo>
                    <a:cubicBezTo>
                      <a:pt x="1889" y="1"/>
                      <a:pt x="0" y="4527"/>
                      <a:pt x="2630" y="7199"/>
                    </a:cubicBezTo>
                    <a:cubicBezTo>
                      <a:pt x="3499" y="8075"/>
                      <a:pt x="4572" y="8467"/>
                      <a:pt x="5623" y="8467"/>
                    </a:cubicBezTo>
                    <a:cubicBezTo>
                      <a:pt x="7787" y="8467"/>
                      <a:pt x="9863" y="6804"/>
                      <a:pt x="9891" y="4269"/>
                    </a:cubicBezTo>
                    <a:cubicBezTo>
                      <a:pt x="9912" y="1926"/>
                      <a:pt x="8008" y="1"/>
                      <a:pt x="5664" y="1"/>
                    </a:cubicBezTo>
                    <a:cubicBezTo>
                      <a:pt x="5656" y="1"/>
                      <a:pt x="5647" y="1"/>
                      <a:pt x="563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58" name="Google Shape;1858;p14"/>
            <p:cNvGrpSpPr/>
            <p:nvPr/>
          </p:nvGrpSpPr>
          <p:grpSpPr>
            <a:xfrm rot="5400000">
              <a:off x="7717564" y="4677792"/>
              <a:ext cx="229330" cy="698195"/>
              <a:chOff x="933070" y="4201135"/>
              <a:chExt cx="229330" cy="698195"/>
            </a:xfrm>
          </p:grpSpPr>
          <p:sp>
            <p:nvSpPr>
              <p:cNvPr id="1859" name="Google Shape;1859;p14"/>
              <p:cNvSpPr/>
              <p:nvPr/>
            </p:nvSpPr>
            <p:spPr>
              <a:xfrm>
                <a:off x="933070" y="4201135"/>
                <a:ext cx="229330" cy="698195"/>
              </a:xfrm>
              <a:custGeom>
                <a:avLst/>
                <a:gdLst/>
                <a:ahLst/>
                <a:cxnLst/>
                <a:rect l="l" t="t" r="r" b="b"/>
                <a:pathLst>
                  <a:path w="12158" h="37015" extrusionOk="0">
                    <a:moveTo>
                      <a:pt x="0" y="0"/>
                    </a:moveTo>
                    <a:lnTo>
                      <a:pt x="0" y="37014"/>
                    </a:lnTo>
                    <a:lnTo>
                      <a:pt x="12157" y="37014"/>
                    </a:lnTo>
                    <a:lnTo>
                      <a:pt x="12157"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60" name="Google Shape;1860;p14"/>
              <p:cNvSpPr/>
              <p:nvPr/>
            </p:nvSpPr>
            <p:spPr>
              <a:xfrm>
                <a:off x="967004" y="4230939"/>
                <a:ext cx="181967" cy="155710"/>
              </a:xfrm>
              <a:custGeom>
                <a:avLst/>
                <a:gdLst/>
                <a:ahLst/>
                <a:cxnLst/>
                <a:rect l="l" t="t" r="r" b="b"/>
                <a:pathLst>
                  <a:path w="9647" h="8255" extrusionOk="0">
                    <a:moveTo>
                      <a:pt x="4181" y="0"/>
                    </a:moveTo>
                    <a:cubicBezTo>
                      <a:pt x="2075" y="0"/>
                      <a:pt x="50" y="1622"/>
                      <a:pt x="22" y="4091"/>
                    </a:cubicBezTo>
                    <a:cubicBezTo>
                      <a:pt x="1" y="6371"/>
                      <a:pt x="1842" y="8234"/>
                      <a:pt x="4144" y="8255"/>
                    </a:cubicBezTo>
                    <a:cubicBezTo>
                      <a:pt x="7805" y="8255"/>
                      <a:pt x="9647" y="3840"/>
                      <a:pt x="7073" y="1224"/>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61" name="Google Shape;1861;p14"/>
              <p:cNvSpPr/>
              <p:nvPr/>
            </p:nvSpPr>
            <p:spPr>
              <a:xfrm>
                <a:off x="967004" y="4461029"/>
                <a:ext cx="181967" cy="155729"/>
              </a:xfrm>
              <a:custGeom>
                <a:avLst/>
                <a:gdLst/>
                <a:ahLst/>
                <a:cxnLst/>
                <a:rect l="l" t="t" r="r" b="b"/>
                <a:pathLst>
                  <a:path w="9647" h="8256" extrusionOk="0">
                    <a:moveTo>
                      <a:pt x="4181" y="0"/>
                    </a:moveTo>
                    <a:cubicBezTo>
                      <a:pt x="2075" y="0"/>
                      <a:pt x="50" y="1623"/>
                      <a:pt x="22" y="4091"/>
                    </a:cubicBezTo>
                    <a:cubicBezTo>
                      <a:pt x="1" y="6372"/>
                      <a:pt x="1842" y="8234"/>
                      <a:pt x="4144" y="8255"/>
                    </a:cubicBezTo>
                    <a:cubicBezTo>
                      <a:pt x="7805" y="8255"/>
                      <a:pt x="9647" y="3840"/>
                      <a:pt x="7073" y="1225"/>
                    </a:cubicBezTo>
                    <a:cubicBezTo>
                      <a:pt x="6235" y="379"/>
                      <a:pt x="5198" y="0"/>
                      <a:pt x="418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62" name="Google Shape;1862;p14"/>
              <p:cNvSpPr/>
              <p:nvPr/>
            </p:nvSpPr>
            <p:spPr>
              <a:xfrm>
                <a:off x="967004" y="4691120"/>
                <a:ext cx="181967" cy="155729"/>
              </a:xfrm>
              <a:custGeom>
                <a:avLst/>
                <a:gdLst/>
                <a:ahLst/>
                <a:cxnLst/>
                <a:rect l="l" t="t" r="r" b="b"/>
                <a:pathLst>
                  <a:path w="9647" h="8256" extrusionOk="0">
                    <a:moveTo>
                      <a:pt x="4181" y="1"/>
                    </a:moveTo>
                    <a:cubicBezTo>
                      <a:pt x="2075" y="1"/>
                      <a:pt x="50" y="1623"/>
                      <a:pt x="22" y="4092"/>
                    </a:cubicBezTo>
                    <a:cubicBezTo>
                      <a:pt x="1" y="6372"/>
                      <a:pt x="1842" y="8235"/>
                      <a:pt x="4144" y="8256"/>
                    </a:cubicBezTo>
                    <a:cubicBezTo>
                      <a:pt x="7805" y="8256"/>
                      <a:pt x="9647" y="3841"/>
                      <a:pt x="7073" y="1225"/>
                    </a:cubicBezTo>
                    <a:cubicBezTo>
                      <a:pt x="6235" y="380"/>
                      <a:pt x="5198" y="1"/>
                      <a:pt x="4181"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63" name="Google Shape;1863;p14"/>
            <p:cNvGrpSpPr/>
            <p:nvPr/>
          </p:nvGrpSpPr>
          <p:grpSpPr>
            <a:xfrm>
              <a:off x="8437104" y="3930780"/>
              <a:ext cx="229330" cy="233669"/>
              <a:chOff x="922016" y="2348885"/>
              <a:chExt cx="229330" cy="233669"/>
            </a:xfrm>
          </p:grpSpPr>
          <p:sp>
            <p:nvSpPr>
              <p:cNvPr id="1864" name="Google Shape;1864;p14"/>
              <p:cNvSpPr/>
              <p:nvPr/>
            </p:nvSpPr>
            <p:spPr>
              <a:xfrm>
                <a:off x="922016" y="2348885"/>
                <a:ext cx="229330" cy="233669"/>
              </a:xfrm>
              <a:custGeom>
                <a:avLst/>
                <a:gdLst/>
                <a:ahLst/>
                <a:cxnLst/>
                <a:rect l="l" t="t" r="r" b="b"/>
                <a:pathLst>
                  <a:path w="12158" h="12388" extrusionOk="0">
                    <a:moveTo>
                      <a:pt x="1" y="1"/>
                    </a:moveTo>
                    <a:lnTo>
                      <a:pt x="1" y="12388"/>
                    </a:lnTo>
                    <a:lnTo>
                      <a:pt x="12157" y="12388"/>
                    </a:lnTo>
                    <a:lnTo>
                      <a:pt x="12157"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65" name="Google Shape;1865;p14"/>
              <p:cNvSpPr/>
              <p:nvPr/>
            </p:nvSpPr>
            <p:spPr>
              <a:xfrm>
                <a:off x="963062" y="2391251"/>
                <a:ext cx="176044" cy="150655"/>
              </a:xfrm>
              <a:custGeom>
                <a:avLst/>
                <a:gdLst/>
                <a:ahLst/>
                <a:cxnLst/>
                <a:rect l="l" t="t" r="r" b="b"/>
                <a:pathLst>
                  <a:path w="9333" h="7987" extrusionOk="0">
                    <a:moveTo>
                      <a:pt x="4041" y="0"/>
                    </a:moveTo>
                    <a:cubicBezTo>
                      <a:pt x="2006" y="0"/>
                      <a:pt x="50" y="1566"/>
                      <a:pt x="22" y="3948"/>
                    </a:cubicBezTo>
                    <a:cubicBezTo>
                      <a:pt x="1" y="6166"/>
                      <a:pt x="1800" y="7966"/>
                      <a:pt x="3997" y="7987"/>
                    </a:cubicBezTo>
                    <a:cubicBezTo>
                      <a:pt x="7554" y="7987"/>
                      <a:pt x="9333" y="3718"/>
                      <a:pt x="6843" y="1186"/>
                    </a:cubicBezTo>
                    <a:cubicBezTo>
                      <a:pt x="6030" y="367"/>
                      <a:pt x="5027" y="0"/>
                      <a:pt x="404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grpSp>
        <p:nvGrpSpPr>
          <p:cNvPr id="1866" name="Google Shape;1866;p14"/>
          <p:cNvGrpSpPr/>
          <p:nvPr/>
        </p:nvGrpSpPr>
        <p:grpSpPr>
          <a:xfrm>
            <a:off x="827" y="2442500"/>
            <a:ext cx="1650987" cy="2700753"/>
            <a:chOff x="826" y="2442500"/>
            <a:chExt cx="1650987" cy="2700753"/>
          </a:xfrm>
        </p:grpSpPr>
        <p:grpSp>
          <p:nvGrpSpPr>
            <p:cNvPr id="1867" name="Google Shape;1867;p14"/>
            <p:cNvGrpSpPr/>
            <p:nvPr/>
          </p:nvGrpSpPr>
          <p:grpSpPr>
            <a:xfrm>
              <a:off x="912" y="2442500"/>
              <a:ext cx="239819" cy="985423"/>
              <a:chOff x="697830" y="1196432"/>
              <a:chExt cx="226180" cy="929469"/>
            </a:xfrm>
          </p:grpSpPr>
          <p:sp>
            <p:nvSpPr>
              <p:cNvPr id="1868" name="Google Shape;1868;p14"/>
              <p:cNvSpPr/>
              <p:nvPr/>
            </p:nvSpPr>
            <p:spPr>
              <a:xfrm>
                <a:off x="697830" y="1196432"/>
                <a:ext cx="226180" cy="929469"/>
              </a:xfrm>
              <a:custGeom>
                <a:avLst/>
                <a:gdLst/>
                <a:ahLst/>
                <a:cxnLst/>
                <a:rect l="l" t="t" r="r" b="b"/>
                <a:pathLst>
                  <a:path w="11991" h="49276" extrusionOk="0">
                    <a:moveTo>
                      <a:pt x="1" y="0"/>
                    </a:moveTo>
                    <a:lnTo>
                      <a:pt x="1" y="49275"/>
                    </a:lnTo>
                    <a:lnTo>
                      <a:pt x="11990" y="49275"/>
                    </a:lnTo>
                    <a:lnTo>
                      <a:pt x="11990" y="0"/>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69" name="Google Shape;1869;p14"/>
              <p:cNvSpPr/>
              <p:nvPr/>
            </p:nvSpPr>
            <p:spPr>
              <a:xfrm>
                <a:off x="724276" y="1249965"/>
                <a:ext cx="187889" cy="160784"/>
              </a:xfrm>
              <a:custGeom>
                <a:avLst/>
                <a:gdLst/>
                <a:ahLst/>
                <a:cxnLst/>
                <a:rect l="l" t="t" r="r" b="b"/>
                <a:pathLst>
                  <a:path w="9961" h="8524" extrusionOk="0">
                    <a:moveTo>
                      <a:pt x="4320" y="1"/>
                    </a:moveTo>
                    <a:cubicBezTo>
                      <a:pt x="2144" y="1"/>
                      <a:pt x="50" y="1679"/>
                      <a:pt x="22" y="4234"/>
                    </a:cubicBezTo>
                    <a:cubicBezTo>
                      <a:pt x="1" y="6578"/>
                      <a:pt x="1905" y="8524"/>
                      <a:pt x="4269" y="8524"/>
                    </a:cubicBezTo>
                    <a:cubicBezTo>
                      <a:pt x="8056" y="8524"/>
                      <a:pt x="9960" y="3962"/>
                      <a:pt x="7303" y="1263"/>
                    </a:cubicBezTo>
                    <a:cubicBezTo>
                      <a:pt x="6438" y="391"/>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70" name="Google Shape;1870;p14"/>
              <p:cNvSpPr/>
              <p:nvPr/>
            </p:nvSpPr>
            <p:spPr>
              <a:xfrm>
                <a:off x="724276" y="1913150"/>
                <a:ext cx="187889" cy="160671"/>
              </a:xfrm>
              <a:custGeom>
                <a:avLst/>
                <a:gdLst/>
                <a:ahLst/>
                <a:cxnLst/>
                <a:rect l="l" t="t" r="r" b="b"/>
                <a:pathLst>
                  <a:path w="9961" h="8518" extrusionOk="0">
                    <a:moveTo>
                      <a:pt x="4308" y="1"/>
                    </a:moveTo>
                    <a:cubicBezTo>
                      <a:pt x="2136" y="1"/>
                      <a:pt x="50" y="1678"/>
                      <a:pt x="22" y="4228"/>
                    </a:cubicBezTo>
                    <a:cubicBezTo>
                      <a:pt x="1" y="6592"/>
                      <a:pt x="1905" y="8517"/>
                      <a:pt x="4269" y="8517"/>
                    </a:cubicBezTo>
                    <a:cubicBezTo>
                      <a:pt x="8056" y="8517"/>
                      <a:pt x="9960" y="3956"/>
                      <a:pt x="7303" y="1278"/>
                    </a:cubicBezTo>
                    <a:cubicBezTo>
                      <a:pt x="6435" y="396"/>
                      <a:pt x="5361" y="1"/>
                      <a:pt x="4308"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71" name="Google Shape;1871;p14"/>
              <p:cNvSpPr/>
              <p:nvPr/>
            </p:nvSpPr>
            <p:spPr>
              <a:xfrm>
                <a:off x="724276" y="1462042"/>
                <a:ext cx="187889" cy="161048"/>
              </a:xfrm>
              <a:custGeom>
                <a:avLst/>
                <a:gdLst/>
                <a:ahLst/>
                <a:cxnLst/>
                <a:rect l="l" t="t" r="r" b="b"/>
                <a:pathLst>
                  <a:path w="9961" h="8538" extrusionOk="0">
                    <a:moveTo>
                      <a:pt x="4308" y="0"/>
                    </a:moveTo>
                    <a:cubicBezTo>
                      <a:pt x="2136" y="0"/>
                      <a:pt x="50" y="1677"/>
                      <a:pt x="22" y="4227"/>
                    </a:cubicBezTo>
                    <a:cubicBezTo>
                      <a:pt x="1" y="6592"/>
                      <a:pt x="1905" y="8517"/>
                      <a:pt x="4269" y="8537"/>
                    </a:cubicBezTo>
                    <a:cubicBezTo>
                      <a:pt x="8056" y="8517"/>
                      <a:pt x="9960" y="3955"/>
                      <a:pt x="7303" y="1277"/>
                    </a:cubicBezTo>
                    <a:cubicBezTo>
                      <a:pt x="6435" y="395"/>
                      <a:pt x="5361" y="0"/>
                      <a:pt x="43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72" name="Google Shape;1872;p14"/>
              <p:cNvSpPr/>
              <p:nvPr/>
            </p:nvSpPr>
            <p:spPr>
              <a:xfrm>
                <a:off x="724276" y="1693981"/>
                <a:ext cx="187889" cy="160784"/>
              </a:xfrm>
              <a:custGeom>
                <a:avLst/>
                <a:gdLst/>
                <a:ahLst/>
                <a:cxnLst/>
                <a:rect l="l" t="t" r="r" b="b"/>
                <a:pathLst>
                  <a:path w="9961" h="8524" extrusionOk="0">
                    <a:moveTo>
                      <a:pt x="4320" y="1"/>
                    </a:moveTo>
                    <a:cubicBezTo>
                      <a:pt x="2144" y="1"/>
                      <a:pt x="50" y="1680"/>
                      <a:pt x="22" y="4234"/>
                    </a:cubicBezTo>
                    <a:cubicBezTo>
                      <a:pt x="1" y="6578"/>
                      <a:pt x="1905" y="8524"/>
                      <a:pt x="4269" y="8524"/>
                    </a:cubicBezTo>
                    <a:cubicBezTo>
                      <a:pt x="8056" y="8524"/>
                      <a:pt x="9960" y="3962"/>
                      <a:pt x="7303" y="1263"/>
                    </a:cubicBezTo>
                    <a:cubicBezTo>
                      <a:pt x="6438" y="392"/>
                      <a:pt x="5370" y="1"/>
                      <a:pt x="4320"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73" name="Google Shape;1873;p14"/>
            <p:cNvGrpSpPr/>
            <p:nvPr/>
          </p:nvGrpSpPr>
          <p:grpSpPr>
            <a:xfrm>
              <a:off x="489195" y="4665278"/>
              <a:ext cx="474807" cy="477976"/>
              <a:chOff x="458271" y="4665278"/>
              <a:chExt cx="474807" cy="477976"/>
            </a:xfrm>
          </p:grpSpPr>
          <p:sp>
            <p:nvSpPr>
              <p:cNvPr id="1874" name="Google Shape;1874;p14"/>
              <p:cNvSpPr/>
              <p:nvPr/>
            </p:nvSpPr>
            <p:spPr>
              <a:xfrm>
                <a:off x="458271" y="4665278"/>
                <a:ext cx="474807" cy="477976"/>
              </a:xfrm>
              <a:custGeom>
                <a:avLst/>
                <a:gdLst/>
                <a:ahLst/>
                <a:cxnLst/>
                <a:rect l="l" t="t" r="r" b="b"/>
                <a:pathLst>
                  <a:path w="25172" h="25340" extrusionOk="0">
                    <a:moveTo>
                      <a:pt x="0" y="1"/>
                    </a:moveTo>
                    <a:lnTo>
                      <a:pt x="0" y="25339"/>
                    </a:lnTo>
                    <a:lnTo>
                      <a:pt x="25171" y="25339"/>
                    </a:lnTo>
                    <a:lnTo>
                      <a:pt x="25171"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75" name="Google Shape;1875;p14"/>
              <p:cNvSpPr/>
              <p:nvPr/>
            </p:nvSpPr>
            <p:spPr>
              <a:xfrm>
                <a:off x="718353" y="4936829"/>
                <a:ext cx="184739" cy="158087"/>
              </a:xfrm>
              <a:custGeom>
                <a:avLst/>
                <a:gdLst/>
                <a:ahLst/>
                <a:cxnLst/>
                <a:rect l="l" t="t" r="r" b="b"/>
                <a:pathLst>
                  <a:path w="9794" h="8381" extrusionOk="0">
                    <a:moveTo>
                      <a:pt x="5609" y="0"/>
                    </a:moveTo>
                    <a:cubicBezTo>
                      <a:pt x="1884" y="0"/>
                      <a:pt x="1" y="4499"/>
                      <a:pt x="2637" y="7135"/>
                    </a:cubicBezTo>
                    <a:cubicBezTo>
                      <a:pt x="3491" y="7995"/>
                      <a:pt x="4544" y="8381"/>
                      <a:pt x="5578" y="8381"/>
                    </a:cubicBezTo>
                    <a:cubicBezTo>
                      <a:pt x="7714" y="8381"/>
                      <a:pt x="9765" y="6736"/>
                      <a:pt x="9793" y="4227"/>
                    </a:cubicBezTo>
                    <a:cubicBezTo>
                      <a:pt x="9793" y="190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76" name="Google Shape;1876;p14"/>
              <p:cNvSpPr/>
              <p:nvPr/>
            </p:nvSpPr>
            <p:spPr>
              <a:xfrm>
                <a:off x="478398" y="4936829"/>
                <a:ext cx="184720" cy="158087"/>
              </a:xfrm>
              <a:custGeom>
                <a:avLst/>
                <a:gdLst/>
                <a:ahLst/>
                <a:cxnLst/>
                <a:rect l="l" t="t" r="r" b="b"/>
                <a:pathLst>
                  <a:path w="9793" h="8381" extrusionOk="0">
                    <a:moveTo>
                      <a:pt x="5608" y="0"/>
                    </a:moveTo>
                    <a:cubicBezTo>
                      <a:pt x="1884" y="0"/>
                      <a:pt x="0" y="4499"/>
                      <a:pt x="2637" y="7135"/>
                    </a:cubicBezTo>
                    <a:cubicBezTo>
                      <a:pt x="3490" y="7995"/>
                      <a:pt x="4544" y="8381"/>
                      <a:pt x="5578" y="8381"/>
                    </a:cubicBezTo>
                    <a:cubicBezTo>
                      <a:pt x="7713" y="8381"/>
                      <a:pt x="9764" y="6736"/>
                      <a:pt x="9793" y="4227"/>
                    </a:cubicBezTo>
                    <a:cubicBezTo>
                      <a:pt x="9793" y="190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77" name="Google Shape;1877;p14"/>
              <p:cNvSpPr/>
              <p:nvPr/>
            </p:nvSpPr>
            <p:spPr>
              <a:xfrm>
                <a:off x="478398" y="4712642"/>
                <a:ext cx="185117" cy="157879"/>
              </a:xfrm>
              <a:custGeom>
                <a:avLst/>
                <a:gdLst/>
                <a:ahLst/>
                <a:cxnLst/>
                <a:rect l="l" t="t" r="r" b="b"/>
                <a:pathLst>
                  <a:path w="9814" h="8370" extrusionOk="0">
                    <a:moveTo>
                      <a:pt x="5608" y="0"/>
                    </a:moveTo>
                    <a:cubicBezTo>
                      <a:pt x="1884" y="0"/>
                      <a:pt x="0" y="4478"/>
                      <a:pt x="2637" y="7115"/>
                    </a:cubicBezTo>
                    <a:cubicBezTo>
                      <a:pt x="3490" y="7982"/>
                      <a:pt x="4544" y="8370"/>
                      <a:pt x="5578" y="8370"/>
                    </a:cubicBezTo>
                    <a:cubicBezTo>
                      <a:pt x="7714" y="8370"/>
                      <a:pt x="9764" y="6715"/>
                      <a:pt x="9793" y="4206"/>
                    </a:cubicBezTo>
                    <a:cubicBezTo>
                      <a:pt x="9814" y="1884"/>
                      <a:pt x="7930" y="0"/>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78" name="Google Shape;1878;p14"/>
              <p:cNvSpPr/>
              <p:nvPr/>
            </p:nvSpPr>
            <p:spPr>
              <a:xfrm>
                <a:off x="718353" y="4712642"/>
                <a:ext cx="184739" cy="157879"/>
              </a:xfrm>
              <a:custGeom>
                <a:avLst/>
                <a:gdLst/>
                <a:ahLst/>
                <a:cxnLst/>
                <a:rect l="l" t="t" r="r" b="b"/>
                <a:pathLst>
                  <a:path w="9794" h="8370" extrusionOk="0">
                    <a:moveTo>
                      <a:pt x="5609" y="0"/>
                    </a:moveTo>
                    <a:cubicBezTo>
                      <a:pt x="1884" y="0"/>
                      <a:pt x="1" y="4478"/>
                      <a:pt x="2637" y="7115"/>
                    </a:cubicBezTo>
                    <a:cubicBezTo>
                      <a:pt x="3491" y="7982"/>
                      <a:pt x="4545" y="8370"/>
                      <a:pt x="5579" y="8370"/>
                    </a:cubicBezTo>
                    <a:cubicBezTo>
                      <a:pt x="7714" y="8370"/>
                      <a:pt x="9765" y="6715"/>
                      <a:pt x="9793" y="4206"/>
                    </a:cubicBezTo>
                    <a:cubicBezTo>
                      <a:pt x="9793" y="1884"/>
                      <a:pt x="7931" y="0"/>
                      <a:pt x="560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79" name="Google Shape;1879;p14"/>
            <p:cNvGrpSpPr/>
            <p:nvPr/>
          </p:nvGrpSpPr>
          <p:grpSpPr>
            <a:xfrm>
              <a:off x="826" y="4665278"/>
              <a:ext cx="474807" cy="477976"/>
              <a:chOff x="826" y="4665278"/>
              <a:chExt cx="474807" cy="477976"/>
            </a:xfrm>
          </p:grpSpPr>
          <p:sp>
            <p:nvSpPr>
              <p:cNvPr id="1880" name="Google Shape;1880;p14"/>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81" name="Google Shape;1881;p14"/>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82" name="Google Shape;1882;p14"/>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83" name="Google Shape;1883;p14"/>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84" name="Google Shape;1884;p14"/>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85" name="Google Shape;1885;p14"/>
            <p:cNvGrpSpPr/>
            <p:nvPr/>
          </p:nvGrpSpPr>
          <p:grpSpPr>
            <a:xfrm>
              <a:off x="977705" y="4890789"/>
              <a:ext cx="674108" cy="251833"/>
              <a:chOff x="933070" y="4891426"/>
              <a:chExt cx="674108" cy="251833"/>
            </a:xfrm>
          </p:grpSpPr>
          <p:sp>
            <p:nvSpPr>
              <p:cNvPr id="1886" name="Google Shape;1886;p14"/>
              <p:cNvSpPr/>
              <p:nvPr/>
            </p:nvSpPr>
            <p:spPr>
              <a:xfrm>
                <a:off x="933070" y="4891426"/>
                <a:ext cx="674108" cy="251833"/>
              </a:xfrm>
              <a:custGeom>
                <a:avLst/>
                <a:gdLst/>
                <a:ahLst/>
                <a:cxnLst/>
                <a:rect l="l" t="t" r="r" b="b"/>
                <a:pathLst>
                  <a:path w="35738" h="13351" extrusionOk="0">
                    <a:moveTo>
                      <a:pt x="0" y="1"/>
                    </a:moveTo>
                    <a:lnTo>
                      <a:pt x="0" y="13350"/>
                    </a:lnTo>
                    <a:lnTo>
                      <a:pt x="35738" y="13350"/>
                    </a:lnTo>
                    <a:lnTo>
                      <a:pt x="35738"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87" name="Google Shape;1887;p14"/>
              <p:cNvSpPr/>
              <p:nvPr/>
            </p:nvSpPr>
            <p:spPr>
              <a:xfrm>
                <a:off x="935560" y="4939545"/>
                <a:ext cx="190134" cy="162670"/>
              </a:xfrm>
              <a:custGeom>
                <a:avLst/>
                <a:gdLst/>
                <a:ahLst/>
                <a:cxnLst/>
                <a:rect l="l" t="t" r="r" b="b"/>
                <a:pathLst>
                  <a:path w="10080" h="8624" extrusionOk="0">
                    <a:moveTo>
                      <a:pt x="5726" y="0"/>
                    </a:moveTo>
                    <a:cubicBezTo>
                      <a:pt x="4662" y="0"/>
                      <a:pt x="3576" y="396"/>
                      <a:pt x="2693" y="1279"/>
                    </a:cubicBezTo>
                    <a:cubicBezTo>
                      <a:pt x="0" y="4014"/>
                      <a:pt x="1952" y="8623"/>
                      <a:pt x="5785" y="8623"/>
                    </a:cubicBezTo>
                    <a:cubicBezTo>
                      <a:pt x="5793" y="8623"/>
                      <a:pt x="5802" y="8623"/>
                      <a:pt x="5811" y="8623"/>
                    </a:cubicBezTo>
                    <a:cubicBezTo>
                      <a:pt x="8175" y="8602"/>
                      <a:pt x="10079" y="6677"/>
                      <a:pt x="10058" y="4313"/>
                    </a:cubicBezTo>
                    <a:cubicBezTo>
                      <a:pt x="10058" y="1713"/>
                      <a:pt x="7940" y="0"/>
                      <a:pt x="5726"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88" name="Google Shape;1888;p14"/>
              <p:cNvSpPr/>
              <p:nvPr/>
            </p:nvSpPr>
            <p:spPr>
              <a:xfrm>
                <a:off x="1165254" y="4939545"/>
                <a:ext cx="190134" cy="162670"/>
              </a:xfrm>
              <a:custGeom>
                <a:avLst/>
                <a:gdLst/>
                <a:ahLst/>
                <a:cxnLst/>
                <a:rect l="l" t="t" r="r" b="b"/>
                <a:pathLst>
                  <a:path w="10080" h="8624" extrusionOk="0">
                    <a:moveTo>
                      <a:pt x="5717" y="0"/>
                    </a:moveTo>
                    <a:cubicBezTo>
                      <a:pt x="4653" y="0"/>
                      <a:pt x="3570" y="396"/>
                      <a:pt x="2694" y="1279"/>
                    </a:cubicBezTo>
                    <a:cubicBezTo>
                      <a:pt x="1" y="4014"/>
                      <a:pt x="1952" y="8623"/>
                      <a:pt x="5764" y="8623"/>
                    </a:cubicBezTo>
                    <a:cubicBezTo>
                      <a:pt x="5773" y="8623"/>
                      <a:pt x="5782" y="8623"/>
                      <a:pt x="5790" y="8623"/>
                    </a:cubicBezTo>
                    <a:cubicBezTo>
                      <a:pt x="8155" y="8602"/>
                      <a:pt x="10080" y="6677"/>
                      <a:pt x="10059" y="4313"/>
                    </a:cubicBezTo>
                    <a:cubicBezTo>
                      <a:pt x="10059" y="1713"/>
                      <a:pt x="7931" y="0"/>
                      <a:pt x="571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89" name="Google Shape;1889;p14"/>
              <p:cNvSpPr/>
              <p:nvPr/>
            </p:nvSpPr>
            <p:spPr>
              <a:xfrm>
                <a:off x="1389157" y="4939545"/>
                <a:ext cx="190021" cy="162670"/>
              </a:xfrm>
              <a:custGeom>
                <a:avLst/>
                <a:gdLst/>
                <a:ahLst/>
                <a:cxnLst/>
                <a:rect l="l" t="t" r="r" b="b"/>
                <a:pathLst>
                  <a:path w="10074" h="8624" extrusionOk="0">
                    <a:moveTo>
                      <a:pt x="5711" y="0"/>
                    </a:moveTo>
                    <a:cubicBezTo>
                      <a:pt x="4647" y="0"/>
                      <a:pt x="3564" y="396"/>
                      <a:pt x="2687" y="1279"/>
                    </a:cubicBezTo>
                    <a:cubicBezTo>
                      <a:pt x="0" y="4008"/>
                      <a:pt x="1938" y="8623"/>
                      <a:pt x="5753" y="8623"/>
                    </a:cubicBezTo>
                    <a:cubicBezTo>
                      <a:pt x="5771" y="8623"/>
                      <a:pt x="5788" y="8623"/>
                      <a:pt x="5805" y="8623"/>
                    </a:cubicBezTo>
                    <a:cubicBezTo>
                      <a:pt x="8169" y="8602"/>
                      <a:pt x="10073" y="6677"/>
                      <a:pt x="10052" y="4313"/>
                    </a:cubicBezTo>
                    <a:cubicBezTo>
                      <a:pt x="10052" y="1713"/>
                      <a:pt x="7924" y="0"/>
                      <a:pt x="5711"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90" name="Google Shape;1890;p14"/>
            <p:cNvGrpSpPr/>
            <p:nvPr/>
          </p:nvGrpSpPr>
          <p:grpSpPr>
            <a:xfrm>
              <a:off x="893" y="3438482"/>
              <a:ext cx="239834" cy="726878"/>
              <a:chOff x="1374708" y="3733824"/>
              <a:chExt cx="229330" cy="695045"/>
            </a:xfrm>
          </p:grpSpPr>
          <p:sp>
            <p:nvSpPr>
              <p:cNvPr id="1891" name="Google Shape;1891;p14"/>
              <p:cNvSpPr/>
              <p:nvPr/>
            </p:nvSpPr>
            <p:spPr>
              <a:xfrm>
                <a:off x="1374708" y="3733824"/>
                <a:ext cx="229330" cy="695045"/>
              </a:xfrm>
              <a:custGeom>
                <a:avLst/>
                <a:gdLst/>
                <a:ahLst/>
                <a:cxnLst/>
                <a:rect l="l" t="t" r="r" b="b"/>
                <a:pathLst>
                  <a:path w="12158" h="36848" extrusionOk="0">
                    <a:moveTo>
                      <a:pt x="1" y="1"/>
                    </a:moveTo>
                    <a:lnTo>
                      <a:pt x="1" y="36847"/>
                    </a:lnTo>
                    <a:lnTo>
                      <a:pt x="12158" y="36847"/>
                    </a:lnTo>
                    <a:lnTo>
                      <a:pt x="12158"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92" name="Google Shape;1892;p14"/>
              <p:cNvSpPr/>
              <p:nvPr/>
            </p:nvSpPr>
            <p:spPr>
              <a:xfrm>
                <a:off x="1409057" y="3763816"/>
                <a:ext cx="187871" cy="161048"/>
              </a:xfrm>
              <a:custGeom>
                <a:avLst/>
                <a:gdLst/>
                <a:ahLst/>
                <a:cxnLst/>
                <a:rect l="l" t="t" r="r" b="b"/>
                <a:pathLst>
                  <a:path w="9960" h="8538" extrusionOk="0">
                    <a:moveTo>
                      <a:pt x="4286" y="1"/>
                    </a:moveTo>
                    <a:cubicBezTo>
                      <a:pt x="2115" y="1"/>
                      <a:pt x="28" y="1678"/>
                      <a:pt x="0" y="4228"/>
                    </a:cubicBezTo>
                    <a:cubicBezTo>
                      <a:pt x="0" y="6592"/>
                      <a:pt x="1904" y="8517"/>
                      <a:pt x="4269" y="8538"/>
                    </a:cubicBezTo>
                    <a:cubicBezTo>
                      <a:pt x="8056" y="8517"/>
                      <a:pt x="9960" y="3956"/>
                      <a:pt x="7282" y="1277"/>
                    </a:cubicBezTo>
                    <a:cubicBezTo>
                      <a:pt x="6414" y="396"/>
                      <a:pt x="5340" y="1"/>
                      <a:pt x="428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93" name="Google Shape;1893;p14"/>
              <p:cNvSpPr/>
              <p:nvPr/>
            </p:nvSpPr>
            <p:spPr>
              <a:xfrm>
                <a:off x="1409057" y="4001810"/>
                <a:ext cx="187871" cy="160652"/>
              </a:xfrm>
              <a:custGeom>
                <a:avLst/>
                <a:gdLst/>
                <a:ahLst/>
                <a:cxnLst/>
                <a:rect l="l" t="t" r="r" b="b"/>
                <a:pathLst>
                  <a:path w="9960" h="8517" extrusionOk="0">
                    <a:moveTo>
                      <a:pt x="4286" y="1"/>
                    </a:moveTo>
                    <a:cubicBezTo>
                      <a:pt x="2115" y="1"/>
                      <a:pt x="28" y="1678"/>
                      <a:pt x="0" y="4228"/>
                    </a:cubicBezTo>
                    <a:cubicBezTo>
                      <a:pt x="0" y="6592"/>
                      <a:pt x="1904" y="8517"/>
                      <a:pt x="4269" y="8517"/>
                    </a:cubicBezTo>
                    <a:cubicBezTo>
                      <a:pt x="8056" y="8517"/>
                      <a:pt x="9960" y="3956"/>
                      <a:pt x="7282" y="1277"/>
                    </a:cubicBezTo>
                    <a:cubicBezTo>
                      <a:pt x="6414" y="396"/>
                      <a:pt x="5340" y="1"/>
                      <a:pt x="4286" y="1"/>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94" name="Google Shape;1894;p14"/>
              <p:cNvSpPr/>
              <p:nvPr/>
            </p:nvSpPr>
            <p:spPr>
              <a:xfrm>
                <a:off x="1409057" y="4239691"/>
                <a:ext cx="187871" cy="160765"/>
              </a:xfrm>
              <a:custGeom>
                <a:avLst/>
                <a:gdLst/>
                <a:ahLst/>
                <a:cxnLst/>
                <a:rect l="l" t="t" r="r" b="b"/>
                <a:pathLst>
                  <a:path w="9960" h="8523" extrusionOk="0">
                    <a:moveTo>
                      <a:pt x="4299" y="0"/>
                    </a:moveTo>
                    <a:cubicBezTo>
                      <a:pt x="2123" y="0"/>
                      <a:pt x="29" y="1679"/>
                      <a:pt x="0" y="4234"/>
                    </a:cubicBezTo>
                    <a:cubicBezTo>
                      <a:pt x="0" y="6577"/>
                      <a:pt x="1904" y="8523"/>
                      <a:pt x="4269" y="8523"/>
                    </a:cubicBezTo>
                    <a:cubicBezTo>
                      <a:pt x="8056" y="8523"/>
                      <a:pt x="9960" y="3962"/>
                      <a:pt x="7282" y="1262"/>
                    </a:cubicBezTo>
                    <a:cubicBezTo>
                      <a:pt x="6417" y="391"/>
                      <a:pt x="5348" y="0"/>
                      <a:pt x="4299"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nvGrpSpPr>
            <p:cNvPr id="1895" name="Google Shape;1895;p14"/>
            <p:cNvGrpSpPr/>
            <p:nvPr/>
          </p:nvGrpSpPr>
          <p:grpSpPr>
            <a:xfrm>
              <a:off x="826" y="4176505"/>
              <a:ext cx="474807" cy="477976"/>
              <a:chOff x="826" y="4665278"/>
              <a:chExt cx="474807" cy="477976"/>
            </a:xfrm>
          </p:grpSpPr>
          <p:sp>
            <p:nvSpPr>
              <p:cNvPr id="1896" name="Google Shape;1896;p14"/>
              <p:cNvSpPr/>
              <p:nvPr/>
            </p:nvSpPr>
            <p:spPr>
              <a:xfrm>
                <a:off x="826" y="4665278"/>
                <a:ext cx="474807" cy="477976"/>
              </a:xfrm>
              <a:custGeom>
                <a:avLst/>
                <a:gdLst/>
                <a:ahLst/>
                <a:cxnLst/>
                <a:rect l="l" t="t" r="r" b="b"/>
                <a:pathLst>
                  <a:path w="25172" h="25340" extrusionOk="0">
                    <a:moveTo>
                      <a:pt x="1" y="1"/>
                    </a:moveTo>
                    <a:lnTo>
                      <a:pt x="1" y="25339"/>
                    </a:lnTo>
                    <a:lnTo>
                      <a:pt x="25172" y="25339"/>
                    </a:lnTo>
                    <a:lnTo>
                      <a:pt x="25172" y="1"/>
                    </a:lnTo>
                    <a:close/>
                  </a:path>
                </a:pathLst>
              </a:custGeom>
              <a:solidFill>
                <a:schemeClr val="accent3"/>
              </a:solidFill>
              <a:ln>
                <a:noFill/>
              </a:ln>
            </p:spPr>
            <p:txBody>
              <a:bodyPr spcFirstLastPara="1" wrap="square" lIns="91425" tIns="91425" rIns="91425" bIns="91425" anchor="ctr" anchorCtr="0">
                <a:noAutofit/>
              </a:bodyPr>
              <a:lstStyle/>
              <a:p>
                <a:endParaRPr sz="1400"/>
              </a:p>
            </p:txBody>
          </p:sp>
          <p:sp>
            <p:nvSpPr>
              <p:cNvPr id="1897" name="Google Shape;1897;p14"/>
              <p:cNvSpPr/>
              <p:nvPr/>
            </p:nvSpPr>
            <p:spPr>
              <a:xfrm>
                <a:off x="246327" y="4936829"/>
                <a:ext cx="184720" cy="158087"/>
              </a:xfrm>
              <a:custGeom>
                <a:avLst/>
                <a:gdLst/>
                <a:ahLst/>
                <a:cxnLst/>
                <a:rect l="l" t="t" r="r" b="b"/>
                <a:pathLst>
                  <a:path w="9793" h="8381" extrusionOk="0">
                    <a:moveTo>
                      <a:pt x="5587" y="0"/>
                    </a:moveTo>
                    <a:cubicBezTo>
                      <a:pt x="1863" y="0"/>
                      <a:pt x="0" y="4499"/>
                      <a:pt x="2616" y="7135"/>
                    </a:cubicBezTo>
                    <a:cubicBezTo>
                      <a:pt x="3476" y="7995"/>
                      <a:pt x="4534" y="8381"/>
                      <a:pt x="5571" y="8381"/>
                    </a:cubicBezTo>
                    <a:cubicBezTo>
                      <a:pt x="7711" y="8381"/>
                      <a:pt x="9758" y="6736"/>
                      <a:pt x="9772" y="4227"/>
                    </a:cubicBezTo>
                    <a:cubicBezTo>
                      <a:pt x="9793" y="190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98" name="Google Shape;1898;p14"/>
              <p:cNvSpPr/>
              <p:nvPr/>
            </p:nvSpPr>
            <p:spPr>
              <a:xfrm>
                <a:off x="21349" y="4936829"/>
                <a:ext cx="184739" cy="158087"/>
              </a:xfrm>
              <a:custGeom>
                <a:avLst/>
                <a:gdLst/>
                <a:ahLst/>
                <a:cxnLst/>
                <a:rect l="l" t="t" r="r" b="b"/>
                <a:pathLst>
                  <a:path w="9794" h="8381" extrusionOk="0">
                    <a:moveTo>
                      <a:pt x="5608" y="0"/>
                    </a:moveTo>
                    <a:cubicBezTo>
                      <a:pt x="1884" y="0"/>
                      <a:pt x="1" y="4478"/>
                      <a:pt x="2616" y="7135"/>
                    </a:cubicBezTo>
                    <a:cubicBezTo>
                      <a:pt x="3470" y="7995"/>
                      <a:pt x="4526" y="8381"/>
                      <a:pt x="5562" y="8381"/>
                    </a:cubicBezTo>
                    <a:cubicBezTo>
                      <a:pt x="7702" y="8381"/>
                      <a:pt x="9758" y="6736"/>
                      <a:pt x="9772" y="4227"/>
                    </a:cubicBezTo>
                    <a:cubicBezTo>
                      <a:pt x="9793" y="1904"/>
                      <a:pt x="7910" y="21"/>
                      <a:pt x="5608"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899" name="Google Shape;1899;p14"/>
              <p:cNvSpPr/>
              <p:nvPr/>
            </p:nvSpPr>
            <p:spPr>
              <a:xfrm>
                <a:off x="21462" y="4712642"/>
                <a:ext cx="184626" cy="157879"/>
              </a:xfrm>
              <a:custGeom>
                <a:avLst/>
                <a:gdLst/>
                <a:ahLst/>
                <a:cxnLst/>
                <a:rect l="l" t="t" r="r" b="b"/>
                <a:pathLst>
                  <a:path w="9788" h="8370" extrusionOk="0">
                    <a:moveTo>
                      <a:pt x="5577" y="0"/>
                    </a:moveTo>
                    <a:cubicBezTo>
                      <a:pt x="1869" y="0"/>
                      <a:pt x="1" y="4484"/>
                      <a:pt x="2610" y="7115"/>
                    </a:cubicBezTo>
                    <a:cubicBezTo>
                      <a:pt x="3464" y="7982"/>
                      <a:pt x="4520" y="8370"/>
                      <a:pt x="5556" y="8370"/>
                    </a:cubicBezTo>
                    <a:cubicBezTo>
                      <a:pt x="7696" y="8370"/>
                      <a:pt x="9752" y="6715"/>
                      <a:pt x="9766" y="4206"/>
                    </a:cubicBezTo>
                    <a:cubicBezTo>
                      <a:pt x="9787" y="1884"/>
                      <a:pt x="7904" y="0"/>
                      <a:pt x="5602" y="0"/>
                    </a:cubicBezTo>
                    <a:cubicBezTo>
                      <a:pt x="5594" y="0"/>
                      <a:pt x="5585" y="0"/>
                      <a:pt x="557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sp>
            <p:nvSpPr>
              <p:cNvPr id="1900" name="Google Shape;1900;p14"/>
              <p:cNvSpPr/>
              <p:nvPr/>
            </p:nvSpPr>
            <p:spPr>
              <a:xfrm>
                <a:off x="246327" y="4712642"/>
                <a:ext cx="184720" cy="157879"/>
              </a:xfrm>
              <a:custGeom>
                <a:avLst/>
                <a:gdLst/>
                <a:ahLst/>
                <a:cxnLst/>
                <a:rect l="l" t="t" r="r" b="b"/>
                <a:pathLst>
                  <a:path w="9793" h="8370" extrusionOk="0">
                    <a:moveTo>
                      <a:pt x="5587" y="0"/>
                    </a:moveTo>
                    <a:cubicBezTo>
                      <a:pt x="1863" y="0"/>
                      <a:pt x="0" y="4478"/>
                      <a:pt x="2616" y="7115"/>
                    </a:cubicBezTo>
                    <a:cubicBezTo>
                      <a:pt x="3469" y="7982"/>
                      <a:pt x="4525" y="8370"/>
                      <a:pt x="5562" y="8370"/>
                    </a:cubicBezTo>
                    <a:cubicBezTo>
                      <a:pt x="7702" y="8370"/>
                      <a:pt x="9758" y="6715"/>
                      <a:pt x="9772" y="4206"/>
                    </a:cubicBezTo>
                    <a:cubicBezTo>
                      <a:pt x="9793" y="1884"/>
                      <a:pt x="7909" y="0"/>
                      <a:pt x="5587" y="0"/>
                    </a:cubicBezTo>
                    <a:close/>
                  </a:path>
                </a:pathLst>
              </a:custGeom>
              <a:solidFill>
                <a:schemeClr val="accent4"/>
              </a:solidFill>
              <a:ln>
                <a:noFill/>
              </a:ln>
            </p:spPr>
            <p:txBody>
              <a:bodyPr spcFirstLastPara="1" wrap="square" lIns="91425" tIns="91425" rIns="91425" bIns="91425" anchor="ctr" anchorCtr="0">
                <a:noAutofit/>
              </a:bodyPr>
              <a:lstStyle/>
              <a:p>
                <a:endParaRPr sz="1400"/>
              </a:p>
            </p:txBody>
          </p:sp>
        </p:grpSp>
      </p:grpSp>
    </p:spTree>
    <p:extLst>
      <p:ext uri="{BB962C8B-B14F-4D97-AF65-F5344CB8AC3E}">
        <p14:creationId xmlns:p14="http://schemas.microsoft.com/office/powerpoint/2010/main" val="338801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1pPr>
            <a:lvl2pPr lvl="1">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2pPr>
            <a:lvl3pPr lvl="2">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3pPr>
            <a:lvl4pPr lvl="3">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4pPr>
            <a:lvl5pPr lvl="4">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5pPr>
            <a:lvl6pPr lvl="5">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6pPr>
            <a:lvl7pPr lvl="6">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7pPr>
            <a:lvl8pPr lvl="7">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8pPr>
            <a:lvl9pPr lvl="8">
              <a:spcBef>
                <a:spcPts val="0"/>
              </a:spcBef>
              <a:spcAft>
                <a:spcPts val="0"/>
              </a:spcAft>
              <a:buClr>
                <a:schemeClr val="lt2"/>
              </a:buClr>
              <a:buSzPts val="3300"/>
              <a:buFont typeface="Nunito Sans Black"/>
              <a:buNone/>
              <a:defRPr sz="3300">
                <a:solidFill>
                  <a:schemeClr val="lt2"/>
                </a:solidFill>
                <a:latin typeface="Nunito Sans Black"/>
                <a:ea typeface="Nunito Sans Black"/>
                <a:cs typeface="Nunito Sans Black"/>
                <a:sym typeface="Nunito San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Sans"/>
              <a:buChar char="●"/>
              <a:defRPr sz="1800">
                <a:solidFill>
                  <a:schemeClr val="dk1"/>
                </a:solidFill>
                <a:latin typeface="Nunito Sans"/>
                <a:ea typeface="Nunito Sans"/>
                <a:cs typeface="Nunito Sans"/>
                <a:sym typeface="Nunito Sans"/>
              </a:defRPr>
            </a:lvl1pPr>
            <a:lvl2pPr marL="914400" lvl="1" indent="-317500">
              <a:lnSpc>
                <a:spcPct val="115000"/>
              </a:lnSpc>
              <a:spcBef>
                <a:spcPts val="160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2pPr>
            <a:lvl3pPr marL="1371600" lvl="2" indent="-317500">
              <a:lnSpc>
                <a:spcPct val="115000"/>
              </a:lnSpc>
              <a:spcBef>
                <a:spcPts val="160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3pPr>
            <a:lvl4pPr marL="1828800" lvl="3" indent="-317500">
              <a:lnSpc>
                <a:spcPct val="115000"/>
              </a:lnSpc>
              <a:spcBef>
                <a:spcPts val="160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4pPr>
            <a:lvl5pPr marL="2286000" lvl="4" indent="-317500">
              <a:lnSpc>
                <a:spcPct val="115000"/>
              </a:lnSpc>
              <a:spcBef>
                <a:spcPts val="160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5pPr>
            <a:lvl6pPr marL="2743200" lvl="5" indent="-317500">
              <a:lnSpc>
                <a:spcPct val="115000"/>
              </a:lnSpc>
              <a:spcBef>
                <a:spcPts val="160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6pPr>
            <a:lvl7pPr marL="3200400" lvl="6" indent="-317500">
              <a:lnSpc>
                <a:spcPct val="115000"/>
              </a:lnSpc>
              <a:spcBef>
                <a:spcPts val="160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7pPr>
            <a:lvl8pPr marL="3657600" lvl="7" indent="-317500">
              <a:lnSpc>
                <a:spcPct val="115000"/>
              </a:lnSpc>
              <a:spcBef>
                <a:spcPts val="1600"/>
              </a:spcBef>
              <a:spcAft>
                <a:spcPts val="0"/>
              </a:spcAft>
              <a:buClr>
                <a:schemeClr val="dk1"/>
              </a:buClr>
              <a:buSzPts val="1400"/>
              <a:buFont typeface="Nunito Sans"/>
              <a:buChar char="○"/>
              <a:defRPr>
                <a:solidFill>
                  <a:schemeClr val="dk1"/>
                </a:solidFill>
                <a:latin typeface="Nunito Sans"/>
                <a:ea typeface="Nunito Sans"/>
                <a:cs typeface="Nunito Sans"/>
                <a:sym typeface="Nunito Sans"/>
              </a:defRPr>
            </a:lvl8pPr>
            <a:lvl9pPr marL="4114800" lvl="8" indent="-317500">
              <a:lnSpc>
                <a:spcPct val="115000"/>
              </a:lnSpc>
              <a:spcBef>
                <a:spcPts val="1600"/>
              </a:spcBef>
              <a:spcAft>
                <a:spcPts val="1600"/>
              </a:spcAft>
              <a:buClr>
                <a:schemeClr val="dk1"/>
              </a:buClr>
              <a:buSzPts val="1400"/>
              <a:buFont typeface="Nunito Sans"/>
              <a:buChar char="■"/>
              <a:defRPr>
                <a:solidFill>
                  <a:schemeClr val="dk1"/>
                </a:solidFill>
                <a:latin typeface="Nunito Sans"/>
                <a:ea typeface="Nunito Sans"/>
                <a:cs typeface="Nunito Sans"/>
                <a:sym typeface="Nunito Sans"/>
              </a:defRPr>
            </a:lvl9pPr>
          </a:lstStyle>
          <a:p>
            <a:endParaRPr/>
          </a:p>
        </p:txBody>
      </p:sp>
    </p:spTree>
    <p:extLst>
      <p:ext uri="{BB962C8B-B14F-4D97-AF65-F5344CB8AC3E}">
        <p14:creationId xmlns:p14="http://schemas.microsoft.com/office/powerpoint/2010/main" val="1283321108"/>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1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15:clr>
            <a:srgbClr val="EA4335"/>
          </p15:clr>
        </p15:guide>
        <p15:guide id="2" orient="horz">
          <p15:clr>
            <a:srgbClr val="EA4335"/>
          </p15:clr>
        </p15:guide>
        <p15:guide id="3" orient="horz" pos="341">
          <p15:clr>
            <a:srgbClr val="EA4335"/>
          </p15:clr>
        </p15:guide>
        <p15:guide id="4" pos="452">
          <p15:clr>
            <a:srgbClr val="EA4335"/>
          </p15:clr>
        </p15:guide>
        <p15:guide id="5" orient="horz" pos="2899">
          <p15:clr>
            <a:srgbClr val="EA4335"/>
          </p15:clr>
        </p15:guide>
        <p15:guide id="6" orient="horz" pos="3240">
          <p15:clr>
            <a:srgbClr val="EA4335"/>
          </p15:clr>
        </p15:guide>
        <p15:guide id="7" pos="5760">
          <p15:clr>
            <a:srgbClr val="EA4335"/>
          </p15:clr>
        </p15:guide>
        <p15:guide id="8" pos="5308">
          <p15:clr>
            <a:srgbClr val="EA4335"/>
          </p15:clr>
        </p15:guide>
        <p15:guide id="9" pos="2880">
          <p15:clr>
            <a:srgbClr val="EA4335"/>
          </p15:clr>
        </p15:guide>
        <p15:guide id="10"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23" y="1086585"/>
            <a:ext cx="8129430" cy="2970330"/>
          </a:xfrm>
          <a:prstGeom prst="rect">
            <a:avLst/>
          </a:prstGeom>
          <a:ln>
            <a:noFill/>
          </a:ln>
          <a:effectLst>
            <a:softEdge rad="112500"/>
          </a:effectLst>
        </p:spPr>
      </p:pic>
      <p:sp>
        <p:nvSpPr>
          <p:cNvPr id="2" name="Rounded Rectangle 1"/>
          <p:cNvSpPr/>
          <p:nvPr/>
        </p:nvSpPr>
        <p:spPr>
          <a:xfrm>
            <a:off x="494547" y="411510"/>
            <a:ext cx="8154906" cy="43204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143614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49087" y="525726"/>
            <a:ext cx="2456901" cy="3188484"/>
          </a:xfrm>
          <a:prstGeom prst="rect">
            <a:avLst/>
          </a:prstGeom>
        </p:spPr>
      </p:pic>
      <p:sp>
        <p:nvSpPr>
          <p:cNvPr id="4" name="Title 1"/>
          <p:cNvSpPr>
            <a:spLocks noGrp="1"/>
          </p:cNvSpPr>
          <p:nvPr>
            <p:ph type="title" idx="4294967295"/>
          </p:nvPr>
        </p:nvSpPr>
        <p:spPr>
          <a:xfrm>
            <a:off x="0" y="-61913"/>
            <a:ext cx="8901113" cy="587376"/>
          </a:xfrm>
        </p:spPr>
        <p:txBody>
          <a:bodyPr/>
          <a:lstStyle/>
          <a:p>
            <a:pPr algn="l"/>
            <a:r>
              <a:rPr lang="en-US" sz="2000" dirty="0" smtClean="0">
                <a:solidFill>
                  <a:srgbClr val="7030A0"/>
                </a:solidFill>
              </a:rPr>
              <a:t>A Look at the picture and answer the following questions.</a:t>
            </a:r>
            <a:endParaRPr lang="en-US" sz="2000" dirty="0">
              <a:solidFill>
                <a:srgbClr val="7030A0"/>
              </a:solidFill>
            </a:endParaRPr>
          </a:p>
        </p:txBody>
      </p:sp>
      <p:sp>
        <p:nvSpPr>
          <p:cNvPr id="5" name="TextBox 4"/>
          <p:cNvSpPr txBox="1"/>
          <p:nvPr/>
        </p:nvSpPr>
        <p:spPr>
          <a:xfrm>
            <a:off x="264215" y="613383"/>
            <a:ext cx="6284871" cy="3046988"/>
          </a:xfrm>
          <a:prstGeom prst="rect">
            <a:avLst/>
          </a:prstGeom>
          <a:noFill/>
        </p:spPr>
        <p:txBody>
          <a:bodyPr wrap="square" rtlCol="0">
            <a:spAutoFit/>
          </a:bodyPr>
          <a:lstStyle/>
          <a:p>
            <a:pPr algn="just">
              <a:lnSpc>
                <a:spcPct val="150000"/>
              </a:lnSpc>
            </a:pPr>
            <a:r>
              <a:rPr lang="en-U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1.What does ‘</a:t>
            </a:r>
            <a:r>
              <a:rPr lang="en-US" sz="32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Bangamata</a:t>
            </a:r>
            <a:r>
              <a:rPr lang="en-U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mean?</a:t>
            </a:r>
          </a:p>
          <a:p>
            <a:pPr algn="just">
              <a:lnSpc>
                <a:spcPct val="150000"/>
              </a:lnSpc>
            </a:pPr>
            <a:r>
              <a:rPr lang="en-U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2. Why is this great woman in </a:t>
            </a:r>
          </a:p>
          <a:p>
            <a:pPr algn="just">
              <a:lnSpc>
                <a:spcPct val="150000"/>
              </a:lnSpc>
            </a:pP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the picture called ‘</a:t>
            </a:r>
            <a:r>
              <a:rPr lang="en-US" sz="32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Bangamata</a:t>
            </a:r>
            <a:r>
              <a:rPr lang="en-U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a:t>
            </a:r>
          </a:p>
          <a:p>
            <a:pPr algn="just">
              <a:lnSpc>
                <a:spcPct val="150000"/>
              </a:lnSpc>
            </a:pPr>
            <a:r>
              <a:rPr lang="en-US"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3. What do you know about her?</a:t>
            </a:r>
            <a:endPar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136129" y="4301581"/>
            <a:ext cx="6954925" cy="523220"/>
          </a:xfrm>
          <a:prstGeom prst="rect">
            <a:avLst/>
          </a:prstGeom>
          <a:gradFill flip="none" rotWithShape="1">
            <a:gsLst>
              <a:gs pos="8000">
                <a:srgbClr val="16DED9"/>
              </a:gs>
              <a:gs pos="64000">
                <a:schemeClr val="tx1">
                  <a:lumMod val="60000"/>
                  <a:lumOff val="40000"/>
                </a:schemeClr>
              </a:gs>
              <a:gs pos="61000">
                <a:srgbClr val="90949A"/>
              </a:gs>
              <a:gs pos="35000">
                <a:schemeClr val="accent1">
                  <a:lumMod val="45000"/>
                  <a:lumOff val="55000"/>
                </a:schemeClr>
              </a:gs>
              <a:gs pos="93000">
                <a:srgbClr val="16DED9"/>
              </a:gs>
            </a:gsLst>
            <a:lin ang="8100000" scaled="1"/>
            <a:tileRect/>
          </a:gradFill>
        </p:spPr>
        <p:txBody>
          <a:bodyPr wrap="square" rtlCol="0">
            <a:spAutoFit/>
          </a:bodyPr>
          <a:lstStyle/>
          <a:p>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Let’s find out the answers from the text.</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27380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6"/>
        <p:cNvGrpSpPr/>
        <p:nvPr/>
      </p:nvGrpSpPr>
      <p:grpSpPr>
        <a:xfrm>
          <a:off x="0" y="0"/>
          <a:ext cx="0" cy="0"/>
          <a:chOff x="0" y="0"/>
          <a:chExt cx="0" cy="0"/>
        </a:xfrm>
      </p:grpSpPr>
      <p:sp>
        <p:nvSpPr>
          <p:cNvPr id="2" name="Rectangle 1"/>
          <p:cNvSpPr/>
          <p:nvPr/>
        </p:nvSpPr>
        <p:spPr>
          <a:xfrm>
            <a:off x="3788229" y="803779"/>
            <a:ext cx="4865914" cy="3290516"/>
          </a:xfrm>
          <a:prstGeom prst="rect">
            <a:avLst/>
          </a:prstGeom>
        </p:spPr>
        <p:txBody>
          <a:bodyPr wrap="square">
            <a:spAutoFit/>
          </a:bodyPr>
          <a:lstStyle/>
          <a:p>
            <a:pPr lvl="0" algn="just">
              <a:lnSpc>
                <a:spcPct val="107000"/>
              </a:lnSpc>
              <a:spcAft>
                <a:spcPts val="800"/>
              </a:spcAft>
              <a:buClrTx/>
            </a:pPr>
            <a:r>
              <a:rPr lang="en-US" sz="2000" b="1" kern="1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b="1" kern="1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Read the text about Bangamata. </a:t>
            </a:r>
            <a:endParaRPr lang="en-US" sz="2000" kern="12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ClrTx/>
            </a:pP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Sheikh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Fazilatunnesa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Mujib</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is a great woman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ìn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 history of Bangladesh. She was the wife of Father of the Nation,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Bangabandhu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Sheikh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Mujibur</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Rahman. She is called </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000" kern="1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Bangamata</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because of her motherly love and affection for the people and her sacrifice in all historical movements, specially the Liberation </a:t>
            </a:r>
            <a:r>
              <a:rPr lang="en-US" sz="20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War </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of Bangladesh</a:t>
            </a:r>
            <a:r>
              <a:rPr lang="en-US" sz="28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9112" y="587829"/>
            <a:ext cx="2619375" cy="3105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4626428" y="3233056"/>
            <a:ext cx="2351315" cy="326573"/>
          </a:xfrm>
          <a:prstGeom prst="rect">
            <a:avLst/>
          </a:prstGeom>
          <a:no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6" name="Rectangle 5"/>
          <p:cNvSpPr/>
          <p:nvPr/>
        </p:nvSpPr>
        <p:spPr>
          <a:xfrm>
            <a:off x="3788229" y="3636462"/>
            <a:ext cx="1621971" cy="381000"/>
          </a:xfrm>
          <a:prstGeom prst="rect">
            <a:avLst/>
          </a:prstGeom>
          <a:no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7" name="Line Callout 2 (Border and Accent Bar) 6"/>
          <p:cNvSpPr/>
          <p:nvPr/>
        </p:nvSpPr>
        <p:spPr>
          <a:xfrm>
            <a:off x="4278084" y="191888"/>
            <a:ext cx="3355309" cy="803779"/>
          </a:xfrm>
          <a:prstGeom prst="accentBorderCallout2">
            <a:avLst>
              <a:gd name="adj1" fmla="val 18750"/>
              <a:gd name="adj2" fmla="val -8333"/>
              <a:gd name="adj3" fmla="val 18750"/>
              <a:gd name="adj4" fmla="val -16667"/>
              <a:gd name="adj5" fmla="val 365158"/>
              <a:gd name="adj6" fmla="val 18905"/>
            </a:avLst>
          </a:prstGeom>
          <a:solidFill>
            <a:srgbClr val="F3F3F3"/>
          </a:solidFill>
          <a:ln w="38100" cap="flat" cmpd="sng" algn="ctr">
            <a:solidFill>
              <a:srgbClr val="EA999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8" name="Line Callout 2 (Border and Accent Bar) 7"/>
          <p:cNvSpPr/>
          <p:nvPr/>
        </p:nvSpPr>
        <p:spPr>
          <a:xfrm rot="10800000">
            <a:off x="158670" y="3918857"/>
            <a:ext cx="3117930" cy="1110674"/>
          </a:xfrm>
          <a:prstGeom prst="accentBorderCallout2">
            <a:avLst>
              <a:gd name="adj1" fmla="val 18750"/>
              <a:gd name="adj2" fmla="val -8333"/>
              <a:gd name="adj3" fmla="val 18750"/>
              <a:gd name="adj4" fmla="val -16667"/>
              <a:gd name="adj5" fmla="val 92015"/>
              <a:gd name="adj6" fmla="val -27824"/>
            </a:avLst>
          </a:prstGeom>
          <a:solidFill>
            <a:srgbClr val="F3F3F3"/>
          </a:solidFill>
          <a:ln w="381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9" name="TextBox 8"/>
          <p:cNvSpPr txBox="1"/>
          <p:nvPr/>
        </p:nvSpPr>
        <p:spPr>
          <a:xfrm>
            <a:off x="4369629" y="301389"/>
            <a:ext cx="3263764" cy="58477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600" dirty="0">
                <a:solidFill>
                  <a:srgbClr val="0070C0"/>
                </a:solidFill>
              </a:rPr>
              <a:t>t</a:t>
            </a:r>
            <a:r>
              <a:rPr kumimoji="0" lang="en-US" sz="1600" b="0" i="0" u="none" strike="noStrike" kern="0" cap="none" spc="0" normalizeH="0" baseline="0" noProof="0" dirty="0" smtClean="0">
                <a:ln>
                  <a:noFill/>
                </a:ln>
                <a:solidFill>
                  <a:srgbClr val="0070C0"/>
                </a:solidFill>
                <a:effectLst/>
                <a:uLnTx/>
                <a:uFillTx/>
              </a:rPr>
              <a:t>he movement which is important or likely to be important in history</a:t>
            </a:r>
          </a:p>
        </p:txBody>
      </p:sp>
      <p:sp>
        <p:nvSpPr>
          <p:cNvPr id="10" name="Line Callout 2 (Border and Accent Bar) 9"/>
          <p:cNvSpPr/>
          <p:nvPr/>
        </p:nvSpPr>
        <p:spPr>
          <a:xfrm>
            <a:off x="5878286" y="4004035"/>
            <a:ext cx="3035692" cy="1096018"/>
          </a:xfrm>
          <a:prstGeom prst="accentBorderCallout2">
            <a:avLst>
              <a:gd name="adj1" fmla="val 18750"/>
              <a:gd name="adj2" fmla="val -8333"/>
              <a:gd name="adj3" fmla="val 18750"/>
              <a:gd name="adj4" fmla="val -16667"/>
              <a:gd name="adj5" fmla="val -155034"/>
              <a:gd name="adj6" fmla="val -16773"/>
            </a:avLst>
          </a:prstGeom>
          <a:solidFill>
            <a:srgbClr val="F3F3F3"/>
          </a:solidFill>
          <a:ln w="38100" cap="flat" cmpd="sng" algn="ctr">
            <a:solidFill>
              <a:srgbClr val="EA999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12" name="TextBox 11"/>
          <p:cNvSpPr txBox="1"/>
          <p:nvPr/>
        </p:nvSpPr>
        <p:spPr>
          <a:xfrm>
            <a:off x="5845629" y="4121411"/>
            <a:ext cx="3035692"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an honorific title given to a person considered the driving force behind the establishment of a country</a:t>
            </a:r>
            <a:endParaRPr kumimoji="0" lang="en-US" b="1" i="0" u="none" strike="noStrike" kern="0" cap="none" spc="0" normalizeH="0" baseline="0" noProof="0" dirty="0" smtClean="0">
              <a:ln>
                <a:noFill/>
              </a:ln>
              <a:solidFill>
                <a:srgbClr val="0070C0"/>
              </a:solidFill>
              <a:effectLst/>
              <a:uLnTx/>
              <a:uFillTx/>
            </a:endParaRPr>
          </a:p>
        </p:txBody>
      </p:sp>
      <p:sp>
        <p:nvSpPr>
          <p:cNvPr id="13" name="TextBox 12"/>
          <p:cNvSpPr txBox="1"/>
          <p:nvPr/>
        </p:nvSpPr>
        <p:spPr>
          <a:xfrm>
            <a:off x="240908" y="4121411"/>
            <a:ext cx="3035692"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a war fought to gain independence for a country or to free it from oppression</a:t>
            </a:r>
            <a:endParaRPr kumimoji="0" lang="en-US" b="1" i="0" u="none" strike="noStrike" kern="0" cap="none" spc="0" normalizeH="0" baseline="0" noProof="0" dirty="0" smtClean="0">
              <a:ln>
                <a:noFill/>
              </a:ln>
              <a:solidFill>
                <a:srgbClr val="0070C0"/>
              </a:solidFill>
              <a:effectLst/>
              <a:uLnTx/>
              <a:uFillTx/>
            </a:endParaRPr>
          </a:p>
        </p:txBody>
      </p:sp>
      <p:sp>
        <p:nvSpPr>
          <p:cNvPr id="14" name="Rectangle 13"/>
          <p:cNvSpPr/>
          <p:nvPr/>
        </p:nvSpPr>
        <p:spPr>
          <a:xfrm>
            <a:off x="4780080" y="1914068"/>
            <a:ext cx="2273863" cy="326573"/>
          </a:xfrm>
          <a:prstGeom prst="rect">
            <a:avLst/>
          </a:prstGeom>
          <a:noFill/>
          <a:ln w="381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strips(downLeft)">
                                      <p:cBhvr>
                                        <p:cTn id="48" dur="500"/>
                                        <p:tgtEl>
                                          <p:spTgt spid="13"/>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trips(down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animBg="1"/>
      <p:bldP spid="12"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sp>
        <p:nvSpPr>
          <p:cNvPr id="2" name="Rectangle 1"/>
          <p:cNvSpPr/>
          <p:nvPr/>
        </p:nvSpPr>
        <p:spPr>
          <a:xfrm>
            <a:off x="1009634" y="328351"/>
            <a:ext cx="7990116" cy="1574149"/>
          </a:xfrm>
          <a:prstGeom prst="rect">
            <a:avLst/>
          </a:prstGeom>
          <a:solidFill>
            <a:schemeClr val="accent6">
              <a:lumMod val="40000"/>
              <a:lumOff val="60000"/>
            </a:schemeClr>
          </a:solidFill>
          <a:ln w="28575">
            <a:solidFill>
              <a:srgbClr val="00B0F0"/>
            </a:solidFill>
          </a:ln>
          <a:effectLst/>
          <a:scene3d>
            <a:camera prst="orthographicFront"/>
            <a:lightRig rig="harsh" dir="t"/>
          </a:scene3d>
          <a:sp3d>
            <a:bevelT w="139700" h="139700" prst="divot"/>
          </a:sp3d>
        </p:spPr>
        <p:txBody>
          <a:bodyPr wrap="square">
            <a:spAutoFit/>
            <a:sp3d extrusionH="57150" prstMaterial="matte">
              <a:bevelT w="63500" h="12700" prst="angle"/>
              <a:contourClr>
                <a:schemeClr val="bg1">
                  <a:lumMod val="65000"/>
                </a:schemeClr>
              </a:contourClr>
            </a:sp3d>
          </a:bodyPr>
          <a:lstStyle/>
          <a:p>
            <a:pPr lvl="0" algn="just">
              <a:lnSpc>
                <a:spcPct val="107000"/>
              </a:lnSpc>
              <a:spcAft>
                <a:spcPts val="800"/>
              </a:spcAft>
              <a:buClrTx/>
            </a:pPr>
            <a:r>
              <a:rPr lang="en-US" sz="1800" b="1" kern="1200"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This noble woman was born in </a:t>
            </a:r>
            <a:r>
              <a:rPr lang="en-US" sz="1800" b="1" kern="1200" dirty="0" err="1">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Tungipara</a:t>
            </a:r>
            <a:r>
              <a:rPr lang="en-US" sz="1800" b="1" kern="1200"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Gopalganj</a:t>
            </a:r>
            <a:r>
              <a:rPr lang="en-US" sz="1800" b="1" kern="1200"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 on 8 August 1930. She had no demands for her own. She </a:t>
            </a:r>
            <a:r>
              <a:rPr lang="en-US" sz="1800" b="1" kern="1200" dirty="0" smtClean="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lived </a:t>
            </a:r>
            <a:r>
              <a:rPr lang="en-US" sz="1800" b="1" kern="1200"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a very simple life and taught her five children how to lead an ordinary life. Gradually, she became a nation maker along with </a:t>
            </a:r>
            <a:r>
              <a:rPr lang="en-US" sz="1800" b="1" kern="1200" dirty="0" err="1">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Bangabandhu</a:t>
            </a:r>
            <a:r>
              <a:rPr lang="en-US" sz="1800" b="1" kern="1200"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 Even though she was the First </a:t>
            </a:r>
            <a:r>
              <a:rPr lang="en-US" sz="1800" b="1" kern="1200" dirty="0" err="1">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Iady</a:t>
            </a:r>
            <a:r>
              <a:rPr lang="en-US" sz="1800" b="1" kern="1200" dirty="0">
                <a:ln/>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 of Bangladesh, she had no pride and did not want luxury.</a:t>
            </a:r>
            <a:endParaRPr lang="en-US" sz="1800" b="1" kern="1200" dirty="0">
              <a:ln/>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056271" y="2223186"/>
            <a:ext cx="6041573" cy="2246769"/>
          </a:xfrm>
          <a:prstGeom prst="rect">
            <a:avLst/>
          </a:prstGeom>
          <a:gradFill>
            <a:gsLst>
              <a:gs pos="9000">
                <a:schemeClr val="accent4">
                  <a:lumMod val="45000"/>
                  <a:lumOff val="55000"/>
                  <a:alpha val="43000"/>
                </a:schemeClr>
              </a:gs>
              <a:gs pos="55000">
                <a:schemeClr val="accent4">
                  <a:lumMod val="45000"/>
                  <a:lumOff val="55000"/>
                </a:schemeClr>
              </a:gs>
              <a:gs pos="40000">
                <a:schemeClr val="accent4">
                  <a:lumMod val="45000"/>
                  <a:lumOff val="55000"/>
                </a:schemeClr>
              </a:gs>
              <a:gs pos="90000">
                <a:schemeClr val="accent4">
                  <a:lumMod val="30000"/>
                  <a:lumOff val="70000"/>
                </a:schemeClr>
              </a:gs>
            </a:gsLst>
            <a:path path="rect">
              <a:fillToRect l="100000" t="100000"/>
            </a:path>
          </a:gradFill>
          <a:ln w="38100">
            <a:solidFill>
              <a:schemeClr val="accent3">
                <a:lumMod val="75000"/>
              </a:schemeClr>
            </a:solidFill>
          </a:ln>
          <a:effectLst>
            <a:reflection blurRad="6350" stA="50000" endA="300" endPos="55500" dist="50800" dir="5400000" sy="-100000" algn="bl" rotWithShape="0"/>
          </a:effectLst>
          <a:scene3d>
            <a:camera prst="orthographicFront"/>
            <a:lightRig rig="threePt" dir="t"/>
          </a:scene3d>
          <a:sp3d>
            <a:bevelT prst="angle"/>
          </a:sp3d>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Calibri" panose="020F0502020204030204" pitchFamily="34" charset="0"/>
                <a:cs typeface="Times New Roman" panose="02020603050405020304" pitchFamily="18" charset="0"/>
              </a:rPr>
              <a:t>Bangamata always inspired </a:t>
            </a:r>
            <a:r>
              <a:rPr kumimoji="0" lang="en-US" sz="2000" b="1" i="0" u="none" strike="noStrike" kern="1200" normalizeH="0" baseline="0" noProof="0" dirty="0" err="1" smtClean="0">
                <a:ln w="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Calibri" panose="020F0502020204030204" pitchFamily="34" charset="0"/>
                <a:cs typeface="Times New Roman" panose="02020603050405020304" pitchFamily="18" charset="0"/>
              </a:rPr>
              <a:t>Bangabandhu</a:t>
            </a:r>
            <a:r>
              <a:rPr kumimoji="0" lang="en-US" sz="2000" b="1"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Calibri" panose="020F0502020204030204" pitchFamily="34" charset="0"/>
                <a:cs typeface="Times New Roman" panose="02020603050405020304" pitchFamily="18" charset="0"/>
              </a:rPr>
              <a:t>  in all difficult situations of the country. She always encouraged him to involve himself in politics freely for the people of this country. She never pulled him back and never thought of her own interests. She played a prominent role in the Six-Point Movement in 1966. </a:t>
            </a:r>
            <a:endParaRPr kumimoji="0" lang="en-US" sz="2000" b="1" i="0" u="none" strike="noStrike" kern="0" normalizeH="0" baseline="0" noProof="0" dirty="0" smtClean="0">
              <a:ln w="0"/>
              <a:solidFill>
                <a:schemeClr val="tx1"/>
              </a:solidFill>
              <a:effectLst>
                <a:outerShdw blurRad="38100" dist="19050" dir="2700000" algn="tl" rotWithShape="0">
                  <a:schemeClr val="dk1">
                    <a:alpha val="40000"/>
                  </a:schemeClr>
                </a:outerShdw>
              </a:effectLst>
              <a:uLnTx/>
              <a:uFillTx/>
            </a:endParaRPr>
          </a:p>
        </p:txBody>
      </p:sp>
      <p:sp>
        <p:nvSpPr>
          <p:cNvPr id="12" name="Rectangle 11"/>
          <p:cNvSpPr/>
          <p:nvPr/>
        </p:nvSpPr>
        <p:spPr>
          <a:xfrm>
            <a:off x="7489237" y="995182"/>
            <a:ext cx="1510513" cy="274958"/>
          </a:xfrm>
          <a:prstGeom prst="rect">
            <a:avLst/>
          </a:prstGeom>
          <a:noFill/>
          <a:ln w="38100" cap="flat" cmpd="sng" algn="ctr">
            <a:solidFill>
              <a:schemeClr val="bg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13" name="Rectangle 12"/>
          <p:cNvSpPr/>
          <p:nvPr/>
        </p:nvSpPr>
        <p:spPr>
          <a:xfrm>
            <a:off x="6319025" y="1270140"/>
            <a:ext cx="1061490" cy="289931"/>
          </a:xfrm>
          <a:prstGeom prst="rect">
            <a:avLst/>
          </a:prstGeom>
          <a:noFill/>
          <a:ln w="38100" cap="flat" cmpd="sng" algn="ctr">
            <a:solidFill>
              <a:schemeClr val="bg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15" name="Rectangle 14"/>
          <p:cNvSpPr/>
          <p:nvPr/>
        </p:nvSpPr>
        <p:spPr>
          <a:xfrm>
            <a:off x="6510412" y="3837272"/>
            <a:ext cx="2235818" cy="289931"/>
          </a:xfrm>
          <a:prstGeom prst="rect">
            <a:avLst/>
          </a:prstGeom>
          <a:noFill/>
          <a:ln w="38100" cap="flat" cmpd="sng" algn="ctr">
            <a:solidFill>
              <a:schemeClr val="bg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18" name="Line Callout 2 (Border and Accent Bar) 17"/>
          <p:cNvSpPr/>
          <p:nvPr/>
        </p:nvSpPr>
        <p:spPr>
          <a:xfrm>
            <a:off x="5775802" y="4174409"/>
            <a:ext cx="3272995" cy="1055680"/>
          </a:xfrm>
          <a:prstGeom prst="accentBorderCallout2">
            <a:avLst>
              <a:gd name="adj1" fmla="val 18750"/>
              <a:gd name="adj2" fmla="val -8333"/>
              <a:gd name="adj3" fmla="val 18750"/>
              <a:gd name="adj4" fmla="val -16667"/>
              <a:gd name="adj5" fmla="val -28948"/>
              <a:gd name="adj6" fmla="val 23447"/>
            </a:avLst>
          </a:prstGeom>
          <a:solidFill>
            <a:srgbClr val="F3F3F3"/>
          </a:solidFill>
          <a:ln w="38100" cap="flat" cmpd="sng" algn="ctr">
            <a:solidFill>
              <a:srgbClr val="EA999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22" name="TextBox 21"/>
          <p:cNvSpPr txBox="1"/>
          <p:nvPr/>
        </p:nvSpPr>
        <p:spPr>
          <a:xfrm>
            <a:off x="5818682" y="4203978"/>
            <a:ext cx="3263764"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1" dirty="0" smtClean="0">
                <a:solidFill>
                  <a:srgbClr val="FC42E1"/>
                </a:solidFill>
              </a:rPr>
              <a:t>a charter of demands enunciated by the </a:t>
            </a:r>
            <a:r>
              <a:rPr lang="en-US" b="1" dirty="0" err="1" smtClean="0">
                <a:solidFill>
                  <a:srgbClr val="FC42E1"/>
                </a:solidFill>
              </a:rPr>
              <a:t>Awami</a:t>
            </a:r>
            <a:r>
              <a:rPr lang="en-US" b="1" dirty="0" smtClean="0">
                <a:solidFill>
                  <a:srgbClr val="FC42E1"/>
                </a:solidFill>
              </a:rPr>
              <a:t> League for removing disparity between the two wings of Pakistan</a:t>
            </a:r>
            <a:endParaRPr kumimoji="0" lang="en-US" b="1" i="0" u="none" strike="noStrike" kern="0" cap="none" spc="0" normalizeH="0" baseline="0" noProof="0" dirty="0" smtClean="0">
              <a:ln>
                <a:noFill/>
              </a:ln>
              <a:solidFill>
                <a:srgbClr val="FC42E1"/>
              </a:solidFill>
              <a:effectLst/>
              <a:uLnTx/>
              <a:uFillTx/>
            </a:endParaRPr>
          </a:p>
        </p:txBody>
      </p:sp>
      <p:sp>
        <p:nvSpPr>
          <p:cNvPr id="3" name="Rounded Rectangular Callout 2"/>
          <p:cNvSpPr/>
          <p:nvPr/>
        </p:nvSpPr>
        <p:spPr>
          <a:xfrm>
            <a:off x="7199049" y="235048"/>
            <a:ext cx="2090887" cy="422325"/>
          </a:xfrm>
          <a:prstGeom prst="wedgeRoundRectCallout">
            <a:avLst>
              <a:gd name="adj1" fmla="val -19656"/>
              <a:gd name="adj2" fmla="val 135605"/>
              <a:gd name="adj3" fmla="val 16667"/>
            </a:avLst>
          </a:prstGeom>
          <a:solidFill>
            <a:srgbClr val="FC4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a:t>
            </a:r>
            <a:r>
              <a:rPr lang="en-US" sz="2000" b="1" dirty="0" smtClean="0"/>
              <a:t>ation builder</a:t>
            </a:r>
            <a:endParaRPr lang="en-US" sz="2000" b="1" dirty="0"/>
          </a:p>
        </p:txBody>
      </p:sp>
      <p:sp>
        <p:nvSpPr>
          <p:cNvPr id="4" name="Oval Callout 3"/>
          <p:cNvSpPr/>
          <p:nvPr/>
        </p:nvSpPr>
        <p:spPr>
          <a:xfrm rot="18146537">
            <a:off x="4973111" y="292172"/>
            <a:ext cx="1791596" cy="909236"/>
          </a:xfrm>
          <a:prstGeom prst="wedgeEllipseCallout">
            <a:avLst>
              <a:gd name="adj1" fmla="val -16270"/>
              <a:gd name="adj2" fmla="val 7664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r>
              <a:rPr lang="en-US" dirty="0" smtClean="0">
                <a:solidFill>
                  <a:schemeClr val="tx1"/>
                </a:solidFill>
              </a:rPr>
              <a:t>he wife of the president</a:t>
            </a:r>
            <a:endParaRPr lang="en-US" dirty="0">
              <a:solidFill>
                <a:schemeClr val="tx1"/>
              </a:solidFill>
            </a:endParaRPr>
          </a:p>
        </p:txBody>
      </p:sp>
      <p:pic>
        <p:nvPicPr>
          <p:cNvPr id="16" name="Picture 15"/>
          <p:cNvPicPr>
            <a:picLocks noChangeAspect="1"/>
          </p:cNvPicPr>
          <p:nvPr/>
        </p:nvPicPr>
        <p:blipFill>
          <a:blip r:embed="rId3"/>
          <a:stretch>
            <a:fillRect/>
          </a:stretch>
        </p:blipFill>
        <p:spPr>
          <a:xfrm>
            <a:off x="0" y="2300508"/>
            <a:ext cx="2547257" cy="2216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5" grpId="0" animBg="1"/>
      <p:bldP spid="18" grpId="0" animBg="1"/>
      <p:bldP spid="22" grpId="0"/>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758285" y="893202"/>
            <a:ext cx="7315199" cy="1738938"/>
          </a:xfrm>
          <a:prstGeom prst="rect">
            <a:avLst/>
          </a:prstGeom>
          <a:ln w="57150">
            <a:solidFill>
              <a:srgbClr val="00B050"/>
            </a:solidFill>
          </a:ln>
          <a:effectLst>
            <a:reflection blurRad="6350" stA="50000" endA="300" endPos="55500" dist="101600" dir="5400000" sy="-100000" algn="bl" rotWithShape="0"/>
          </a:effectLst>
          <a:scene3d>
            <a:camera prst="perspectiveRight"/>
            <a:lightRig rig="threePt" dir="t"/>
          </a:scene3d>
        </p:spPr>
        <p:txBody>
          <a:bodyPr wrap="square">
            <a:spAutoFit/>
          </a:bodyPr>
          <a:lstStyle/>
          <a:p>
            <a:pPr lvl="0" algn="just">
              <a:lnSpc>
                <a:spcPct val="107000"/>
              </a:lnSpc>
              <a:spcAft>
                <a:spcPts val="800"/>
              </a:spcAft>
              <a:buClrTx/>
            </a:pPr>
            <a:r>
              <a:rPr lang="en-US" sz="2000" b="1" kern="1200" dirty="0">
                <a:ln w="13462">
                  <a:solidFill>
                    <a:schemeClr val="tx1"/>
                  </a:solidFill>
                  <a:prstDash val="solid"/>
                </a:ln>
                <a:solidFill>
                  <a:schemeClr val="accent3">
                    <a:lumMod val="7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She gave the right suggestion to </a:t>
            </a:r>
            <a:r>
              <a:rPr lang="en-US" sz="2000" b="1" kern="1200" dirty="0" err="1">
                <a:ln w="13462">
                  <a:solidFill>
                    <a:schemeClr val="tx1"/>
                  </a:solidFill>
                  <a:prstDash val="solid"/>
                </a:ln>
                <a:solidFill>
                  <a:schemeClr val="accent3">
                    <a:lumMod val="7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Bangabandhu</a:t>
            </a:r>
            <a:r>
              <a:rPr lang="en-US" sz="2000" b="1" kern="1200" dirty="0">
                <a:ln w="13462">
                  <a:solidFill>
                    <a:schemeClr val="tx1"/>
                  </a:solidFill>
                  <a:prstDash val="solid"/>
                </a:ln>
                <a:solidFill>
                  <a:schemeClr val="accent3">
                    <a:lumMod val="7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 to face the </a:t>
            </a:r>
            <a:r>
              <a:rPr lang="en-US" sz="2000" b="1" kern="1200" dirty="0" err="1">
                <a:ln w="13462">
                  <a:solidFill>
                    <a:schemeClr val="tx1"/>
                  </a:solidFill>
                  <a:prstDash val="solid"/>
                </a:ln>
                <a:solidFill>
                  <a:schemeClr val="accent3">
                    <a:lumMod val="7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Agartala</a:t>
            </a:r>
            <a:r>
              <a:rPr lang="en-US" sz="2000" b="1" kern="1200" dirty="0">
                <a:ln w="13462">
                  <a:solidFill>
                    <a:schemeClr val="tx1"/>
                  </a:solidFill>
                  <a:prstDash val="solid"/>
                </a:ln>
                <a:solidFill>
                  <a:schemeClr val="accent3">
                    <a:lumMod val="7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 Conspiracy Case in 1969. She strongly supported him to participate in the General Elections in 1970 and inspired him to deliver the historic 7 March Speech in 1971. Her role in rebuilding the newly-born nation was also significant.</a:t>
            </a:r>
          </a:p>
        </p:txBody>
      </p:sp>
      <p:sp>
        <p:nvSpPr>
          <p:cNvPr id="5" name="Rectangle 4"/>
          <p:cNvSpPr/>
          <p:nvPr/>
        </p:nvSpPr>
        <p:spPr>
          <a:xfrm>
            <a:off x="1035376" y="2798809"/>
            <a:ext cx="7805851" cy="2014398"/>
          </a:xfrm>
          <a:prstGeom prst="rect">
            <a:avLst/>
          </a:prstGeom>
          <a:ln w="57150">
            <a:solidFill>
              <a:srgbClr val="00B0F0"/>
            </a:solidFill>
          </a:ln>
          <a:scene3d>
            <a:camera prst="perspectiveLeft"/>
            <a:lightRig rig="threePt" dir="t"/>
          </a:scene3d>
        </p:spPr>
        <p:txBody>
          <a:bodyPr wrap="square">
            <a:spAutoFit/>
          </a:bodyPr>
          <a:lstStyle/>
          <a:p>
            <a:pPr lvl="0" algn="just">
              <a:lnSpc>
                <a:spcPct val="107000"/>
              </a:lnSpc>
              <a:spcAft>
                <a:spcPts val="800"/>
              </a:spcAft>
              <a:buClrTx/>
            </a:pPr>
            <a:r>
              <a:rPr lang="en-US" sz="2000" b="1" kern="1200" dirty="0">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On 15 August 1975, the most tragic event in the history of Bangladesh took </a:t>
            </a:r>
            <a:r>
              <a:rPr lang="en-US" sz="2000" b="1" kern="1200" dirty="0" smtClean="0">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place. On </a:t>
            </a:r>
            <a:r>
              <a:rPr lang="en-US" sz="2000" b="1" kern="1200" dirty="0">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this very sad day Bangamata met martyrdom along with </a:t>
            </a:r>
            <a:r>
              <a:rPr lang="en-US" sz="2000" b="1" kern="1200" dirty="0" err="1">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Bangabandhu</a:t>
            </a:r>
            <a:r>
              <a:rPr lang="en-US" sz="2000" b="1" kern="1200" dirty="0">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 their three beloved sons and some close relatives. She will remain in our hearts because she and </a:t>
            </a:r>
            <a:r>
              <a:rPr lang="en-US" sz="2000" b="1" kern="1200" dirty="0" err="1">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Bangabandhu</a:t>
            </a:r>
            <a:r>
              <a:rPr lang="en-US" sz="2000" b="1" kern="1200" dirty="0">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 worked together to build a happy and prosperous ‘Sonar Bangla’ for us all</a:t>
            </a:r>
            <a:r>
              <a:rPr lang="en-US" sz="2000" b="1" kern="1200" dirty="0">
                <a:ln>
                  <a:solidFill>
                    <a:srgbClr val="FF0066"/>
                  </a:solidFill>
                </a:ln>
                <a:solidFill>
                  <a:schemeClr val="accent5">
                    <a:lumMod val="50000"/>
                  </a:schemeClr>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kern="1200" dirty="0" smtClean="0">
              <a:ln>
                <a:solidFill>
                  <a:srgbClr val="FF0066"/>
                </a:solidFill>
              </a:ln>
              <a:solidFill>
                <a:schemeClr val="accent5">
                  <a:lumMod val="50000"/>
                </a:schemeClr>
              </a:solidFill>
              <a:effectLst>
                <a:innerShdw blurRad="114300">
                  <a:prstClr val="black"/>
                </a:innerShdw>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ClrTx/>
            </a:pPr>
            <a:endParaRPr lang="en-US" sz="1050" kern="1200" dirty="0" smtClean="0">
              <a:ln>
                <a:solidFill>
                  <a:srgbClr val="FF0066"/>
                </a:solidFill>
              </a:ln>
              <a:solidFill>
                <a:srgbClr val="00B050"/>
              </a:solidFill>
              <a:effectLst>
                <a:innerShdw blurRad="114300">
                  <a:prstClr val="black"/>
                </a:inn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711201" y="1204332"/>
            <a:ext cx="3065938" cy="332367"/>
          </a:xfrm>
          <a:prstGeom prst="rect">
            <a:avLst/>
          </a:prstGeom>
          <a:noFill/>
          <a:ln w="38100" cap="flat" cmpd="sng" algn="ctr">
            <a:solidFill>
              <a:schemeClr val="bg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9" name="Rectangle 8"/>
          <p:cNvSpPr/>
          <p:nvPr/>
        </p:nvSpPr>
        <p:spPr>
          <a:xfrm>
            <a:off x="3273682" y="1920096"/>
            <a:ext cx="1981490" cy="338253"/>
          </a:xfrm>
          <a:prstGeom prst="rect">
            <a:avLst/>
          </a:prstGeom>
          <a:noFill/>
          <a:ln w="38100" cap="flat" cmpd="sng" algn="ctr">
            <a:solidFill>
              <a:schemeClr val="bg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11" name="Line Callout 2 (Border and Accent Bar) 10"/>
          <p:cNvSpPr/>
          <p:nvPr/>
        </p:nvSpPr>
        <p:spPr>
          <a:xfrm>
            <a:off x="343434" y="65553"/>
            <a:ext cx="3293145" cy="914376"/>
          </a:xfrm>
          <a:prstGeom prst="accentBorderCallout2">
            <a:avLst>
              <a:gd name="adj1" fmla="val 18750"/>
              <a:gd name="adj2" fmla="val -8333"/>
              <a:gd name="adj3" fmla="val 18750"/>
              <a:gd name="adj4" fmla="val -16667"/>
              <a:gd name="adj5" fmla="val 143730"/>
              <a:gd name="adj6" fmla="val 19688"/>
            </a:avLst>
          </a:prstGeom>
          <a:solidFill>
            <a:srgbClr val="F3F3F3"/>
          </a:solidFill>
          <a:ln w="38100" cap="flat" cmpd="sng" algn="ctr">
            <a:solidFill>
              <a:srgbClr val="EA999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ndParaRPr>
          </a:p>
        </p:txBody>
      </p:sp>
      <p:sp>
        <p:nvSpPr>
          <p:cNvPr id="16" name="TextBox 15"/>
          <p:cNvSpPr txBox="1"/>
          <p:nvPr/>
        </p:nvSpPr>
        <p:spPr>
          <a:xfrm>
            <a:off x="405449" y="44634"/>
            <a:ext cx="3029364" cy="93871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100" b="1" dirty="0">
                <a:solidFill>
                  <a:schemeClr val="accent2">
                    <a:lumMod val="50000"/>
                  </a:schemeClr>
                </a:solidFill>
              </a:rPr>
              <a:t>a</a:t>
            </a:r>
            <a:r>
              <a:rPr lang="en-US" sz="1100" b="1" dirty="0" smtClean="0">
                <a:solidFill>
                  <a:schemeClr val="accent2">
                    <a:lumMod val="50000"/>
                  </a:schemeClr>
                </a:solidFill>
              </a:rPr>
              <a:t> sedition case in Pakistan during the rule of </a:t>
            </a:r>
            <a:r>
              <a:rPr lang="en-US" sz="1100" b="1" dirty="0" err="1" smtClean="0">
                <a:solidFill>
                  <a:schemeClr val="accent2">
                    <a:lumMod val="50000"/>
                  </a:schemeClr>
                </a:solidFill>
              </a:rPr>
              <a:t>Ayub</a:t>
            </a:r>
            <a:r>
              <a:rPr lang="en-US" sz="1100" b="1" dirty="0" smtClean="0">
                <a:solidFill>
                  <a:schemeClr val="accent2">
                    <a:lumMod val="50000"/>
                  </a:schemeClr>
                </a:solidFill>
              </a:rPr>
              <a:t> Khan in 1968 against Sheikh </a:t>
            </a:r>
            <a:r>
              <a:rPr lang="en-US" sz="1100" b="1" dirty="0" err="1" smtClean="0">
                <a:solidFill>
                  <a:schemeClr val="accent2">
                    <a:lumMod val="50000"/>
                  </a:schemeClr>
                </a:solidFill>
              </a:rPr>
              <a:t>Mujibur</a:t>
            </a:r>
            <a:r>
              <a:rPr lang="en-US" sz="1100" b="1" dirty="0" smtClean="0">
                <a:solidFill>
                  <a:schemeClr val="accent2">
                    <a:lumMod val="50000"/>
                  </a:schemeClr>
                </a:solidFill>
              </a:rPr>
              <a:t> Rahman, the then leader of the </a:t>
            </a:r>
            <a:r>
              <a:rPr lang="en-US" sz="1100" b="1" dirty="0" err="1" smtClean="0">
                <a:solidFill>
                  <a:schemeClr val="accent2">
                    <a:lumMod val="50000"/>
                  </a:schemeClr>
                </a:solidFill>
              </a:rPr>
              <a:t>Awami</a:t>
            </a:r>
            <a:r>
              <a:rPr lang="en-US" sz="1100" b="1" dirty="0" smtClean="0">
                <a:solidFill>
                  <a:schemeClr val="accent2">
                    <a:lumMod val="50000"/>
                  </a:schemeClr>
                </a:solidFill>
              </a:rPr>
              <a:t> League and East Pakistan, and 34 other people</a:t>
            </a:r>
            <a:endParaRPr kumimoji="0" lang="en-US" sz="1100" b="1" i="0" u="none" strike="noStrike" kern="0" cap="none" spc="0" normalizeH="0" baseline="0" noProof="0" dirty="0" smtClean="0">
              <a:ln>
                <a:noFill/>
              </a:ln>
              <a:solidFill>
                <a:schemeClr val="accent2">
                  <a:lumMod val="50000"/>
                </a:schemeClr>
              </a:solidFill>
              <a:effectLst/>
              <a:uLnTx/>
              <a:uFillTx/>
            </a:endParaRPr>
          </a:p>
        </p:txBody>
      </p:sp>
      <p:sp>
        <p:nvSpPr>
          <p:cNvPr id="21" name="Rounded Rectangular Callout 20"/>
          <p:cNvSpPr/>
          <p:nvPr/>
        </p:nvSpPr>
        <p:spPr>
          <a:xfrm>
            <a:off x="3777139" y="552153"/>
            <a:ext cx="3954019" cy="747847"/>
          </a:xfrm>
          <a:prstGeom prst="wedgeRoundRectCallout">
            <a:avLst>
              <a:gd name="adj1" fmla="val -19656"/>
              <a:gd name="adj2" fmla="val 135605"/>
              <a:gd name="adj3" fmla="val 16667"/>
            </a:avLst>
          </a:prstGeom>
          <a:solidFill>
            <a:srgbClr val="FC4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t>i</a:t>
            </a:r>
            <a:r>
              <a:rPr lang="en-US" sz="1200" b="1" dirty="0" smtClean="0"/>
              <a:t>n the speech </a:t>
            </a:r>
            <a:r>
              <a:rPr lang="en-US" sz="1200" b="1" dirty="0" err="1" smtClean="0"/>
              <a:t>Bangabandhu</a:t>
            </a:r>
            <a:r>
              <a:rPr lang="en-US" sz="1200" b="1" dirty="0" smtClean="0"/>
              <a:t> informally declared independence of Bangladesh by announcing disobedience movement in the province</a:t>
            </a:r>
            <a:endParaRPr lang="en-US" sz="1200" b="1" dirty="0"/>
          </a:p>
        </p:txBody>
      </p:sp>
      <p:pic>
        <p:nvPicPr>
          <p:cNvPr id="2" name="Picture 1"/>
          <p:cNvPicPr>
            <a:picLocks noChangeAspect="1"/>
          </p:cNvPicPr>
          <p:nvPr/>
        </p:nvPicPr>
        <p:blipFill>
          <a:blip r:embed="rId2"/>
          <a:stretch>
            <a:fillRect/>
          </a:stretch>
        </p:blipFill>
        <p:spPr>
          <a:xfrm>
            <a:off x="-177554" y="2327600"/>
            <a:ext cx="1689301" cy="2956816"/>
          </a:xfrm>
          <a:prstGeom prst="rect">
            <a:avLst/>
          </a:prstGeom>
        </p:spPr>
      </p:pic>
    </p:spTree>
    <p:extLst>
      <p:ext uri="{BB962C8B-B14F-4D97-AF65-F5344CB8AC3E}">
        <p14:creationId xmlns:p14="http://schemas.microsoft.com/office/powerpoint/2010/main" val="4285916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1" grpId="0" animBg="1"/>
      <p:bldP spid="16"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533" y="551317"/>
            <a:ext cx="8686799" cy="368755"/>
          </a:xfrm>
          <a:prstGeom prst="rect">
            <a:avLst/>
          </a:prstGeom>
        </p:spPr>
        <p:txBody>
          <a:bodyPr wrap="square">
            <a:spAutoFit/>
          </a:bodyPr>
          <a:lstStyle/>
          <a:p>
            <a:pPr marL="228600" algn="just">
              <a:lnSpc>
                <a:spcPct val="107000"/>
              </a:lnSpc>
            </a:pPr>
            <a:r>
              <a:rPr lang="en-US" sz="1800" b="1" i="1" dirty="0" smtClean="0">
                <a:ln w="12700">
                  <a:solidFill>
                    <a:schemeClr val="accent1"/>
                  </a:solidFill>
                  <a:prstDash val="solid"/>
                </a:ln>
                <a:solidFill>
                  <a:srgbClr val="0BE925"/>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Vrinda"/>
              </a:rPr>
              <a:t>1. What does </a:t>
            </a:r>
            <a:r>
              <a:rPr lang="en-US" sz="1800" b="1" i="1" dirty="0" err="1" smtClean="0">
                <a:ln w="12700">
                  <a:solidFill>
                    <a:schemeClr val="accent1"/>
                  </a:solidFill>
                  <a:prstDash val="solid"/>
                </a:ln>
                <a:solidFill>
                  <a:srgbClr val="0BE925"/>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Vrinda"/>
              </a:rPr>
              <a:t>Bangamata</a:t>
            </a:r>
            <a:r>
              <a:rPr lang="en-US" sz="1800" b="1" i="1" dirty="0" smtClean="0">
                <a:ln w="12700">
                  <a:solidFill>
                    <a:schemeClr val="accent1"/>
                  </a:solidFill>
                  <a:prstDash val="solid"/>
                </a:ln>
                <a:solidFill>
                  <a:srgbClr val="0BE925"/>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Vrinda"/>
              </a:rPr>
              <a:t> mean?</a:t>
            </a:r>
          </a:p>
        </p:txBody>
      </p:sp>
      <p:sp>
        <p:nvSpPr>
          <p:cNvPr id="5" name="Rectangle 4"/>
          <p:cNvSpPr/>
          <p:nvPr/>
        </p:nvSpPr>
        <p:spPr>
          <a:xfrm>
            <a:off x="753396" y="874415"/>
            <a:ext cx="8390604" cy="981423"/>
          </a:xfrm>
          <a:prstGeom prst="rect">
            <a:avLst/>
          </a:prstGeom>
        </p:spPr>
        <p:txBody>
          <a:bodyPr wrap="square">
            <a:spAutoFit/>
            <a:scene3d>
              <a:camera prst="orthographicFront"/>
              <a:lightRig rig="threePt" dir="t"/>
            </a:scene3d>
            <a:sp3d extrusionH="57150">
              <a:bevelT w="38100" h="38100" prst="angle"/>
            </a:sp3d>
          </a:bodyPr>
          <a:lstStyle/>
          <a:p>
            <a:pPr marL="228600" algn="just">
              <a:lnSpc>
                <a:spcPct val="107000"/>
              </a:lnSpc>
            </a:pP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Answer: The term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consists of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and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mata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refers to ‘Bangla’ or ‘Bangladesh’ and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mata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means ‘mother’. Hence ,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means the ‘Mother of Bangladesh’.</a:t>
            </a:r>
            <a:endParaRPr lang="en-US" sz="1800" b="1" i="1" dirty="0" smtClean="0">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endParaRPr>
          </a:p>
        </p:txBody>
      </p:sp>
      <p:sp>
        <p:nvSpPr>
          <p:cNvPr id="6" name="Rectangle 5"/>
          <p:cNvSpPr/>
          <p:nvPr/>
        </p:nvSpPr>
        <p:spPr>
          <a:xfrm>
            <a:off x="666026" y="1810116"/>
            <a:ext cx="8284758" cy="338041"/>
          </a:xfrm>
          <a:prstGeom prst="rect">
            <a:avLst/>
          </a:prstGeom>
        </p:spPr>
        <p:txBody>
          <a:bodyPr wrap="square">
            <a:spAutoFit/>
          </a:bodyPr>
          <a:lstStyle/>
          <a:p>
            <a:pPr marL="228600" algn="just">
              <a:lnSpc>
                <a:spcPct val="107000"/>
              </a:lnSpc>
            </a:pPr>
            <a:r>
              <a:rPr lang="en-US" sz="1600" b="1" i="1" dirty="0" smtClean="0">
                <a:ln w="12700">
                  <a:solidFill>
                    <a:schemeClr val="accent1"/>
                  </a:solidFill>
                  <a:prstDash val="solid"/>
                </a:ln>
                <a:solidFill>
                  <a:srgbClr val="0BE925"/>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Vrinda"/>
              </a:rPr>
              <a:t>2. Why is the great woman in the picture called ‘</a:t>
            </a:r>
            <a:r>
              <a:rPr lang="en-US" sz="1600" b="1" i="1" dirty="0" err="1" smtClean="0">
                <a:ln w="12700">
                  <a:solidFill>
                    <a:schemeClr val="accent1"/>
                  </a:solidFill>
                  <a:prstDash val="solid"/>
                </a:ln>
                <a:solidFill>
                  <a:srgbClr val="0BE925"/>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Vrinda"/>
              </a:rPr>
              <a:t>Bangamata</a:t>
            </a:r>
            <a:r>
              <a:rPr lang="en-US" sz="1600" b="1" i="1" dirty="0" smtClean="0">
                <a:ln w="12700">
                  <a:solidFill>
                    <a:schemeClr val="accent1"/>
                  </a:solidFill>
                  <a:prstDash val="solid"/>
                </a:ln>
                <a:solidFill>
                  <a:srgbClr val="0BE925"/>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Vrinda"/>
              </a:rPr>
              <a:t>’?</a:t>
            </a:r>
          </a:p>
        </p:txBody>
      </p:sp>
      <p:sp>
        <p:nvSpPr>
          <p:cNvPr id="7" name="Rectangle 6"/>
          <p:cNvSpPr/>
          <p:nvPr/>
        </p:nvSpPr>
        <p:spPr>
          <a:xfrm>
            <a:off x="586691" y="2148157"/>
            <a:ext cx="8443429" cy="1277786"/>
          </a:xfrm>
          <a:prstGeom prst="rect">
            <a:avLst/>
          </a:prstGeom>
        </p:spPr>
        <p:txBody>
          <a:bodyPr wrap="square">
            <a:spAutoFit/>
            <a:scene3d>
              <a:camera prst="orthographicFront"/>
              <a:lightRig rig="threePt" dir="t"/>
            </a:scene3d>
            <a:sp3d extrusionH="57150">
              <a:bevelT w="38100" h="38100" prst="angle"/>
            </a:sp3d>
          </a:bodyPr>
          <a:lstStyle/>
          <a:p>
            <a:pPr marL="228600" algn="just">
              <a:lnSpc>
                <a:spcPct val="107000"/>
              </a:lnSpc>
            </a:pP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Answer: The great woman in the picture denotes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Sheikh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Fazilatunnesa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the wife of the Father of the Nation,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Bangabandhu</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Sheikh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Mujibur</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Rahman. She is called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because of her role in inspiring </a:t>
            </a:r>
            <a:r>
              <a:rPr lang="en-US" sz="1800" b="1" i="1" dirty="0" err="1"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Bangabandhu</a:t>
            </a:r>
            <a:r>
              <a:rPr lang="en-US" sz="1800" b="1" i="1" dirty="0" smtClean="0">
                <a:ln>
                  <a:solidFill>
                    <a:srgbClr val="002060"/>
                  </a:solidFill>
                </a:ln>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in his fight for the liberation of Bangladesh. Her sacrifice for the nation is also noteworthy.</a:t>
            </a:r>
            <a:endParaRPr lang="en-US" sz="1800" b="1" i="1" dirty="0" smtClean="0">
              <a:solidFill>
                <a:schemeClr val="bg1">
                  <a:lumMod val="10000"/>
                </a:schemeClr>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endParaRPr>
          </a:p>
        </p:txBody>
      </p:sp>
      <p:sp>
        <p:nvSpPr>
          <p:cNvPr id="8" name="Title 7"/>
          <p:cNvSpPr>
            <a:spLocks noGrp="1"/>
          </p:cNvSpPr>
          <p:nvPr>
            <p:ph type="title" idx="4294967295"/>
          </p:nvPr>
        </p:nvSpPr>
        <p:spPr>
          <a:xfrm>
            <a:off x="2843213" y="109538"/>
            <a:ext cx="6300787" cy="571500"/>
          </a:xfrm>
        </p:spPr>
        <p:txBody>
          <a:bodyPr/>
          <a:lstStyle/>
          <a:p>
            <a:r>
              <a:rPr lang="en-US" sz="2000" u="sng" dirty="0" smtClean="0">
                <a:solidFill>
                  <a:schemeClr val="bg2">
                    <a:lumMod val="50000"/>
                  </a:schemeClr>
                </a:solidFill>
              </a:rPr>
              <a:t>Answer to the questions for Activity A</a:t>
            </a:r>
            <a:endParaRPr lang="en-US" sz="2000" u="sng" dirty="0">
              <a:solidFill>
                <a:schemeClr val="bg2">
                  <a:lumMod val="50000"/>
                </a:schemeClr>
              </a:solidFill>
            </a:endParaRPr>
          </a:p>
        </p:txBody>
      </p:sp>
      <p:sp>
        <p:nvSpPr>
          <p:cNvPr id="9" name="Rectangle 8"/>
          <p:cNvSpPr/>
          <p:nvPr/>
        </p:nvSpPr>
        <p:spPr>
          <a:xfrm>
            <a:off x="548465" y="3309315"/>
            <a:ext cx="8006255" cy="368755"/>
          </a:xfrm>
          <a:prstGeom prst="rect">
            <a:avLst/>
          </a:prstGeom>
        </p:spPr>
        <p:txBody>
          <a:bodyPr wrap="square">
            <a:spAutoFit/>
          </a:bodyPr>
          <a:lstStyle/>
          <a:p>
            <a:pPr marL="228600" algn="just">
              <a:lnSpc>
                <a:spcPct val="107000"/>
              </a:lnSpc>
            </a:pPr>
            <a:r>
              <a:rPr lang="en-US" sz="1800" b="1" i="1" dirty="0" smtClean="0">
                <a:ln w="12700">
                  <a:solidFill>
                    <a:srgbClr val="61AE46"/>
                  </a:solidFill>
                  <a:prstDash val="solid"/>
                </a:ln>
                <a:solidFill>
                  <a:srgbClr val="0BE925"/>
                </a:solidFill>
                <a:effectLst>
                  <a:outerShdw dist="38100" dir="2640000" algn="bl" rotWithShape="0">
                    <a:srgbClr val="61AE46"/>
                  </a:outerShdw>
                </a:effectLst>
                <a:latin typeface="Times New Roman" panose="02020603050405020304" pitchFamily="18" charset="0"/>
                <a:ea typeface="Calibri" panose="020F0502020204030204" pitchFamily="34" charset="0"/>
                <a:cs typeface="Vrinda"/>
              </a:rPr>
              <a:t>3. What do you know about her?</a:t>
            </a:r>
          </a:p>
        </p:txBody>
      </p:sp>
      <p:sp>
        <p:nvSpPr>
          <p:cNvPr id="10" name="Rectangle 9"/>
          <p:cNvSpPr/>
          <p:nvPr/>
        </p:nvSpPr>
        <p:spPr>
          <a:xfrm>
            <a:off x="548465" y="3653501"/>
            <a:ext cx="7430813" cy="1277786"/>
          </a:xfrm>
          <a:prstGeom prst="rect">
            <a:avLst/>
          </a:prstGeom>
        </p:spPr>
        <p:txBody>
          <a:bodyPr wrap="square">
            <a:spAutoFit/>
            <a:scene3d>
              <a:camera prst="orthographicFront"/>
              <a:lightRig rig="threePt" dir="t"/>
            </a:scene3d>
            <a:sp3d extrusionH="57150">
              <a:bevelT w="38100" h="38100" prst="angle"/>
            </a:sp3d>
          </a:bodyPr>
          <a:lstStyle/>
          <a:p>
            <a:pPr marL="228600" algn="just">
              <a:lnSpc>
                <a:spcPct val="107000"/>
              </a:lnSpc>
            </a:pPr>
            <a:r>
              <a:rPr lang="en-US" sz="1800" b="1" i="1" dirty="0" smtClean="0">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Answer: </a:t>
            </a:r>
            <a:r>
              <a:rPr lang="en-US" sz="1800" b="1" i="1" dirty="0" err="1" smtClean="0">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Bangamata</a:t>
            </a:r>
            <a:r>
              <a:rPr lang="en-US" sz="1800" b="1" i="1" dirty="0" smtClean="0">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 was the wife of </a:t>
            </a:r>
            <a:r>
              <a:rPr lang="en-US" sz="1800" b="1" i="1" dirty="0" err="1" smtClean="0">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Bangabandhu</a:t>
            </a:r>
            <a:r>
              <a:rPr lang="en-US" sz="1800" b="1" i="1" dirty="0" smtClean="0">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 Sheikh </a:t>
            </a:r>
            <a:r>
              <a:rPr lang="en-US" sz="1800" b="1" i="1" dirty="0" err="1">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M</a:t>
            </a:r>
            <a:r>
              <a:rPr lang="en-US" sz="1800" b="1" i="1" dirty="0" err="1" smtClean="0">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ujibur</a:t>
            </a:r>
            <a:r>
              <a:rPr lang="en-US" sz="1800" b="1" i="1" dirty="0" smtClean="0">
                <a:ln>
                  <a:solidFill>
                    <a:srgbClr val="002060"/>
                  </a:solidFill>
                </a:ln>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rPr>
              <a:t> Rahman. She was a very simple woman and did not have any demand of her own. She was a woman with no pride and lived an ordinary life. She sacrificed her personal happiness for the sake of the nation.</a:t>
            </a:r>
            <a:endParaRPr lang="en-US" sz="1800" b="1" i="1" dirty="0" smtClean="0">
              <a:solidFill>
                <a:srgbClr val="F9F3EA">
                  <a:lumMod val="10000"/>
                </a:srgbClr>
              </a:solidFill>
              <a:effectLst>
                <a:glow rad="63500">
                  <a:srgbClr val="72A3F4">
                    <a:satMod val="175000"/>
                    <a:alpha val="40000"/>
                  </a:srgbClr>
                </a:glow>
              </a:effectLst>
              <a:latin typeface="Times New Roman" panose="02020603050405020304" pitchFamily="18" charset="0"/>
              <a:ea typeface="Calibri" panose="020F0502020204030204" pitchFamily="34" charset="0"/>
              <a:cs typeface="Vrinda"/>
            </a:endParaRPr>
          </a:p>
        </p:txBody>
      </p:sp>
    </p:spTree>
    <p:extLst>
      <p:ext uri="{BB962C8B-B14F-4D97-AF65-F5344CB8AC3E}">
        <p14:creationId xmlns:p14="http://schemas.microsoft.com/office/powerpoint/2010/main" val="1848859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1"/>
        <p:cNvGrpSpPr/>
        <p:nvPr/>
      </p:nvGrpSpPr>
      <p:grpSpPr>
        <a:xfrm>
          <a:off x="0" y="0"/>
          <a:ext cx="0" cy="0"/>
          <a:chOff x="0" y="0"/>
          <a:chExt cx="0" cy="0"/>
        </a:xfrm>
      </p:grpSpPr>
      <p:sp>
        <p:nvSpPr>
          <p:cNvPr id="4" name="Rectangle 3"/>
          <p:cNvSpPr/>
          <p:nvPr/>
        </p:nvSpPr>
        <p:spPr>
          <a:xfrm>
            <a:off x="1" y="477520"/>
            <a:ext cx="9143999" cy="1623650"/>
          </a:xfrm>
          <a:prstGeom prst="rect">
            <a:avLst/>
          </a:prstGeom>
        </p:spPr>
        <p:txBody>
          <a:bodyPr wrap="square">
            <a:spAutoFit/>
            <a:scene3d>
              <a:camera prst="orthographicFront"/>
              <a:lightRig rig="threePt" dir="t"/>
            </a:scene3d>
            <a:sp3d extrusionH="57150">
              <a:bevelT w="38100" h="38100" prst="angle"/>
            </a:sp3d>
          </a:bodyPr>
          <a:lstStyle/>
          <a:p>
            <a:pPr marL="228600">
              <a:lnSpc>
                <a:spcPct val="107000"/>
              </a:lnSpc>
            </a:pPr>
            <a:r>
              <a:rPr lang="en-US" sz="2000" b="1" i="1" dirty="0" smtClean="0">
                <a:ln>
                  <a:solidFill>
                    <a:srgbClr val="002060"/>
                  </a:solidFill>
                </a:ln>
                <a:solidFill>
                  <a:srgbClr val="002060"/>
                </a:solidFill>
                <a:effectLst>
                  <a:glow rad="63500">
                    <a:schemeClr val="accent4">
                      <a:satMod val="175000"/>
                      <a:alpha val="40000"/>
                    </a:schemeClr>
                  </a:glow>
                  <a:reflection blurRad="6350" stA="60000" endA="900" endPos="60000" dist="60007" dir="5400000" sy="-100000" algn="bl" rotWithShape="0"/>
                </a:effectLst>
                <a:latin typeface="Times New Roman" panose="02020603050405020304" pitchFamily="18" charset="0"/>
                <a:ea typeface="Calibri" panose="020F0502020204030204" pitchFamily="34" charset="0"/>
                <a:cs typeface="Vrinda"/>
              </a:rPr>
              <a:t>46                                                                     Unit Five: Great Women to Remember</a:t>
            </a:r>
          </a:p>
          <a:p>
            <a:pPr marL="228600">
              <a:lnSpc>
                <a:spcPct val="107000"/>
              </a:lnSpc>
            </a:pPr>
            <a:endParaRPr lang="en-US" sz="1200" b="1" i="1" dirty="0" smtClean="0">
              <a:solidFill>
                <a:srgbClr val="FF0066"/>
              </a:solidFill>
              <a:latin typeface="Times New Roman" panose="02020603050405020304" pitchFamily="18" charset="0"/>
              <a:ea typeface="Calibri" panose="020F0502020204030204" pitchFamily="34" charset="0"/>
              <a:cs typeface="Vrinda"/>
            </a:endParaRPr>
          </a:p>
          <a:p>
            <a:pPr marL="228600">
              <a:lnSpc>
                <a:spcPct val="107000"/>
              </a:lnSpc>
            </a:pPr>
            <a:r>
              <a:rPr lang="en-US" sz="2800" b="1" i="1" dirty="0" smtClean="0">
                <a:solidFill>
                  <a:schemeClr val="accent2">
                    <a:lumMod val="50000"/>
                  </a:schemeClr>
                </a:solidFill>
                <a:latin typeface="Times New Roman" panose="02020603050405020304" pitchFamily="18" charset="0"/>
                <a:ea typeface="Calibri" panose="020F0502020204030204" pitchFamily="34" charset="0"/>
                <a:cs typeface="Vrinda"/>
              </a:rPr>
              <a:t>C Answer the following questions.</a:t>
            </a:r>
          </a:p>
          <a:p>
            <a:pPr marL="228600">
              <a:lnSpc>
                <a:spcPct val="107000"/>
              </a:lnSpc>
            </a:pPr>
            <a:endParaRPr lang="en-US" sz="500" b="1" i="1" dirty="0" smtClean="0">
              <a:solidFill>
                <a:schemeClr val="accent2">
                  <a:lumMod val="50000"/>
                </a:schemeClr>
              </a:solidFill>
              <a:latin typeface="Times New Roman" panose="02020603050405020304" pitchFamily="18" charset="0"/>
              <a:ea typeface="Calibri" panose="020F0502020204030204" pitchFamily="34" charset="0"/>
              <a:cs typeface="Vrinda"/>
            </a:endParaRPr>
          </a:p>
          <a:p>
            <a:pPr marL="228600">
              <a:lnSpc>
                <a:spcPct val="107000"/>
              </a:lnSpc>
            </a:pPr>
            <a:r>
              <a:rPr lang="en-US" sz="2000" b="1" i="1" dirty="0" smtClean="0">
                <a:solidFill>
                  <a:srgbClr val="7030A0"/>
                </a:solidFill>
                <a:latin typeface="Times New Roman" panose="02020603050405020304" pitchFamily="18" charset="0"/>
                <a:ea typeface="Calibri" panose="020F0502020204030204" pitchFamily="34" charset="0"/>
                <a:cs typeface="Vrinda"/>
              </a:rPr>
              <a:t>      </a:t>
            </a:r>
            <a:r>
              <a:rPr lang="en-US" sz="2800" b="1" i="1" dirty="0" smtClean="0">
                <a:solidFill>
                  <a:srgbClr val="7030A0"/>
                </a:solidFill>
                <a:latin typeface="Times New Roman" panose="02020603050405020304" pitchFamily="18" charset="0"/>
                <a:ea typeface="Calibri" panose="020F0502020204030204" pitchFamily="34" charset="0"/>
                <a:cs typeface="Vrinda"/>
              </a:rPr>
              <a:t>1. What lesson did </a:t>
            </a:r>
            <a:r>
              <a:rPr lang="en-US" sz="2800" b="1" i="1" dirty="0" err="1" smtClean="0">
                <a:solidFill>
                  <a:srgbClr val="7030A0"/>
                </a:solidFill>
                <a:latin typeface="Times New Roman" panose="02020603050405020304" pitchFamily="18" charset="0"/>
                <a:ea typeface="Calibri" panose="020F0502020204030204" pitchFamily="34" charset="0"/>
                <a:cs typeface="Vrinda"/>
              </a:rPr>
              <a:t>Bangamata</a:t>
            </a:r>
            <a:r>
              <a:rPr lang="en-US" sz="2800" b="1" i="1" dirty="0" smtClean="0">
                <a:solidFill>
                  <a:srgbClr val="7030A0"/>
                </a:solidFill>
                <a:latin typeface="Times New Roman" panose="02020603050405020304" pitchFamily="18" charset="0"/>
                <a:ea typeface="Calibri" panose="020F0502020204030204" pitchFamily="34" charset="0"/>
                <a:cs typeface="Vrinda"/>
              </a:rPr>
              <a:t> teach her children?</a:t>
            </a:r>
          </a:p>
        </p:txBody>
      </p:sp>
      <p:sp>
        <p:nvSpPr>
          <p:cNvPr id="3" name="Rectangle 2"/>
          <p:cNvSpPr/>
          <p:nvPr/>
        </p:nvSpPr>
        <p:spPr>
          <a:xfrm>
            <a:off x="457200" y="1930162"/>
            <a:ext cx="8686799" cy="1444306"/>
          </a:xfrm>
          <a:prstGeom prst="rect">
            <a:avLst/>
          </a:prstGeom>
        </p:spPr>
        <p:txBody>
          <a:bodyPr wrap="square">
            <a:spAutoFit/>
            <a:scene3d>
              <a:camera prst="orthographicFront"/>
              <a:lightRig rig="threePt" dir="t"/>
            </a:scene3d>
            <a:sp3d extrusionH="57150">
              <a:bevelT w="38100" h="38100" prst="angle"/>
            </a:sp3d>
          </a:bodyPr>
          <a:lstStyle/>
          <a:p>
            <a:pPr marL="228600" algn="just">
              <a:lnSpc>
                <a:spcPct val="107000"/>
              </a:lnSpc>
            </a:pPr>
            <a:r>
              <a:rPr lang="en-US" sz="28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Answer: </a:t>
            </a:r>
            <a:r>
              <a:rPr lang="en-US" sz="2800" b="1" i="1" dirty="0" err="1"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28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Sheikh </a:t>
            </a:r>
            <a:r>
              <a:rPr lang="en-US" sz="2800" b="1" i="1" dirty="0" err="1"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Fazilatunnesa</a:t>
            </a:r>
            <a:r>
              <a:rPr lang="en-US" sz="28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herself led a very simple life and taught her five children to lead an ordinary life, too.</a:t>
            </a:r>
            <a:r>
              <a:rPr lang="en-US" sz="2800" b="1" i="1" dirty="0" smtClean="0">
                <a:ln>
                  <a:solidFill>
                    <a:srgbClr val="002060"/>
                  </a:solidFill>
                </a:ln>
                <a:solidFill>
                  <a:srgbClr val="00B0F0"/>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a:t>
            </a:r>
            <a:endParaRPr lang="en-US" sz="2800" b="1" i="1" dirty="0" smtClean="0">
              <a:solidFill>
                <a:srgbClr val="00B0F0"/>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endParaRPr>
          </a:p>
        </p:txBody>
      </p:sp>
      <p:sp>
        <p:nvSpPr>
          <p:cNvPr id="2" name="Rectangle 1"/>
          <p:cNvSpPr/>
          <p:nvPr/>
        </p:nvSpPr>
        <p:spPr>
          <a:xfrm>
            <a:off x="549630" y="3247300"/>
            <a:ext cx="8854068" cy="522259"/>
          </a:xfrm>
          <a:prstGeom prst="rect">
            <a:avLst/>
          </a:prstGeom>
        </p:spPr>
        <p:txBody>
          <a:bodyPr wrap="square">
            <a:spAutoFit/>
          </a:bodyPr>
          <a:lstStyle/>
          <a:p>
            <a:pPr marL="228600" lvl="0">
              <a:lnSpc>
                <a:spcPct val="107000"/>
              </a:lnSpc>
            </a:pPr>
            <a:r>
              <a:rPr lang="en-US" sz="2800" b="1" i="1" dirty="0" smtClean="0">
                <a:solidFill>
                  <a:srgbClr val="7030A0"/>
                </a:solidFill>
                <a:latin typeface="Times New Roman" panose="02020603050405020304" pitchFamily="18" charset="0"/>
                <a:ea typeface="Calibri" panose="020F0502020204030204" pitchFamily="34" charset="0"/>
                <a:cs typeface="Vrinda"/>
              </a:rPr>
              <a:t>2. How did she lend her life?</a:t>
            </a:r>
            <a:endParaRPr lang="en-US" sz="2800" b="1" i="1" dirty="0">
              <a:solidFill>
                <a:srgbClr val="7030A0"/>
              </a:solidFill>
              <a:latin typeface="Times New Roman" panose="02020603050405020304" pitchFamily="18" charset="0"/>
              <a:ea typeface="Calibri" panose="020F0502020204030204" pitchFamily="34" charset="0"/>
              <a:cs typeface="Vrinda"/>
            </a:endParaRPr>
          </a:p>
        </p:txBody>
      </p:sp>
      <p:sp>
        <p:nvSpPr>
          <p:cNvPr id="5" name="Rectangle 4"/>
          <p:cNvSpPr/>
          <p:nvPr/>
        </p:nvSpPr>
        <p:spPr>
          <a:xfrm>
            <a:off x="468351" y="3668096"/>
            <a:ext cx="8675649" cy="1475404"/>
          </a:xfrm>
          <a:prstGeom prst="rect">
            <a:avLst/>
          </a:prstGeom>
        </p:spPr>
        <p:txBody>
          <a:bodyPr wrap="square">
            <a:spAutoFit/>
            <a:scene3d>
              <a:camera prst="orthographicFront"/>
              <a:lightRig rig="threePt" dir="t"/>
            </a:scene3d>
            <a:sp3d extrusionH="57150">
              <a:bevelT w="38100" h="38100" prst="angle"/>
            </a:sp3d>
          </a:bodyPr>
          <a:lstStyle/>
          <a:p>
            <a:pPr marL="228600" algn="just">
              <a:lnSpc>
                <a:spcPct val="107000"/>
              </a:lnSpc>
            </a:pPr>
            <a:r>
              <a:rPr lang="en-US" sz="28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Answer: </a:t>
            </a:r>
            <a:r>
              <a:rPr lang="en-US" sz="2800" b="1" i="1" dirty="0" err="1"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28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had no demands of her own. She used to lead a very ordinary life despite being the First Lady of Bangladesh.</a:t>
            </a:r>
            <a:endParaRPr lang="en-US" sz="2800" b="1" i="1" dirty="0" smtClean="0">
              <a:solidFill>
                <a:srgbClr val="00B0F0"/>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endParaRPr>
          </a:p>
        </p:txBody>
      </p:sp>
      <p:sp>
        <p:nvSpPr>
          <p:cNvPr id="6" name="Rectangle 5"/>
          <p:cNvSpPr/>
          <p:nvPr/>
        </p:nvSpPr>
        <p:spPr>
          <a:xfrm>
            <a:off x="3108846" y="-56455"/>
            <a:ext cx="2255747" cy="584775"/>
          </a:xfrm>
          <a:prstGeom prst="rect">
            <a:avLst/>
          </a:prstGeom>
        </p:spPr>
        <p:txBody>
          <a:bodyPr wrap="none">
            <a:spAutoFit/>
          </a:bodyPr>
          <a:lstStyle/>
          <a:p>
            <a:pPr lvl="0" algn="ctr"/>
            <a:r>
              <a:rPr lang="en-US" sz="3200" b="1" i="1" u="sng" dirty="0">
                <a:solidFill>
                  <a:srgbClr val="FC42E1"/>
                </a:solidFill>
              </a:rPr>
              <a:t>Evaluation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4"/>
        <p:cNvGrpSpPr/>
        <p:nvPr/>
      </p:nvGrpSpPr>
      <p:grpSpPr>
        <a:xfrm>
          <a:off x="0" y="0"/>
          <a:ext cx="0" cy="0"/>
          <a:chOff x="0" y="0"/>
          <a:chExt cx="0" cy="0"/>
        </a:xfrm>
      </p:grpSpPr>
      <p:sp>
        <p:nvSpPr>
          <p:cNvPr id="3" name="Rectangle 2"/>
          <p:cNvSpPr/>
          <p:nvPr/>
        </p:nvSpPr>
        <p:spPr>
          <a:xfrm>
            <a:off x="289932" y="145489"/>
            <a:ext cx="8854068" cy="460895"/>
          </a:xfrm>
          <a:prstGeom prst="rect">
            <a:avLst/>
          </a:prstGeom>
        </p:spPr>
        <p:txBody>
          <a:bodyPr wrap="square">
            <a:spAutoFit/>
          </a:bodyPr>
          <a:lstStyle/>
          <a:p>
            <a:pPr marL="228600" lvl="0">
              <a:lnSpc>
                <a:spcPct val="107000"/>
              </a:lnSpc>
            </a:pPr>
            <a:r>
              <a:rPr lang="en-US" sz="2400" b="1" i="1" dirty="0" smtClean="0">
                <a:solidFill>
                  <a:srgbClr val="7030A0"/>
                </a:solidFill>
                <a:latin typeface="Times New Roman" panose="02020603050405020304" pitchFamily="18" charset="0"/>
                <a:ea typeface="Calibri" panose="020F0502020204030204" pitchFamily="34" charset="0"/>
                <a:cs typeface="Vrinda"/>
              </a:rPr>
              <a:t>3. How did she help the Father of the Nation?</a:t>
            </a:r>
            <a:endParaRPr lang="en-US" sz="2400" b="1" i="1" dirty="0">
              <a:solidFill>
                <a:srgbClr val="7030A0"/>
              </a:solidFill>
              <a:latin typeface="Times New Roman" panose="02020603050405020304" pitchFamily="18" charset="0"/>
              <a:ea typeface="Calibri" panose="020F0502020204030204" pitchFamily="34" charset="0"/>
              <a:cs typeface="Vrinda"/>
            </a:endParaRPr>
          </a:p>
        </p:txBody>
      </p:sp>
      <p:sp>
        <p:nvSpPr>
          <p:cNvPr id="5" name="Rectangle 4"/>
          <p:cNvSpPr/>
          <p:nvPr/>
        </p:nvSpPr>
        <p:spPr>
          <a:xfrm>
            <a:off x="292785" y="605104"/>
            <a:ext cx="8282762" cy="1251240"/>
          </a:xfrm>
          <a:prstGeom prst="rect">
            <a:avLst/>
          </a:prstGeom>
        </p:spPr>
        <p:txBody>
          <a:bodyPr wrap="square">
            <a:spAutoFit/>
            <a:scene3d>
              <a:camera prst="orthographicFront"/>
              <a:lightRig rig="threePt" dir="t"/>
            </a:scene3d>
            <a:sp3d extrusionH="57150">
              <a:bevelT w="38100" h="38100" prst="angle"/>
            </a:sp3d>
          </a:bodyPr>
          <a:lstStyle/>
          <a:p>
            <a:pPr marL="228600" algn="just">
              <a:lnSpc>
                <a:spcPct val="107000"/>
              </a:lnSpc>
            </a:pPr>
            <a:r>
              <a:rPr lang="en-US" sz="24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Answer: </a:t>
            </a:r>
            <a:r>
              <a:rPr lang="en-US" sz="2400" b="1" i="1" dirty="0" err="1"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24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had no demands of her own. She used to lead a very ordinary life despite being the First Lady of Bangladesh.</a:t>
            </a:r>
            <a:endParaRPr lang="en-US" sz="2400" b="1" i="1" dirty="0" smtClean="0">
              <a:solidFill>
                <a:srgbClr val="00B0F0"/>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endParaRPr>
          </a:p>
        </p:txBody>
      </p:sp>
      <p:sp>
        <p:nvSpPr>
          <p:cNvPr id="6" name="Rectangle 5"/>
          <p:cNvSpPr/>
          <p:nvPr/>
        </p:nvSpPr>
        <p:spPr>
          <a:xfrm>
            <a:off x="159116" y="1856344"/>
            <a:ext cx="8854068" cy="460895"/>
          </a:xfrm>
          <a:prstGeom prst="rect">
            <a:avLst/>
          </a:prstGeom>
        </p:spPr>
        <p:txBody>
          <a:bodyPr wrap="square">
            <a:spAutoFit/>
          </a:bodyPr>
          <a:lstStyle/>
          <a:p>
            <a:pPr marL="228600" lvl="0">
              <a:lnSpc>
                <a:spcPct val="107000"/>
              </a:lnSpc>
            </a:pPr>
            <a:r>
              <a:rPr lang="en-US" sz="2400" b="1" i="1" dirty="0" smtClean="0">
                <a:solidFill>
                  <a:srgbClr val="7030A0"/>
                </a:solidFill>
                <a:latin typeface="Times New Roman" panose="02020603050405020304" pitchFamily="18" charset="0"/>
                <a:ea typeface="Calibri" panose="020F0502020204030204" pitchFamily="34" charset="0"/>
                <a:cs typeface="Vrinda"/>
              </a:rPr>
              <a:t>4. What lesson do you learn from </a:t>
            </a:r>
            <a:r>
              <a:rPr lang="en-US" sz="2400" b="1" i="1" dirty="0" err="1" smtClean="0">
                <a:solidFill>
                  <a:srgbClr val="7030A0"/>
                </a:solidFill>
                <a:latin typeface="Times New Roman" panose="02020603050405020304" pitchFamily="18" charset="0"/>
                <a:ea typeface="Calibri" panose="020F0502020204030204" pitchFamily="34" charset="0"/>
                <a:cs typeface="Vrinda"/>
              </a:rPr>
              <a:t>Bangamata’s</a:t>
            </a:r>
            <a:r>
              <a:rPr lang="en-US" sz="2400" b="1" i="1" dirty="0" smtClean="0">
                <a:solidFill>
                  <a:srgbClr val="7030A0"/>
                </a:solidFill>
                <a:latin typeface="Times New Roman" panose="02020603050405020304" pitchFamily="18" charset="0"/>
                <a:ea typeface="Calibri" panose="020F0502020204030204" pitchFamily="34" charset="0"/>
                <a:cs typeface="Vrinda"/>
              </a:rPr>
              <a:t> life?</a:t>
            </a:r>
            <a:endParaRPr lang="en-US" sz="2400" b="1" i="1" dirty="0">
              <a:solidFill>
                <a:srgbClr val="7030A0"/>
              </a:solidFill>
              <a:latin typeface="Times New Roman" panose="02020603050405020304" pitchFamily="18" charset="0"/>
              <a:ea typeface="Calibri" panose="020F0502020204030204" pitchFamily="34" charset="0"/>
              <a:cs typeface="Vrinda"/>
            </a:endParaRPr>
          </a:p>
        </p:txBody>
      </p:sp>
      <p:sp>
        <p:nvSpPr>
          <p:cNvPr id="7" name="Rectangle 6"/>
          <p:cNvSpPr/>
          <p:nvPr/>
        </p:nvSpPr>
        <p:spPr>
          <a:xfrm>
            <a:off x="193867" y="2378603"/>
            <a:ext cx="8282762" cy="2463367"/>
          </a:xfrm>
          <a:prstGeom prst="rect">
            <a:avLst/>
          </a:prstGeom>
        </p:spPr>
        <p:txBody>
          <a:bodyPr wrap="square">
            <a:spAutoFit/>
            <a:scene3d>
              <a:camera prst="orthographicFront"/>
              <a:lightRig rig="threePt" dir="t"/>
            </a:scene3d>
            <a:sp3d extrusionH="57150">
              <a:bevelT w="38100" h="38100" prst="angle"/>
            </a:sp3d>
          </a:bodyPr>
          <a:lstStyle/>
          <a:p>
            <a:pPr marL="228600" algn="just">
              <a:lnSpc>
                <a:spcPct val="107000"/>
              </a:lnSpc>
            </a:pPr>
            <a:r>
              <a:rPr lang="en-US" sz="24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Answer: We learn from the life of </a:t>
            </a:r>
            <a:r>
              <a:rPr lang="en-US" sz="2400" b="1" i="1" dirty="0" err="1"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24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 that the love for the nation is the most important thing in our life. Throughout her life, she led a simple life and taught her children to do the same. She sacrificed her personal joy for the sake of the nation. Her motherly love for the country has made her </a:t>
            </a:r>
            <a:r>
              <a:rPr lang="en-US" sz="2400" b="1" i="1" dirty="0" err="1"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Bangamata</a:t>
            </a:r>
            <a:r>
              <a:rPr lang="en-US" sz="2400" b="1" i="1" dirty="0" smtClean="0">
                <a:ln>
                  <a:solidFill>
                    <a:srgbClr val="002060"/>
                  </a:solidFill>
                </a:ln>
                <a:solidFill>
                  <a:srgbClr val="16DED9"/>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rPr>
              <a:t>.</a:t>
            </a:r>
            <a:endParaRPr lang="en-US" sz="2400" b="1" i="1" dirty="0" smtClean="0">
              <a:solidFill>
                <a:srgbClr val="00B0F0"/>
              </a:solidFill>
              <a:effectLst>
                <a:glow rad="63500">
                  <a:schemeClr val="accent4">
                    <a:satMod val="175000"/>
                    <a:alpha val="40000"/>
                  </a:schemeClr>
                </a:glow>
              </a:effectLst>
              <a:latin typeface="Times New Roman" panose="02020603050405020304" pitchFamily="18" charset="0"/>
              <a:ea typeface="Calibri" panose="020F0502020204030204" pitchFamily="34" charset="0"/>
              <a:cs typeface="Vrind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edge">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1"/>
        <p:cNvGrpSpPr/>
        <p:nvPr/>
      </p:nvGrpSpPr>
      <p:grpSpPr>
        <a:xfrm>
          <a:off x="0" y="0"/>
          <a:ext cx="0" cy="0"/>
          <a:chOff x="0" y="0"/>
          <a:chExt cx="0" cy="0"/>
        </a:xfrm>
      </p:grpSpPr>
      <p:sp>
        <p:nvSpPr>
          <p:cNvPr id="3" name="Rectangle 2"/>
          <p:cNvSpPr/>
          <p:nvPr/>
        </p:nvSpPr>
        <p:spPr>
          <a:xfrm>
            <a:off x="0" y="0"/>
            <a:ext cx="9143999" cy="1755481"/>
          </a:xfrm>
          <a:prstGeom prst="rect">
            <a:avLst/>
          </a:prstGeom>
        </p:spPr>
        <p:txBody>
          <a:bodyPr wrap="square">
            <a:spAutoFit/>
            <a:scene3d>
              <a:camera prst="orthographicFront"/>
              <a:lightRig rig="threePt" dir="t"/>
            </a:scene3d>
            <a:sp3d extrusionH="57150">
              <a:bevelT w="38100" h="38100" prst="angle"/>
            </a:sp3d>
          </a:bodyPr>
          <a:lstStyle/>
          <a:p>
            <a:pPr marL="228600">
              <a:lnSpc>
                <a:spcPct val="107000"/>
              </a:lnSpc>
            </a:pPr>
            <a:r>
              <a:rPr lang="en-US" sz="2000" b="1" i="1" dirty="0" smtClean="0">
                <a:ln>
                  <a:solidFill>
                    <a:srgbClr val="002060"/>
                  </a:solidFill>
                </a:ln>
                <a:solidFill>
                  <a:srgbClr val="002060"/>
                </a:solidFill>
                <a:effectLst>
                  <a:glow rad="63500">
                    <a:schemeClr val="accent4">
                      <a:satMod val="175000"/>
                      <a:alpha val="40000"/>
                    </a:schemeClr>
                  </a:glow>
                  <a:reflection blurRad="6350" stA="60000" endA="900" endPos="60000" dist="60007" dir="5400000" sy="-100000" algn="bl" rotWithShape="0"/>
                </a:effectLst>
                <a:latin typeface="Times New Roman" panose="02020603050405020304" pitchFamily="18" charset="0"/>
                <a:ea typeface="Calibri" panose="020F0502020204030204" pitchFamily="34" charset="0"/>
                <a:cs typeface="Vrinda"/>
              </a:rPr>
              <a:t>46                                                                     Unit Five: Great Women to Remember</a:t>
            </a:r>
          </a:p>
          <a:p>
            <a:pPr marL="228600">
              <a:lnSpc>
                <a:spcPct val="107000"/>
              </a:lnSpc>
            </a:pPr>
            <a:endParaRPr lang="en-US" sz="1200" b="1" i="1" dirty="0">
              <a:solidFill>
                <a:srgbClr val="FF0066"/>
              </a:solidFill>
              <a:latin typeface="Times New Roman" panose="02020603050405020304" pitchFamily="18" charset="0"/>
              <a:ea typeface="Calibri" panose="020F0502020204030204" pitchFamily="34" charset="0"/>
              <a:cs typeface="Vrinda"/>
            </a:endParaRPr>
          </a:p>
          <a:p>
            <a:pPr marL="228600">
              <a:lnSpc>
                <a:spcPct val="107000"/>
              </a:lnSpc>
            </a:pPr>
            <a:r>
              <a:rPr lang="en-US" sz="2200" b="1" i="1" dirty="0" smtClean="0">
                <a:solidFill>
                  <a:schemeClr val="accent2">
                    <a:lumMod val="50000"/>
                  </a:schemeClr>
                </a:solidFill>
                <a:latin typeface="Times New Roman" panose="02020603050405020304" pitchFamily="18" charset="0"/>
                <a:ea typeface="Calibri" panose="020F0502020204030204" pitchFamily="34" charset="0"/>
                <a:cs typeface="Vrinda"/>
              </a:rPr>
              <a:t>D. Read the text again and find </a:t>
            </a:r>
            <a:r>
              <a:rPr lang="en-US" sz="2200" b="1" i="1" dirty="0" err="1" smtClean="0">
                <a:solidFill>
                  <a:schemeClr val="accent2">
                    <a:lumMod val="50000"/>
                  </a:schemeClr>
                </a:solidFill>
                <a:latin typeface="Times New Roman" panose="02020603050405020304" pitchFamily="18" charset="0"/>
                <a:ea typeface="Calibri" panose="020F0502020204030204" pitchFamily="34" charset="0"/>
                <a:cs typeface="Vrinda"/>
              </a:rPr>
              <a:t>Bangamata’s</a:t>
            </a:r>
            <a:r>
              <a:rPr lang="en-US" sz="2200" b="1" i="1" dirty="0" smtClean="0">
                <a:solidFill>
                  <a:schemeClr val="accent2">
                    <a:lumMod val="50000"/>
                  </a:schemeClr>
                </a:solidFill>
                <a:latin typeface="Times New Roman" panose="02020603050405020304" pitchFamily="18" charset="0"/>
                <a:ea typeface="Calibri" panose="020F0502020204030204" pitchFamily="34" charset="0"/>
                <a:cs typeface="Vrinda"/>
              </a:rPr>
              <a:t> ideals and contribution.</a:t>
            </a:r>
          </a:p>
          <a:p>
            <a:pPr marL="228600">
              <a:lnSpc>
                <a:spcPct val="107000"/>
              </a:lnSpc>
            </a:pPr>
            <a:r>
              <a:rPr lang="en-US" sz="2200" b="1" i="1" dirty="0" smtClean="0">
                <a:solidFill>
                  <a:schemeClr val="accent2">
                    <a:lumMod val="50000"/>
                  </a:schemeClr>
                </a:solidFill>
                <a:latin typeface="Times New Roman" panose="02020603050405020304" pitchFamily="18" charset="0"/>
                <a:ea typeface="Calibri" panose="020F0502020204030204" pitchFamily="34" charset="0"/>
                <a:cs typeface="Vrinda"/>
              </a:rPr>
              <a:t> Fill in each gap with the information. One is done for you.</a:t>
            </a:r>
          </a:p>
          <a:p>
            <a:pPr marL="228600">
              <a:lnSpc>
                <a:spcPct val="107000"/>
              </a:lnSpc>
            </a:pPr>
            <a:endParaRPr lang="en-US" sz="500" b="1" i="1" dirty="0" smtClean="0">
              <a:solidFill>
                <a:schemeClr val="accent2">
                  <a:lumMod val="50000"/>
                </a:schemeClr>
              </a:solidFill>
              <a:latin typeface="Times New Roman" panose="02020603050405020304" pitchFamily="18" charset="0"/>
              <a:ea typeface="Calibri" panose="020F0502020204030204" pitchFamily="34" charset="0"/>
              <a:cs typeface="Vrinda"/>
            </a:endParaRPr>
          </a:p>
          <a:p>
            <a:pPr marL="228600">
              <a:lnSpc>
                <a:spcPct val="107000"/>
              </a:lnSpc>
            </a:pPr>
            <a:r>
              <a:rPr lang="en-US" sz="2000" b="1" i="1" dirty="0" smtClean="0">
                <a:solidFill>
                  <a:srgbClr val="7030A0"/>
                </a:solidFill>
                <a:latin typeface="Times New Roman" panose="02020603050405020304" pitchFamily="18" charset="0"/>
                <a:ea typeface="Calibri" panose="020F0502020204030204" pitchFamily="34" charset="0"/>
                <a:cs typeface="Vrinda"/>
              </a:rPr>
              <a:t>      </a:t>
            </a:r>
            <a:endParaRPr lang="en-US" sz="2800" b="1" i="1" dirty="0" smtClean="0">
              <a:solidFill>
                <a:srgbClr val="7030A0"/>
              </a:solidFill>
              <a:latin typeface="Times New Roman" panose="02020603050405020304" pitchFamily="18" charset="0"/>
              <a:ea typeface="Calibri" panose="020F0502020204030204" pitchFamily="34" charset="0"/>
              <a:cs typeface="Vrinda"/>
            </a:endParaRPr>
          </a:p>
        </p:txBody>
      </p:sp>
      <p:graphicFrame>
        <p:nvGraphicFramePr>
          <p:cNvPr id="2" name="Diagram 1"/>
          <p:cNvGraphicFramePr/>
          <p:nvPr>
            <p:extLst>
              <p:ext uri="{D42A27DB-BD31-4B8C-83A1-F6EECF244321}">
                <p14:modId xmlns:p14="http://schemas.microsoft.com/office/powerpoint/2010/main" val="1200843162"/>
              </p:ext>
            </p:extLst>
          </p:nvPr>
        </p:nvGraphicFramePr>
        <p:xfrm>
          <a:off x="0" y="1643865"/>
          <a:ext cx="1623317" cy="2085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V="1">
            <a:off x="1366463" y="2683268"/>
            <a:ext cx="400691" cy="10274"/>
          </a:xfrm>
          <a:prstGeom prst="straightConnector1">
            <a:avLst/>
          </a:prstGeom>
          <a:ln w="57150">
            <a:solidFill>
              <a:srgbClr val="FC42E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Diagram 15"/>
          <p:cNvGraphicFramePr/>
          <p:nvPr>
            <p:extLst>
              <p:ext uri="{D42A27DB-BD31-4B8C-83A1-F6EECF244321}">
                <p14:modId xmlns:p14="http://schemas.microsoft.com/office/powerpoint/2010/main" val="2471061646"/>
              </p:ext>
            </p:extLst>
          </p:nvPr>
        </p:nvGraphicFramePr>
        <p:xfrm>
          <a:off x="1672975" y="1590782"/>
          <a:ext cx="1623317" cy="20856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569941793"/>
              </p:ext>
            </p:extLst>
          </p:nvPr>
        </p:nvGraphicFramePr>
        <p:xfrm>
          <a:off x="5423042" y="1508589"/>
          <a:ext cx="1623317" cy="20856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9" name="Diagram 18"/>
          <p:cNvGraphicFramePr/>
          <p:nvPr>
            <p:extLst>
              <p:ext uri="{D42A27DB-BD31-4B8C-83A1-F6EECF244321}">
                <p14:modId xmlns:p14="http://schemas.microsoft.com/office/powerpoint/2010/main" val="3426994626"/>
              </p:ext>
            </p:extLst>
          </p:nvPr>
        </p:nvGraphicFramePr>
        <p:xfrm>
          <a:off x="7350303" y="1436670"/>
          <a:ext cx="1793697" cy="208565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0" name="Diagram 19"/>
          <p:cNvGraphicFramePr/>
          <p:nvPr>
            <p:extLst>
              <p:ext uri="{D42A27DB-BD31-4B8C-83A1-F6EECF244321}">
                <p14:modId xmlns:p14="http://schemas.microsoft.com/office/powerpoint/2010/main" val="3893612985"/>
              </p:ext>
            </p:extLst>
          </p:nvPr>
        </p:nvGraphicFramePr>
        <p:xfrm>
          <a:off x="3563421" y="1558247"/>
          <a:ext cx="1623317" cy="208565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1" name="Straight Arrow Connector 20"/>
          <p:cNvCxnSpPr/>
          <p:nvPr/>
        </p:nvCxnSpPr>
        <p:spPr>
          <a:xfrm>
            <a:off x="3184989" y="2664432"/>
            <a:ext cx="380144" cy="10274"/>
          </a:xfrm>
          <a:prstGeom prst="straightConnector1">
            <a:avLst/>
          </a:prstGeom>
          <a:ln w="57150">
            <a:solidFill>
              <a:srgbClr val="FC42E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78175" y="2563401"/>
            <a:ext cx="359596" cy="2"/>
          </a:xfrm>
          <a:prstGeom prst="straightConnector1">
            <a:avLst/>
          </a:prstGeom>
          <a:ln w="57150">
            <a:solidFill>
              <a:srgbClr val="FC42E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37798" y="2547991"/>
            <a:ext cx="440077" cy="0"/>
          </a:xfrm>
          <a:prstGeom prst="straightConnector1">
            <a:avLst/>
          </a:prstGeom>
          <a:ln w="57150">
            <a:solidFill>
              <a:srgbClr val="FC42E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fltVal val="0"/>
                                          </p:val>
                                        </p:tav>
                                        <p:tav tm="100000">
                                          <p:val>
                                            <p:strVal val="#ppt_w"/>
                                          </p:val>
                                        </p:tav>
                                      </p:tavLst>
                                    </p:anim>
                                    <p:anim calcmode="lin" valueType="num">
                                      <p:cBhvr>
                                        <p:cTn id="42" dur="1000" fill="hold"/>
                                        <p:tgtEl>
                                          <p:spTgt spid="20"/>
                                        </p:tgtEl>
                                        <p:attrNameLst>
                                          <p:attrName>ppt_h</p:attrName>
                                        </p:attrNameLst>
                                      </p:cBhvr>
                                      <p:tavLst>
                                        <p:tav tm="0">
                                          <p:val>
                                            <p:fltVal val="0"/>
                                          </p:val>
                                        </p:tav>
                                        <p:tav tm="100000">
                                          <p:val>
                                            <p:strVal val="#ppt_h"/>
                                          </p:val>
                                        </p:tav>
                                      </p:tavLst>
                                    </p:anim>
                                    <p:anim calcmode="lin" valueType="num">
                                      <p:cBhvr>
                                        <p:cTn id="4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 calcmode="lin" valueType="num">
                                      <p:cBhvr>
                                        <p:cTn id="5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1000" fill="hold"/>
                                        <p:tgtEl>
                                          <p:spTgt spid="19"/>
                                        </p:tgtEl>
                                        <p:attrNameLst>
                                          <p:attrName>ppt_w</p:attrName>
                                        </p:attrNameLst>
                                      </p:cBhvr>
                                      <p:tavLst>
                                        <p:tav tm="0">
                                          <p:val>
                                            <p:fltVal val="0"/>
                                          </p:val>
                                        </p:tav>
                                        <p:tav tm="100000">
                                          <p:val>
                                            <p:strVal val="#ppt_w"/>
                                          </p:val>
                                        </p:tav>
                                      </p:tavLst>
                                    </p:anim>
                                    <p:anim calcmode="lin" valueType="num">
                                      <p:cBhvr>
                                        <p:cTn id="72" dur="1000" fill="hold"/>
                                        <p:tgtEl>
                                          <p:spTgt spid="19"/>
                                        </p:tgtEl>
                                        <p:attrNameLst>
                                          <p:attrName>ppt_h</p:attrName>
                                        </p:attrNameLst>
                                      </p:cBhvr>
                                      <p:tavLst>
                                        <p:tav tm="0">
                                          <p:val>
                                            <p:fltVal val="0"/>
                                          </p:val>
                                        </p:tav>
                                        <p:tav tm="100000">
                                          <p:val>
                                            <p:strVal val="#ppt_h"/>
                                          </p:val>
                                        </p:tav>
                                      </p:tavLst>
                                    </p:anim>
                                    <p:anim calcmode="lin" valueType="num">
                                      <p:cBhvr>
                                        <p:cTn id="7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AsOne/>
      </p:bldGraphic>
      <p:bldGraphic spid="16" grpId="0">
        <p:bldAsOne/>
      </p:bldGraphic>
      <p:bldGraphic spid="18" grpId="0">
        <p:bldAsOne/>
      </p:bldGraphic>
      <p:bldGraphic spid="19" grpId="0">
        <p:bldAsOne/>
      </p:bldGraphic>
      <p:bldGraphic spid="2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0"/>
        <p:cNvGrpSpPr/>
        <p:nvPr/>
      </p:nvGrpSpPr>
      <p:grpSpPr>
        <a:xfrm>
          <a:off x="0" y="0"/>
          <a:ext cx="0" cy="0"/>
          <a:chOff x="0" y="0"/>
          <a:chExt cx="0" cy="0"/>
        </a:xfrm>
      </p:grpSpPr>
      <p:sp>
        <p:nvSpPr>
          <p:cNvPr id="2" name="Parallelogram 1"/>
          <p:cNvSpPr/>
          <p:nvPr/>
        </p:nvSpPr>
        <p:spPr>
          <a:xfrm>
            <a:off x="1019175" y="0"/>
            <a:ext cx="4294505" cy="629920"/>
          </a:xfrm>
          <a:prstGeom prst="parallelogram">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50" dirty="0" smtClean="0">
                <a:ln w="9525" cmpd="sng">
                  <a:solidFill>
                    <a:schemeClr val="accent1"/>
                  </a:solidFill>
                  <a:prstDash val="solid"/>
                </a:ln>
                <a:solidFill>
                  <a:srgbClr val="70AD47">
                    <a:tint val="1000"/>
                  </a:srgbClr>
                </a:solidFill>
                <a:effectLst>
                  <a:glow rad="38100">
                    <a:schemeClr val="accent1">
                      <a:alpha val="40000"/>
                    </a:schemeClr>
                  </a:glow>
                </a:effectLst>
              </a:rPr>
              <a:t>E Project Work</a:t>
            </a:r>
            <a:endPar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Snip Diagonal Corner Rectangle 2"/>
          <p:cNvSpPr/>
          <p:nvPr/>
        </p:nvSpPr>
        <p:spPr>
          <a:xfrm>
            <a:off x="256771" y="629920"/>
            <a:ext cx="2760749" cy="4389120"/>
          </a:xfrm>
          <a:prstGeom prst="snip2Diag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Plan and design a wall magazine for your school on </a:t>
            </a:r>
            <a:r>
              <a:rPr lang="en-US" sz="2000" dirty="0" err="1" smtClean="0"/>
              <a:t>Bangamata</a:t>
            </a:r>
            <a:r>
              <a:rPr lang="en-US" sz="2000" dirty="0" smtClean="0"/>
              <a:t> and </a:t>
            </a:r>
            <a:r>
              <a:rPr lang="en-US" sz="2000" dirty="0" err="1" smtClean="0"/>
              <a:t>Bangabandhu</a:t>
            </a:r>
            <a:r>
              <a:rPr lang="en-US" sz="2000" dirty="0" smtClean="0"/>
              <a:t> on the observance of 15</a:t>
            </a:r>
            <a:r>
              <a:rPr lang="en-US" sz="2000" baseline="30000" dirty="0" smtClean="0"/>
              <a:t>th</a:t>
            </a:r>
            <a:r>
              <a:rPr lang="en-US" sz="2000" dirty="0" smtClean="0"/>
              <a:t> August, National Mourning Day. Call for poems, short – stories and essays on these two great persons from your class.</a:t>
            </a:r>
            <a:endParaRPr lang="en-US" sz="2000" dirty="0"/>
          </a:p>
        </p:txBody>
      </p:sp>
      <p:pic>
        <p:nvPicPr>
          <p:cNvPr id="4" name="Picture 3"/>
          <p:cNvPicPr>
            <a:picLocks noChangeAspect="1"/>
          </p:cNvPicPr>
          <p:nvPr/>
        </p:nvPicPr>
        <p:blipFill>
          <a:blip r:embed="rId3"/>
          <a:stretch>
            <a:fillRect/>
          </a:stretch>
        </p:blipFill>
        <p:spPr>
          <a:xfrm>
            <a:off x="5657850" y="-237981"/>
            <a:ext cx="3143250" cy="148258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nip Single Corner Rectangle 4"/>
          <p:cNvSpPr/>
          <p:nvPr/>
        </p:nvSpPr>
        <p:spPr>
          <a:xfrm>
            <a:off x="3166427" y="1127760"/>
            <a:ext cx="6046470" cy="4015740"/>
          </a:xfrm>
          <a:prstGeom prst="snip1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000" b="1" dirty="0" smtClean="0">
                <a:solidFill>
                  <a:schemeClr val="tx1"/>
                </a:solidFill>
              </a:rPr>
              <a:t>Firstly, from a committee for this work.</a:t>
            </a:r>
          </a:p>
          <a:p>
            <a:pPr marL="342900" indent="-342900" algn="just">
              <a:buFont typeface="Arial" panose="020B0604020202020204" pitchFamily="34" charset="0"/>
              <a:buChar char="•"/>
            </a:pPr>
            <a:r>
              <a:rPr lang="en-US" sz="2000" b="1" dirty="0" smtClean="0">
                <a:solidFill>
                  <a:schemeClr val="tx1"/>
                </a:solidFill>
              </a:rPr>
              <a:t>Secondly, divide the roles and responsibilities among the members of the committee and select a place for the wall magazine.</a:t>
            </a:r>
          </a:p>
          <a:p>
            <a:pPr marL="342900" indent="-342900" algn="just">
              <a:buFont typeface="Arial" panose="020B0604020202020204" pitchFamily="34" charset="0"/>
              <a:buChar char="•"/>
            </a:pPr>
            <a:r>
              <a:rPr lang="en-US" sz="2000" b="1" dirty="0" smtClean="0">
                <a:solidFill>
                  <a:schemeClr val="tx1"/>
                </a:solidFill>
              </a:rPr>
              <a:t>Thirdly, call for papers and poems, short-stories, and essays on these two great persons and give a deadline.</a:t>
            </a:r>
          </a:p>
          <a:p>
            <a:pPr marL="342900" indent="-342900" algn="just">
              <a:buFont typeface="Arial" panose="020B0604020202020204" pitchFamily="34" charset="0"/>
              <a:buChar char="•"/>
            </a:pPr>
            <a:r>
              <a:rPr lang="en-US" sz="2000" b="1" dirty="0" smtClean="0">
                <a:solidFill>
                  <a:schemeClr val="tx1"/>
                </a:solidFill>
              </a:rPr>
              <a:t>Fourthly, sort out the best literary pieces.</a:t>
            </a:r>
          </a:p>
          <a:p>
            <a:pPr marL="342900" indent="-342900" algn="just">
              <a:buFont typeface="Arial" panose="020B0604020202020204" pitchFamily="34" charset="0"/>
              <a:buChar char="•"/>
            </a:pPr>
            <a:r>
              <a:rPr lang="en-US" sz="2000" b="1" dirty="0" smtClean="0">
                <a:solidFill>
                  <a:schemeClr val="tx1"/>
                </a:solidFill>
              </a:rPr>
              <a:t>Fifthly, publish them on the wall magazine.</a:t>
            </a:r>
          </a:p>
          <a:p>
            <a:pPr marL="342900" indent="-342900" algn="just">
              <a:buFont typeface="Arial" panose="020B0604020202020204" pitchFamily="34" charset="0"/>
              <a:buChar char="•"/>
            </a:pPr>
            <a:r>
              <a:rPr lang="en-US" sz="2000" b="1" dirty="0" smtClean="0">
                <a:solidFill>
                  <a:schemeClr val="tx1"/>
                </a:solidFill>
              </a:rPr>
              <a:t>Finally, invite your school and community people to see your work.</a:t>
            </a:r>
            <a:endParaRPr lang="en-US"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anim calcmode="lin" valueType="num">
                                      <p:cBhvr>
                                        <p:cTn id="21" dur="400" fill="hold"/>
                                        <p:tgtEl>
                                          <p:spTgt spid="5"/>
                                        </p:tgtEl>
                                        <p:attrNameLst>
                                          <p:attrName>ppt_x</p:attrName>
                                        </p:attrNameLst>
                                      </p:cBhvr>
                                      <p:tavLst>
                                        <p:tav tm="0">
                                          <p:val>
                                            <p:strVal val="#ppt_x"/>
                                          </p:val>
                                        </p:tav>
                                        <p:tav tm="100000">
                                          <p:val>
                                            <p:strVal val="#ppt_x"/>
                                          </p:val>
                                        </p:tav>
                                      </p:tavLst>
                                    </p:anim>
                                    <p:anim calcmode="lin" valueType="num">
                                      <p:cBhvr>
                                        <p:cTn id="22" dur="400" fill="hold"/>
                                        <p:tgtEl>
                                          <p:spTgt spid="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011" y="2267752"/>
            <a:ext cx="7220584" cy="1815882"/>
          </a:xfrm>
          <a:prstGeom prst="rect">
            <a:avLst/>
          </a:prstGeom>
          <a:noFill/>
        </p:spPr>
        <p:txBody>
          <a:bodyPr wrap="square" rtlCol="0">
            <a:spAutoFit/>
          </a:bodyPr>
          <a:lstStyle/>
          <a:p>
            <a:r>
              <a:rPr lang="en-US" sz="2800" b="1" dirty="0" smtClean="0">
                <a:solidFill>
                  <a:schemeClr val="tx1"/>
                </a:solidFill>
              </a:rPr>
              <a:t>Reading: </a:t>
            </a:r>
            <a:r>
              <a:rPr lang="en-US" sz="2800" b="1" dirty="0" smtClean="0">
                <a:solidFill>
                  <a:schemeClr val="accent2">
                    <a:lumMod val="50000"/>
                  </a:schemeClr>
                </a:solidFill>
              </a:rPr>
              <a:t>The text about </a:t>
            </a:r>
            <a:r>
              <a:rPr lang="en-US" sz="2800" b="1" dirty="0" err="1" smtClean="0">
                <a:solidFill>
                  <a:schemeClr val="accent2">
                    <a:lumMod val="50000"/>
                  </a:schemeClr>
                </a:solidFill>
              </a:rPr>
              <a:t>Bangamata</a:t>
            </a:r>
            <a:r>
              <a:rPr lang="en-US" sz="2800" b="1" dirty="0" smtClean="0">
                <a:solidFill>
                  <a:schemeClr val="accent2">
                    <a:lumMod val="50000"/>
                  </a:schemeClr>
                </a:solidFill>
              </a:rPr>
              <a:t> </a:t>
            </a:r>
          </a:p>
          <a:p>
            <a:r>
              <a:rPr lang="en-US" sz="2800" b="1" dirty="0">
                <a:solidFill>
                  <a:schemeClr val="accent2">
                    <a:lumMod val="50000"/>
                  </a:schemeClr>
                </a:solidFill>
              </a:rPr>
              <a:t> </a:t>
            </a:r>
            <a:r>
              <a:rPr lang="en-US" sz="2800" b="1" dirty="0" smtClean="0">
                <a:solidFill>
                  <a:schemeClr val="accent2">
                    <a:lumMod val="50000"/>
                  </a:schemeClr>
                </a:solidFill>
              </a:rPr>
              <a:t>                     ( Unit-5, Lesson-1)</a:t>
            </a:r>
          </a:p>
          <a:p>
            <a:r>
              <a:rPr lang="en-US" sz="2800" b="1" dirty="0" smtClean="0">
                <a:solidFill>
                  <a:schemeClr val="tx1"/>
                </a:solidFill>
              </a:rPr>
              <a:t>Writing: </a:t>
            </a:r>
            <a:r>
              <a:rPr lang="en-US" sz="2800" b="1" dirty="0" smtClean="0">
                <a:solidFill>
                  <a:schemeClr val="accent5">
                    <a:lumMod val="50000"/>
                  </a:schemeClr>
                </a:solidFill>
              </a:rPr>
              <a:t>Activity C (Answer the </a:t>
            </a:r>
            <a:r>
              <a:rPr lang="en-US" sz="2800" b="1" dirty="0">
                <a:solidFill>
                  <a:schemeClr val="accent5">
                    <a:lumMod val="50000"/>
                  </a:schemeClr>
                </a:solidFill>
              </a:rPr>
              <a:t>f</a:t>
            </a:r>
            <a:r>
              <a:rPr lang="en-US" sz="2800" b="1" dirty="0" smtClean="0">
                <a:solidFill>
                  <a:schemeClr val="accent5">
                    <a:lumMod val="50000"/>
                  </a:schemeClr>
                </a:solidFill>
              </a:rPr>
              <a:t>ollowing </a:t>
            </a:r>
          </a:p>
          <a:p>
            <a:r>
              <a:rPr lang="en-US" sz="2800" b="1" dirty="0">
                <a:solidFill>
                  <a:schemeClr val="accent5">
                    <a:lumMod val="50000"/>
                  </a:schemeClr>
                </a:solidFill>
              </a:rPr>
              <a:t> </a:t>
            </a:r>
            <a:r>
              <a:rPr lang="en-US" sz="2800" b="1" dirty="0" smtClean="0">
                <a:solidFill>
                  <a:schemeClr val="accent5">
                    <a:lumMod val="50000"/>
                  </a:schemeClr>
                </a:solidFill>
              </a:rPr>
              <a:t>            questions)</a:t>
            </a:r>
          </a:p>
        </p:txBody>
      </p:sp>
      <p:pic>
        <p:nvPicPr>
          <p:cNvPr id="4" name="Picture 3"/>
          <p:cNvPicPr>
            <a:picLocks noChangeAspect="1"/>
          </p:cNvPicPr>
          <p:nvPr/>
        </p:nvPicPr>
        <p:blipFill>
          <a:blip r:embed="rId2"/>
          <a:stretch>
            <a:fillRect/>
          </a:stretch>
        </p:blipFill>
        <p:spPr>
          <a:xfrm>
            <a:off x="3768436" y="1"/>
            <a:ext cx="2745735"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stretch>
            <a:fillRect/>
          </a:stretch>
        </p:blipFill>
        <p:spPr>
          <a:xfrm>
            <a:off x="473652" y="1"/>
            <a:ext cx="3294784" cy="1981200"/>
          </a:xfrm>
          <a:prstGeom prst="rect">
            <a:avLst/>
          </a:prstGeom>
        </p:spPr>
      </p:pic>
    </p:spTree>
    <p:extLst>
      <p:ext uri="{BB962C8B-B14F-4D97-AF65-F5344CB8AC3E}">
        <p14:creationId xmlns:p14="http://schemas.microsoft.com/office/powerpoint/2010/main" val="1647648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by="(-#ppt_w*2)" calcmode="lin" valueType="num">
                                      <p:cBhvr rctx="PPT">
                                        <p:cTn id="21" dur="500" autoRev="1" fill="hold">
                                          <p:stCondLst>
                                            <p:cond delay="0"/>
                                          </p:stCondLst>
                                        </p:cTn>
                                        <p:tgtEl>
                                          <p:spTgt spid="3"/>
                                        </p:tgtEl>
                                        <p:attrNameLst>
                                          <p:attrName>ppt_w</p:attrName>
                                        </p:attrNameLst>
                                      </p:cBhvr>
                                    </p:anim>
                                    <p:anim by="(#ppt_w*0.50)" calcmode="lin" valueType="num">
                                      <p:cBhvr>
                                        <p:cTn id="22" dur="500" decel="50000" autoRev="1" fill="hold">
                                          <p:stCondLst>
                                            <p:cond delay="0"/>
                                          </p:stCondLst>
                                        </p:cTn>
                                        <p:tgtEl>
                                          <p:spTgt spid="3"/>
                                        </p:tgtEl>
                                        <p:attrNameLst>
                                          <p:attrName>ppt_x</p:attrName>
                                        </p:attrNameLst>
                                      </p:cBhvr>
                                    </p:anim>
                                    <p:anim from="(-#ppt_h/2)" to="(#ppt_y)" calcmode="lin" valueType="num">
                                      <p:cBhvr>
                                        <p:cTn id="23" dur="1000" fill="hold">
                                          <p:stCondLst>
                                            <p:cond delay="0"/>
                                          </p:stCondLst>
                                        </p:cTn>
                                        <p:tgtEl>
                                          <p:spTgt spid="3"/>
                                        </p:tgtEl>
                                        <p:attrNameLst>
                                          <p:attrName>ppt_y</p:attrName>
                                        </p:attrNameLst>
                                      </p:cBhvr>
                                    </p:anim>
                                    <p:animRot by="21600000">
                                      <p:cBhvr>
                                        <p:cTn id="2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72986" y="922282"/>
            <a:ext cx="7367993" cy="33405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TextBox 2"/>
          <p:cNvSpPr txBox="1"/>
          <p:nvPr/>
        </p:nvSpPr>
        <p:spPr>
          <a:xfrm>
            <a:off x="1102199" y="1053583"/>
            <a:ext cx="4820621" cy="2562240"/>
          </a:xfrm>
          <a:prstGeom prst="rect">
            <a:avLst/>
          </a:prstGeom>
          <a:noFill/>
        </p:spPr>
        <p:txBody>
          <a:bodyPr wrap="square" lIns="68580" tIns="34290" rIns="68580" bIns="34290" rtlCol="0">
            <a:spAutoFit/>
          </a:bodyPr>
          <a:lstStyle/>
          <a:p>
            <a:pPr>
              <a:lnSpc>
                <a:spcPct val="150000"/>
              </a:lnSpc>
            </a:pPr>
            <a:r>
              <a:rPr lang="en-US" sz="1800" b="1" dirty="0" err="1">
                <a:latin typeface="Salsa" panose="02000503060000020004" pitchFamily="2" charset="0"/>
              </a:rPr>
              <a:t>Faridul</a:t>
            </a:r>
            <a:r>
              <a:rPr lang="en-US" sz="1800" b="1" dirty="0">
                <a:latin typeface="Salsa" panose="02000503060000020004" pitchFamily="2" charset="0"/>
              </a:rPr>
              <a:t> Islam</a:t>
            </a:r>
          </a:p>
          <a:p>
            <a:pPr>
              <a:lnSpc>
                <a:spcPct val="150000"/>
              </a:lnSpc>
            </a:pPr>
            <a:r>
              <a:rPr lang="en-US" sz="1800" b="1" dirty="0">
                <a:latin typeface="Salsa" panose="02000503060000020004" pitchFamily="2" charset="0"/>
              </a:rPr>
              <a:t>Assistant Teacher (English)</a:t>
            </a:r>
          </a:p>
          <a:p>
            <a:pPr>
              <a:lnSpc>
                <a:spcPct val="150000"/>
              </a:lnSpc>
            </a:pPr>
            <a:r>
              <a:rPr lang="en-US" sz="1800" b="1" dirty="0" err="1">
                <a:latin typeface="Salsa" panose="02000503060000020004" pitchFamily="2" charset="0"/>
              </a:rPr>
              <a:t>Pakhimara</a:t>
            </a:r>
            <a:r>
              <a:rPr lang="en-US" sz="1800" b="1" dirty="0">
                <a:latin typeface="Salsa" panose="02000503060000020004" pitchFamily="2" charset="0"/>
              </a:rPr>
              <a:t> </a:t>
            </a:r>
            <a:r>
              <a:rPr lang="en-US" sz="1800" b="1" dirty="0" err="1">
                <a:latin typeface="Salsa" panose="02000503060000020004" pitchFamily="2" charset="0"/>
              </a:rPr>
              <a:t>Prafulla</a:t>
            </a:r>
            <a:r>
              <a:rPr lang="en-US" sz="1800" b="1" dirty="0">
                <a:latin typeface="Salsa" panose="02000503060000020004" pitchFamily="2" charset="0"/>
              </a:rPr>
              <a:t> </a:t>
            </a:r>
            <a:r>
              <a:rPr lang="en-US" sz="1800" b="1" dirty="0" err="1">
                <a:latin typeface="Salsa" panose="02000503060000020004" pitchFamily="2" charset="0"/>
              </a:rPr>
              <a:t>Bhowmik</a:t>
            </a:r>
            <a:r>
              <a:rPr lang="en-US" sz="1800" b="1" dirty="0">
                <a:latin typeface="Salsa" panose="02000503060000020004" pitchFamily="2" charset="0"/>
              </a:rPr>
              <a:t> Secondary School</a:t>
            </a:r>
          </a:p>
          <a:p>
            <a:pPr>
              <a:lnSpc>
                <a:spcPct val="150000"/>
              </a:lnSpc>
            </a:pPr>
            <a:r>
              <a:rPr lang="en-US" sz="1800" b="1" dirty="0">
                <a:latin typeface="Salsa" panose="02000503060000020004" pitchFamily="2" charset="0"/>
              </a:rPr>
              <a:t>Contact: 01721913032</a:t>
            </a:r>
          </a:p>
          <a:p>
            <a:pPr>
              <a:lnSpc>
                <a:spcPct val="150000"/>
              </a:lnSpc>
            </a:pPr>
            <a:r>
              <a:rPr lang="en-US" sz="1800" b="1" dirty="0">
                <a:latin typeface="Salsa" panose="02000503060000020004" pitchFamily="2" charset="0"/>
              </a:rPr>
              <a:t>faridul13579@gmail.com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605" y="1053583"/>
            <a:ext cx="2363071" cy="3057120"/>
          </a:xfrm>
          <a:prstGeom prst="rect">
            <a:avLst/>
          </a:prstGeom>
          <a:ln>
            <a:noFill/>
          </a:ln>
          <a:effectLst>
            <a:softEdge rad="112500"/>
          </a:effectLst>
        </p:spPr>
      </p:pic>
      <p:sp>
        <p:nvSpPr>
          <p:cNvPr id="5" name="TextBox 4"/>
          <p:cNvSpPr txBox="1"/>
          <p:nvPr/>
        </p:nvSpPr>
        <p:spPr>
          <a:xfrm>
            <a:off x="2790497" y="212836"/>
            <a:ext cx="3157045" cy="438581"/>
          </a:xfrm>
          <a:prstGeom prst="rect">
            <a:avLst/>
          </a:prstGeom>
          <a:noFill/>
        </p:spPr>
        <p:txBody>
          <a:bodyPr wrap="square" lIns="68580" tIns="34290" rIns="68580" bIns="34290" rtlCol="0">
            <a:spAutoFit/>
          </a:bodyPr>
          <a:lstStyle/>
          <a:p>
            <a:r>
              <a:rPr lang="en-US" sz="24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Teacher’s Identity</a:t>
            </a:r>
          </a:p>
        </p:txBody>
      </p:sp>
    </p:spTree>
    <p:extLst>
      <p:ext uri="{BB962C8B-B14F-4D97-AF65-F5344CB8AC3E}">
        <p14:creationId xmlns:p14="http://schemas.microsoft.com/office/powerpoint/2010/main" val="1671475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1273" y="623454"/>
            <a:ext cx="7113442" cy="4197927"/>
          </a:xfrm>
          <a:prstGeom prst="rect">
            <a:avLst/>
          </a:prstGeom>
        </p:spPr>
      </p:pic>
      <p:sp>
        <p:nvSpPr>
          <p:cNvPr id="5" name="Rectangle 4"/>
          <p:cNvSpPr/>
          <p:nvPr/>
        </p:nvSpPr>
        <p:spPr>
          <a:xfrm>
            <a:off x="304800" y="4253345"/>
            <a:ext cx="8298873" cy="568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wipe/>
      </p:transition>
    </mc:Choice>
    <mc:Fallback xmlns="">
      <p:transition spd="slow" advTm="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6679" y="1075997"/>
            <a:ext cx="8324193" cy="3086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 name="TextBox 3"/>
          <p:cNvSpPr txBox="1"/>
          <p:nvPr/>
        </p:nvSpPr>
        <p:spPr>
          <a:xfrm>
            <a:off x="749398" y="1229711"/>
            <a:ext cx="5257265" cy="2839239"/>
          </a:xfrm>
          <a:prstGeom prst="rect">
            <a:avLst/>
          </a:prstGeom>
          <a:noFill/>
        </p:spPr>
        <p:txBody>
          <a:bodyPr wrap="square" lIns="68580" tIns="34290" rIns="68580" bIns="34290" rtlCol="0">
            <a:spAutoFit/>
          </a:bodyPr>
          <a:lstStyle/>
          <a:p>
            <a:pPr>
              <a:lnSpc>
                <a:spcPct val="150000"/>
              </a:lnSpc>
            </a:pPr>
            <a:r>
              <a:rPr lang="en-US" sz="2400" b="1" dirty="0">
                <a:latin typeface="Salsa" panose="02000503060000020004" pitchFamily="2" charset="0"/>
              </a:rPr>
              <a:t>Class: </a:t>
            </a:r>
            <a:r>
              <a:rPr lang="en-US" sz="2400" b="1" dirty="0" smtClean="0">
                <a:latin typeface="Salsa" panose="02000503060000020004" pitchFamily="2" charset="0"/>
              </a:rPr>
              <a:t>Seven</a:t>
            </a:r>
            <a:endParaRPr lang="en-US" sz="2400" b="1" dirty="0">
              <a:latin typeface="Salsa" panose="02000503060000020004" pitchFamily="2" charset="0"/>
            </a:endParaRPr>
          </a:p>
          <a:p>
            <a:pPr>
              <a:lnSpc>
                <a:spcPct val="150000"/>
              </a:lnSpc>
            </a:pPr>
            <a:r>
              <a:rPr lang="en-US" sz="2400" b="1" dirty="0">
                <a:latin typeface="Salsa" panose="02000503060000020004" pitchFamily="2" charset="0"/>
              </a:rPr>
              <a:t>Subject: English Second Paper</a:t>
            </a:r>
          </a:p>
          <a:p>
            <a:pPr>
              <a:lnSpc>
                <a:spcPct val="150000"/>
              </a:lnSpc>
            </a:pPr>
            <a:r>
              <a:rPr lang="en-US" sz="2400" b="1" dirty="0">
                <a:latin typeface="Salsa" panose="02000503060000020004" pitchFamily="2" charset="0"/>
              </a:rPr>
              <a:t>Topic: </a:t>
            </a:r>
            <a:r>
              <a:rPr lang="en" sz="2400" b="1" dirty="0">
                <a:solidFill>
                  <a:schemeClr val="tx1">
                    <a:lumMod val="75000"/>
                  </a:schemeClr>
                </a:solidFill>
                <a:latin typeface="Salsa" pitchFamily="2" charset="0"/>
              </a:rPr>
              <a:t>Great Women to Remember</a:t>
            </a:r>
            <a:r>
              <a:rPr lang="en-US" sz="2100" b="1" dirty="0" smtClean="0">
                <a:latin typeface="Salsa" panose="02000503060000020004" pitchFamily="2" charset="0"/>
              </a:rPr>
              <a:t>.</a:t>
            </a:r>
            <a:endParaRPr lang="en-US" sz="2100" b="1" dirty="0">
              <a:latin typeface="Salsa" panose="02000503060000020004" pitchFamily="2" charset="0"/>
            </a:endParaRPr>
          </a:p>
          <a:p>
            <a:pPr>
              <a:lnSpc>
                <a:spcPct val="150000"/>
              </a:lnSpc>
            </a:pPr>
            <a:r>
              <a:rPr lang="en-US" sz="2400" b="1" dirty="0">
                <a:latin typeface="Salsa" panose="02000503060000020004" pitchFamily="2" charset="0"/>
              </a:rPr>
              <a:t>Time: 50 Minutes.</a:t>
            </a:r>
          </a:p>
          <a:p>
            <a:pPr>
              <a:lnSpc>
                <a:spcPct val="150000"/>
              </a:lnSpc>
            </a:pPr>
            <a:r>
              <a:rPr lang="en-US" sz="2400" b="1" dirty="0" smtClean="0">
                <a:latin typeface="Salsa" panose="02000503060000020004" pitchFamily="2" charset="0"/>
              </a:rPr>
              <a:t>Date: July 22, </a:t>
            </a:r>
            <a:r>
              <a:rPr lang="en-US" sz="2400" b="1" dirty="0">
                <a:latin typeface="Salsa" panose="02000503060000020004" pitchFamily="2" charset="0"/>
              </a:rPr>
              <a:t>2022</a:t>
            </a:r>
          </a:p>
        </p:txBody>
      </p:sp>
      <p:sp>
        <p:nvSpPr>
          <p:cNvPr id="3" name="TextBox 2"/>
          <p:cNvSpPr txBox="1"/>
          <p:nvPr/>
        </p:nvSpPr>
        <p:spPr>
          <a:xfrm>
            <a:off x="3133396" y="236483"/>
            <a:ext cx="3133397" cy="484748"/>
          </a:xfrm>
          <a:prstGeom prst="rect">
            <a:avLst/>
          </a:prstGeom>
          <a:noFill/>
        </p:spPr>
        <p:txBody>
          <a:bodyPr wrap="square" lIns="68580" tIns="34290" rIns="68580" bIns="34290" rtlCol="0">
            <a:spAutoFit/>
          </a:bodyPr>
          <a:lstStyle/>
          <a:p>
            <a:r>
              <a:rPr lang="en-US" sz="27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Lesson Identity</a:t>
            </a:r>
          </a:p>
        </p:txBody>
      </p:sp>
      <p:pic>
        <p:nvPicPr>
          <p:cNvPr id="6" name="Picture 5"/>
          <p:cNvPicPr>
            <a:picLocks noChangeAspect="1"/>
          </p:cNvPicPr>
          <p:nvPr/>
        </p:nvPicPr>
        <p:blipFill>
          <a:blip r:embed="rId2"/>
          <a:stretch>
            <a:fillRect/>
          </a:stretch>
        </p:blipFill>
        <p:spPr>
          <a:xfrm>
            <a:off x="5787204" y="1522500"/>
            <a:ext cx="3002508" cy="2062874"/>
          </a:xfrm>
          <a:prstGeom prst="rect">
            <a:avLst/>
          </a:prstGeom>
        </p:spPr>
      </p:pic>
    </p:spTree>
    <p:extLst>
      <p:ext uri="{BB962C8B-B14F-4D97-AF65-F5344CB8AC3E}">
        <p14:creationId xmlns:p14="http://schemas.microsoft.com/office/powerpoint/2010/main" val="1831159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0"/>
        <p:cNvGrpSpPr/>
        <p:nvPr/>
      </p:nvGrpSpPr>
      <p:grpSpPr>
        <a:xfrm>
          <a:off x="0" y="0"/>
          <a:ext cx="0" cy="0"/>
          <a:chOff x="0" y="0"/>
          <a:chExt cx="0" cy="0"/>
        </a:xfrm>
      </p:grpSpPr>
      <p:sp>
        <p:nvSpPr>
          <p:cNvPr id="3" name="Flowchart: Terminator 2"/>
          <p:cNvSpPr/>
          <p:nvPr/>
        </p:nvSpPr>
        <p:spPr>
          <a:xfrm>
            <a:off x="0" y="1208314"/>
            <a:ext cx="8893629" cy="642257"/>
          </a:xfrm>
          <a:prstGeom prst="flowChartTerminator">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Agency FB" panose="020B0503020202020204" pitchFamily="34" charset="0"/>
              </a:rPr>
              <a:t>At the end of the lesson students will able to-----------</a:t>
            </a:r>
            <a:endParaRPr lang="en-US" sz="2800" dirty="0">
              <a:solidFill>
                <a:srgbClr val="002060"/>
              </a:solidFill>
              <a:latin typeface="Agency FB" panose="020B0503020202020204" pitchFamily="34" charset="0"/>
            </a:endParaRPr>
          </a:p>
        </p:txBody>
      </p:sp>
      <p:sp>
        <p:nvSpPr>
          <p:cNvPr id="5" name="Folded Corner 4"/>
          <p:cNvSpPr/>
          <p:nvPr/>
        </p:nvSpPr>
        <p:spPr>
          <a:xfrm>
            <a:off x="1850571" y="1850571"/>
            <a:ext cx="5192486" cy="2819400"/>
          </a:xfrm>
          <a:prstGeom prst="foldedCorner">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400" dirty="0" smtClean="0">
                <a:solidFill>
                  <a:schemeClr val="bg1"/>
                </a:solidFill>
              </a:rPr>
              <a:t> read and explain the text.</a:t>
            </a:r>
          </a:p>
          <a:p>
            <a:pPr marL="285750" indent="-285750">
              <a:buFont typeface="Wingdings" panose="05000000000000000000" pitchFamily="2" charset="2"/>
              <a:buChar char="q"/>
            </a:pPr>
            <a:r>
              <a:rPr lang="en-US" sz="2400" dirty="0" smtClean="0">
                <a:solidFill>
                  <a:schemeClr val="bg1"/>
                </a:solidFill>
              </a:rPr>
              <a:t> talk about people.</a:t>
            </a:r>
          </a:p>
          <a:p>
            <a:pPr marL="285750" indent="-285750">
              <a:buFont typeface="Wingdings" panose="05000000000000000000" pitchFamily="2" charset="2"/>
              <a:buChar char="q"/>
            </a:pPr>
            <a:r>
              <a:rPr lang="en-US" sz="2400" dirty="0">
                <a:solidFill>
                  <a:schemeClr val="bg1"/>
                </a:solidFill>
              </a:rPr>
              <a:t> </a:t>
            </a:r>
            <a:r>
              <a:rPr lang="en-US" sz="2400" dirty="0" smtClean="0">
                <a:solidFill>
                  <a:schemeClr val="bg1"/>
                </a:solidFill>
              </a:rPr>
              <a:t>ask and answer questions.</a:t>
            </a:r>
          </a:p>
          <a:p>
            <a:pPr marL="285750" indent="-285750">
              <a:buFont typeface="Wingdings" panose="05000000000000000000" pitchFamily="2" charset="2"/>
              <a:buChar char="q"/>
            </a:pPr>
            <a:r>
              <a:rPr lang="en-US" sz="2400" dirty="0">
                <a:solidFill>
                  <a:schemeClr val="bg1"/>
                </a:solidFill>
              </a:rPr>
              <a:t> </a:t>
            </a:r>
            <a:r>
              <a:rPr lang="en-US" sz="2400" dirty="0" smtClean="0">
                <a:solidFill>
                  <a:schemeClr val="bg1"/>
                </a:solidFill>
              </a:rPr>
              <a:t>write answers to questions.</a:t>
            </a:r>
            <a:endParaRPr lang="en-US" sz="2400" dirty="0">
              <a:solidFill>
                <a:schemeClr val="bg1"/>
              </a:solidFill>
            </a:endParaRPr>
          </a:p>
        </p:txBody>
      </p:sp>
      <p:sp>
        <p:nvSpPr>
          <p:cNvPr id="6" name="Cloud 5"/>
          <p:cNvSpPr/>
          <p:nvPr/>
        </p:nvSpPr>
        <p:spPr>
          <a:xfrm>
            <a:off x="827314" y="0"/>
            <a:ext cx="3810000" cy="1110343"/>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Learning</a:t>
            </a:r>
            <a:endParaRPr lang="en-US" sz="3200" b="1" dirty="0"/>
          </a:p>
        </p:txBody>
      </p:sp>
      <p:sp>
        <p:nvSpPr>
          <p:cNvPr id="7" name="Cloud 6"/>
          <p:cNvSpPr/>
          <p:nvPr/>
        </p:nvSpPr>
        <p:spPr>
          <a:xfrm>
            <a:off x="4245429" y="97971"/>
            <a:ext cx="3810000" cy="1110343"/>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Outcomes</a:t>
            </a:r>
            <a:endParaRPr lang="en-US" sz="3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flipH="1">
            <a:off x="0" y="314325"/>
            <a:ext cx="5772150" cy="447675"/>
          </a:xfrm>
        </p:spPr>
        <p:txBody>
          <a:bodyPr/>
          <a:lstStyle/>
          <a:p>
            <a:r>
              <a:rPr lang="en-US" sz="3600" dirty="0" smtClean="0"/>
              <a:t>Look at the pictures</a:t>
            </a:r>
            <a:endParaRPr lang="en-US" sz="3600" dirty="0"/>
          </a:p>
        </p:txBody>
      </p:sp>
      <p:pic>
        <p:nvPicPr>
          <p:cNvPr id="4" name="Picture 3"/>
          <p:cNvPicPr>
            <a:picLocks noChangeAspect="1"/>
          </p:cNvPicPr>
          <p:nvPr/>
        </p:nvPicPr>
        <p:blipFill>
          <a:blip r:embed="rId2"/>
          <a:stretch>
            <a:fillRect/>
          </a:stretch>
        </p:blipFill>
        <p:spPr>
          <a:xfrm>
            <a:off x="3292316" y="1085366"/>
            <a:ext cx="2527028" cy="18478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3"/>
          <a:stretch>
            <a:fillRect/>
          </a:stretch>
        </p:blipFill>
        <p:spPr>
          <a:xfrm>
            <a:off x="372818" y="870872"/>
            <a:ext cx="2473877" cy="19233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stretch>
            <a:fillRect/>
          </a:stretch>
        </p:blipFill>
        <p:spPr>
          <a:xfrm>
            <a:off x="3725142" y="3235131"/>
            <a:ext cx="2187953" cy="17726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6166534" y="844167"/>
            <a:ext cx="2671994" cy="1015663"/>
          </a:xfrm>
          <a:prstGeom prst="rect">
            <a:avLst/>
          </a:prstGeom>
          <a:noFill/>
        </p:spPr>
        <p:txBody>
          <a:bodyPr wrap="square" rtlCol="0">
            <a:spAutoFit/>
          </a:bodyPr>
          <a:lstStyle/>
          <a:p>
            <a:r>
              <a:rPr lang="en-US" sz="6000" b="1" i="1" dirty="0" smtClean="0">
                <a:solidFill>
                  <a:schemeClr val="accent4">
                    <a:lumMod val="75000"/>
                  </a:schemeClr>
                </a:solidFill>
              </a:rPr>
              <a:t>Brain</a:t>
            </a:r>
          </a:p>
        </p:txBody>
      </p:sp>
      <p:sp>
        <p:nvSpPr>
          <p:cNvPr id="8" name="TextBox 7"/>
          <p:cNvSpPr txBox="1"/>
          <p:nvPr/>
        </p:nvSpPr>
        <p:spPr>
          <a:xfrm>
            <a:off x="249396" y="3072175"/>
            <a:ext cx="3199722" cy="923330"/>
          </a:xfrm>
          <a:prstGeom prst="rect">
            <a:avLst/>
          </a:prstGeom>
          <a:noFill/>
        </p:spPr>
        <p:txBody>
          <a:bodyPr wrap="square" rtlCol="0">
            <a:spAutoFit/>
          </a:bodyPr>
          <a:lstStyle/>
          <a:p>
            <a:r>
              <a:rPr lang="en-US" sz="5400" b="1" i="1" dirty="0" smtClean="0">
                <a:solidFill>
                  <a:schemeClr val="accent4">
                    <a:lumMod val="75000"/>
                  </a:schemeClr>
                </a:solidFill>
              </a:rPr>
              <a:t>Storming</a:t>
            </a:r>
          </a:p>
        </p:txBody>
      </p:sp>
      <p:pic>
        <p:nvPicPr>
          <p:cNvPr id="9" name="Picture 8"/>
          <p:cNvPicPr>
            <a:picLocks noChangeAspect="1"/>
          </p:cNvPicPr>
          <p:nvPr/>
        </p:nvPicPr>
        <p:blipFill>
          <a:blip r:embed="rId5"/>
          <a:stretch>
            <a:fillRect/>
          </a:stretch>
        </p:blipFill>
        <p:spPr>
          <a:xfrm>
            <a:off x="6264965" y="2365099"/>
            <a:ext cx="2649408" cy="2044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9273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
                                        </p:tgtEl>
                                        <p:attrNameLst>
                                          <p:attrName>ppt_y</p:attrName>
                                        </p:attrNameLst>
                                      </p:cBhvr>
                                      <p:tavLst>
                                        <p:tav tm="0">
                                          <p:val>
                                            <p:strVal val="#ppt_y"/>
                                          </p:val>
                                        </p:tav>
                                        <p:tav tm="100000">
                                          <p:val>
                                            <p:strVal val="#ppt_y"/>
                                          </p:val>
                                        </p:tav>
                                      </p:tavLst>
                                    </p:anim>
                                    <p:anim calcmode="lin" valueType="num">
                                      <p:cBhvr>
                                        <p:cTn id="7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8"/>
                                        </p:tgtEl>
                                        <p:attrNameLst>
                                          <p:attrName>style.visibility</p:attrName>
                                        </p:attrNameLst>
                                      </p:cBhvr>
                                      <p:to>
                                        <p:strVal val="visible"/>
                                      </p:to>
                                    </p:set>
                                    <p:anim calcmode="lin" valueType="num">
                                      <p:cBhvr>
                                        <p:cTn id="8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8"/>
                                        </p:tgtEl>
                                        <p:attrNameLst>
                                          <p:attrName>ppt_y</p:attrName>
                                        </p:attrNameLst>
                                      </p:cBhvr>
                                      <p:tavLst>
                                        <p:tav tm="0">
                                          <p:val>
                                            <p:strVal val="#ppt_y"/>
                                          </p:val>
                                        </p:tav>
                                        <p:tav tm="100000">
                                          <p:val>
                                            <p:strVal val="#ppt_y"/>
                                          </p:val>
                                        </p:tav>
                                      </p:tavLst>
                                    </p:anim>
                                    <p:anim calcmode="lin" valueType="num">
                                      <p:cBhvr>
                                        <p:cTn id="8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3"/>
        <p:cNvGrpSpPr/>
        <p:nvPr/>
      </p:nvGrpSpPr>
      <p:grpSpPr>
        <a:xfrm>
          <a:off x="0" y="0"/>
          <a:ext cx="0" cy="0"/>
          <a:chOff x="0" y="0"/>
          <a:chExt cx="0" cy="0"/>
        </a:xfrm>
      </p:grpSpPr>
      <p:sp>
        <p:nvSpPr>
          <p:cNvPr id="2" name="Down Arrow Callout 1"/>
          <p:cNvSpPr/>
          <p:nvPr/>
        </p:nvSpPr>
        <p:spPr>
          <a:xfrm>
            <a:off x="1861458" y="1034143"/>
            <a:ext cx="5987143" cy="1432791"/>
          </a:xfrm>
          <a:prstGeom prst="downArrowCallout">
            <a:avLst/>
          </a:prstGeom>
          <a:solidFill>
            <a:schemeClr val="accent5">
              <a:lumMod val="40000"/>
              <a:lumOff val="60000"/>
            </a:schemeClr>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schemeClr val="tx1"/>
                </a:solidFill>
                <a:latin typeface="Gloucester MT Extra Condensed" panose="02030808020601010101" pitchFamily="18" charset="0"/>
                <a:cs typeface="Times New Roman" pitchFamily="18" charset="0"/>
              </a:rPr>
              <a:t>So, our today’s topic is ………………?</a:t>
            </a:r>
          </a:p>
        </p:txBody>
      </p:sp>
      <p:sp>
        <p:nvSpPr>
          <p:cNvPr id="3" name="Bevel 2"/>
          <p:cNvSpPr/>
          <p:nvPr/>
        </p:nvSpPr>
        <p:spPr>
          <a:xfrm>
            <a:off x="2441321" y="2466934"/>
            <a:ext cx="3820881" cy="2068285"/>
          </a:xfrm>
          <a:prstGeom prst="beve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Georgia" panose="02040502050405020303" pitchFamily="18" charset="0"/>
              </a:rPr>
              <a:t>Great Women</a:t>
            </a:r>
          </a:p>
          <a:p>
            <a:pPr algn="ctr"/>
            <a:r>
              <a:rPr lang="en-US" sz="3200" b="1" dirty="0" smtClean="0">
                <a:solidFill>
                  <a:schemeClr val="bg1"/>
                </a:solidFill>
                <a:latin typeface="Georgia" panose="02040502050405020303" pitchFamily="18" charset="0"/>
              </a:rPr>
              <a:t>to</a:t>
            </a:r>
          </a:p>
          <a:p>
            <a:pPr algn="ctr"/>
            <a:r>
              <a:rPr lang="en-US" sz="3200" b="1" dirty="0" smtClean="0">
                <a:solidFill>
                  <a:schemeClr val="bg1"/>
                </a:solidFill>
                <a:latin typeface="Georgia" panose="02040502050405020303" pitchFamily="18" charset="0"/>
              </a:rPr>
              <a:t>Remember</a:t>
            </a:r>
            <a:endParaRPr lang="en-US" sz="3200" b="1" dirty="0">
              <a:solidFill>
                <a:schemeClr val="bg1"/>
              </a:solidFill>
              <a:latin typeface="Georgia" panose="02040502050405020303"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862994" y="130628"/>
            <a:ext cx="2002971" cy="2040009"/>
          </a:xfrm>
          <a:prstGeom prst="rect">
            <a:avLst/>
          </a:prstGeom>
          <a:solidFill>
            <a:srgbClr val="FFFFFF">
              <a:shade val="85000"/>
            </a:srgbClr>
          </a:solidFill>
          <a:ln w="88900" cap="sq">
            <a:solidFill>
              <a:srgbClr val="FFFFFF"/>
            </a:solidFill>
            <a:miter lim="800000"/>
          </a:ln>
          <a:effectLst>
            <a:glow rad="101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stretch>
            <a:fillRect/>
          </a:stretch>
        </p:blipFill>
        <p:spPr>
          <a:xfrm>
            <a:off x="6651702" y="2536370"/>
            <a:ext cx="1774370" cy="21444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Horizontal Scroll 12"/>
          <p:cNvSpPr/>
          <p:nvPr/>
        </p:nvSpPr>
        <p:spPr>
          <a:xfrm>
            <a:off x="1375001" y="562803"/>
            <a:ext cx="4767943" cy="1175657"/>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Georgia" panose="02040502050405020303" pitchFamily="18" charset="0"/>
              </a:rPr>
              <a:t>Unit -5, Lesson-1</a:t>
            </a:r>
            <a:endParaRPr lang="en-US" sz="3200" b="1" dirty="0">
              <a:latin typeface="Georgia" panose="02040502050405020303" pitchFamily="18" charset="0"/>
            </a:endParaRPr>
          </a:p>
        </p:txBody>
      </p:sp>
      <p:sp>
        <p:nvSpPr>
          <p:cNvPr id="16" name="Snip Diagonal Corner Rectangle 15"/>
          <p:cNvSpPr/>
          <p:nvPr/>
        </p:nvSpPr>
        <p:spPr>
          <a:xfrm>
            <a:off x="827846" y="1811408"/>
            <a:ext cx="5583840" cy="2738820"/>
          </a:xfrm>
          <a:prstGeom prst="snip2Diag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rgbClr val="7030A0"/>
                </a:solidFill>
              </a:rPr>
              <a:t>Bangamata: </a:t>
            </a:r>
            <a:r>
              <a:rPr lang="en-US" sz="3600" b="1" dirty="0" smtClean="0">
                <a:solidFill>
                  <a:srgbClr val="002060"/>
                </a:solidFill>
              </a:rPr>
              <a:t>our source of inspiration</a:t>
            </a:r>
            <a:endParaRPr lang="en-US" sz="3600" b="1" dirty="0">
              <a:solidFill>
                <a:srgbClr val="002060"/>
              </a:solidFill>
            </a:endParaRPr>
          </a:p>
        </p:txBody>
      </p:sp>
    </p:spTree>
    <p:extLst>
      <p:ext uri="{BB962C8B-B14F-4D97-AF65-F5344CB8AC3E}">
        <p14:creationId xmlns:p14="http://schemas.microsoft.com/office/powerpoint/2010/main" val="393599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par>
                                <p:cTn id="8" presetID="2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0"/>
        <p:cNvGrpSpPr/>
        <p:nvPr/>
      </p:nvGrpSpPr>
      <p:grpSpPr>
        <a:xfrm>
          <a:off x="0" y="0"/>
          <a:ext cx="0" cy="0"/>
          <a:chOff x="0" y="0"/>
          <a:chExt cx="0" cy="0"/>
        </a:xfrm>
      </p:grpSpPr>
      <p:sp>
        <p:nvSpPr>
          <p:cNvPr id="3" name="Diamond 2"/>
          <p:cNvSpPr/>
          <p:nvPr/>
        </p:nvSpPr>
        <p:spPr>
          <a:xfrm>
            <a:off x="2764971" y="0"/>
            <a:ext cx="3962400" cy="1077686"/>
          </a:xfrm>
          <a:prstGeom prst="diamond">
            <a:avLst/>
          </a:prstGeom>
          <a:solidFill>
            <a:schemeClr val="accent3">
              <a:lumMod val="40000"/>
              <a:lumOff val="60000"/>
            </a:schemeClr>
          </a:solidFill>
          <a:ln w="57150">
            <a:solidFill>
              <a:srgbClr val="002060"/>
            </a:solidFill>
          </a:ln>
          <a:effectLst>
            <a:reflection blurRad="6350" stA="50000" endA="300" endPos="55500" dist="50800" dir="5400000" sy="-100000" algn="bl" rotWithShape="0"/>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lumMod val="50000"/>
                  </a:schemeClr>
                </a:solidFill>
              </a:rPr>
              <a:t>Key Words</a:t>
            </a:r>
            <a:endParaRPr lang="en-US" sz="3200" b="1" dirty="0">
              <a:solidFill>
                <a:schemeClr val="accent4">
                  <a:lumMod val="50000"/>
                </a:schemeClr>
              </a:solidFill>
            </a:endParaRPr>
          </a:p>
        </p:txBody>
      </p:sp>
      <p:pic>
        <p:nvPicPr>
          <p:cNvPr id="2" name="Picture 1"/>
          <p:cNvPicPr>
            <a:picLocks noChangeAspect="1"/>
          </p:cNvPicPr>
          <p:nvPr/>
        </p:nvPicPr>
        <p:blipFill>
          <a:blip r:embed="rId3"/>
          <a:stretch>
            <a:fillRect/>
          </a:stretch>
        </p:blipFill>
        <p:spPr>
          <a:xfrm>
            <a:off x="3570512" y="1475017"/>
            <a:ext cx="1436915" cy="1153884"/>
          </a:xfrm>
          <a:prstGeom prst="rect">
            <a:avLst/>
          </a:prstGeom>
          <a:ln w="88900" cap="sq" cmpd="thickThin">
            <a:solidFill>
              <a:srgbClr val="000000"/>
            </a:solidFill>
            <a:prstDash val="solid"/>
            <a:miter lim="800000"/>
          </a:ln>
          <a:effectLst>
            <a:innerShdw blurRad="76200">
              <a:srgbClr val="000000"/>
            </a:innerShdw>
          </a:effectLst>
        </p:spPr>
      </p:pic>
      <p:sp>
        <p:nvSpPr>
          <p:cNvPr id="4" name="Right Arrow 3"/>
          <p:cNvSpPr/>
          <p:nvPr/>
        </p:nvSpPr>
        <p:spPr>
          <a:xfrm>
            <a:off x="495301" y="2642375"/>
            <a:ext cx="2960913" cy="1175658"/>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affection</a:t>
            </a:r>
            <a:endParaRPr lang="en-US" sz="2000" b="1" dirty="0">
              <a:solidFill>
                <a:schemeClr val="tx1"/>
              </a:solidFill>
            </a:endParaRPr>
          </a:p>
        </p:txBody>
      </p:sp>
      <p:sp>
        <p:nvSpPr>
          <p:cNvPr id="5" name="Right Arrow 4"/>
          <p:cNvSpPr/>
          <p:nvPr/>
        </p:nvSpPr>
        <p:spPr>
          <a:xfrm>
            <a:off x="381000" y="1453243"/>
            <a:ext cx="2960913" cy="117565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a:t>
            </a:r>
            <a:r>
              <a:rPr lang="en-US" sz="2000" b="1" dirty="0" smtClean="0">
                <a:solidFill>
                  <a:schemeClr val="tx1"/>
                </a:solidFill>
              </a:rPr>
              <a:t>istorical movement</a:t>
            </a:r>
            <a:endParaRPr lang="en-US" sz="2000" b="1" dirty="0">
              <a:solidFill>
                <a:schemeClr val="tx1"/>
              </a:solidFill>
            </a:endParaRPr>
          </a:p>
        </p:txBody>
      </p:sp>
      <p:pic>
        <p:nvPicPr>
          <p:cNvPr id="6" name="Picture 5"/>
          <p:cNvPicPr>
            <a:picLocks noChangeAspect="1"/>
          </p:cNvPicPr>
          <p:nvPr/>
        </p:nvPicPr>
        <p:blipFill>
          <a:blip r:embed="rId4"/>
          <a:stretch>
            <a:fillRect/>
          </a:stretch>
        </p:blipFill>
        <p:spPr>
          <a:xfrm>
            <a:off x="3570512" y="2846620"/>
            <a:ext cx="1436917" cy="94705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Right Arrow 6"/>
          <p:cNvSpPr/>
          <p:nvPr/>
        </p:nvSpPr>
        <p:spPr>
          <a:xfrm>
            <a:off x="495301" y="3864630"/>
            <a:ext cx="2960913" cy="1175658"/>
          </a:xfrm>
          <a:prstGeom prst="rightArrow">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rPr>
              <a:t>n</a:t>
            </a:r>
            <a:r>
              <a:rPr lang="en-US" sz="2000" b="1" dirty="0" smtClean="0">
                <a:solidFill>
                  <a:schemeClr val="accent1">
                    <a:lumMod val="50000"/>
                  </a:schemeClr>
                </a:solidFill>
              </a:rPr>
              <a:t>ation maker</a:t>
            </a:r>
            <a:endParaRPr lang="en-US" sz="2000" b="1" dirty="0">
              <a:solidFill>
                <a:schemeClr val="accent1">
                  <a:lumMod val="50000"/>
                </a:schemeClr>
              </a:solidFill>
            </a:endParaRPr>
          </a:p>
        </p:txBody>
      </p:sp>
      <p:pic>
        <p:nvPicPr>
          <p:cNvPr id="8" name="Picture 7"/>
          <p:cNvPicPr>
            <a:picLocks noChangeAspect="1"/>
          </p:cNvPicPr>
          <p:nvPr/>
        </p:nvPicPr>
        <p:blipFill>
          <a:blip r:embed="rId5"/>
          <a:stretch>
            <a:fillRect/>
          </a:stretch>
        </p:blipFill>
        <p:spPr>
          <a:xfrm>
            <a:off x="3701141" y="3864630"/>
            <a:ext cx="1694090" cy="10994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5236025" y="1471922"/>
            <a:ext cx="3624945" cy="101566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sz="2000" b="1" dirty="0">
                <a:solidFill>
                  <a:srgbClr val="002060"/>
                </a:solidFill>
              </a:rPr>
              <a:t>t</a:t>
            </a:r>
            <a:r>
              <a:rPr lang="en-US" sz="2000" b="1" dirty="0" smtClean="0">
                <a:solidFill>
                  <a:srgbClr val="002060"/>
                </a:solidFill>
              </a:rPr>
              <a:t>he movement which is important or likely to be important in history</a:t>
            </a:r>
            <a:endParaRPr lang="en-US" sz="2000" b="1" dirty="0">
              <a:solidFill>
                <a:srgbClr val="002060"/>
              </a:solidFill>
            </a:endParaRPr>
          </a:p>
        </p:txBody>
      </p:sp>
      <p:sp>
        <p:nvSpPr>
          <p:cNvPr id="13" name="TextBox 12"/>
          <p:cNvSpPr txBox="1"/>
          <p:nvPr/>
        </p:nvSpPr>
        <p:spPr>
          <a:xfrm>
            <a:off x="5236025" y="2672251"/>
            <a:ext cx="3624945" cy="70788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gn="just"/>
            <a:r>
              <a:rPr lang="en-US" sz="2000" b="1" dirty="0" smtClean="0">
                <a:solidFill>
                  <a:srgbClr val="002060"/>
                </a:solidFill>
              </a:rPr>
              <a:t>a feeling of fondness or liking</a:t>
            </a:r>
            <a:endParaRPr lang="en-US" sz="2000" b="1" dirty="0">
              <a:solidFill>
                <a:srgbClr val="002060"/>
              </a:solidFill>
            </a:endParaRPr>
          </a:p>
        </p:txBody>
      </p:sp>
      <p:sp>
        <p:nvSpPr>
          <p:cNvPr id="14" name="TextBox 13"/>
          <p:cNvSpPr txBox="1"/>
          <p:nvPr/>
        </p:nvSpPr>
        <p:spPr>
          <a:xfrm>
            <a:off x="5519055" y="3793679"/>
            <a:ext cx="3624945" cy="10156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pPr algn="just"/>
            <a:r>
              <a:rPr lang="en-US" sz="2000" b="1" dirty="0" smtClean="0">
                <a:solidFill>
                  <a:srgbClr val="002060"/>
                </a:solidFill>
              </a:rPr>
              <a:t>a person who actively takes part in building his / her nation</a:t>
            </a:r>
            <a:endParaRPr lang="en-US" sz="2000" b="1" dirty="0">
              <a:solidFill>
                <a:srgbClr val="00206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14">
                                            <p:txEl>
                                              <p:pRg st="0" end="0"/>
                                            </p:txEl>
                                          </p:spTgt>
                                        </p:tgtEl>
                                        <p:attrNameLst>
                                          <p:attrName>style.visibility</p:attrName>
                                        </p:attrNameLst>
                                      </p:cBhvr>
                                      <p:to>
                                        <p:strVal val="visible"/>
                                      </p:to>
                                    </p:set>
                                    <p:animEffect transition="in" filter="wipe(down)">
                                      <p:cBhvr>
                                        <p:cTn id="85" dur="580">
                                          <p:stCondLst>
                                            <p:cond delay="0"/>
                                          </p:stCondLst>
                                        </p:cTn>
                                        <p:tgtEl>
                                          <p:spTgt spid="14">
                                            <p:txEl>
                                              <p:pRg st="0" end="0"/>
                                            </p:txEl>
                                          </p:spTgt>
                                        </p:tgtEl>
                                      </p:cBhvr>
                                    </p:animEffect>
                                    <p:anim calcmode="lin" valueType="num">
                                      <p:cBhvr>
                                        <p:cTn id="86"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14">
                                            <p:txEl>
                                              <p:pRg st="0" end="0"/>
                                            </p:txEl>
                                          </p:spTgt>
                                        </p:tgtEl>
                                      </p:cBhvr>
                                      <p:to x="100000" y="60000"/>
                                    </p:animScale>
                                    <p:animScale>
                                      <p:cBhvr>
                                        <p:cTn id="92" dur="166" decel="50000">
                                          <p:stCondLst>
                                            <p:cond delay="676"/>
                                          </p:stCondLst>
                                        </p:cTn>
                                        <p:tgtEl>
                                          <p:spTgt spid="14">
                                            <p:txEl>
                                              <p:pRg st="0" end="0"/>
                                            </p:txEl>
                                          </p:spTgt>
                                        </p:tgtEl>
                                      </p:cBhvr>
                                      <p:to x="100000" y="100000"/>
                                    </p:animScale>
                                    <p:animScale>
                                      <p:cBhvr>
                                        <p:cTn id="93" dur="26">
                                          <p:stCondLst>
                                            <p:cond delay="1312"/>
                                          </p:stCondLst>
                                        </p:cTn>
                                        <p:tgtEl>
                                          <p:spTgt spid="14">
                                            <p:txEl>
                                              <p:pRg st="0" end="0"/>
                                            </p:txEl>
                                          </p:spTgt>
                                        </p:tgtEl>
                                      </p:cBhvr>
                                      <p:to x="100000" y="80000"/>
                                    </p:animScale>
                                    <p:animScale>
                                      <p:cBhvr>
                                        <p:cTn id="94" dur="166" decel="50000">
                                          <p:stCondLst>
                                            <p:cond delay="1338"/>
                                          </p:stCondLst>
                                        </p:cTn>
                                        <p:tgtEl>
                                          <p:spTgt spid="14">
                                            <p:txEl>
                                              <p:pRg st="0" end="0"/>
                                            </p:txEl>
                                          </p:spTgt>
                                        </p:tgtEl>
                                      </p:cBhvr>
                                      <p:to x="100000" y="100000"/>
                                    </p:animScale>
                                    <p:animScale>
                                      <p:cBhvr>
                                        <p:cTn id="95" dur="26">
                                          <p:stCondLst>
                                            <p:cond delay="1642"/>
                                          </p:stCondLst>
                                        </p:cTn>
                                        <p:tgtEl>
                                          <p:spTgt spid="14">
                                            <p:txEl>
                                              <p:pRg st="0" end="0"/>
                                            </p:txEl>
                                          </p:spTgt>
                                        </p:tgtEl>
                                      </p:cBhvr>
                                      <p:to x="100000" y="90000"/>
                                    </p:animScale>
                                    <p:animScale>
                                      <p:cBhvr>
                                        <p:cTn id="96" dur="166" decel="50000">
                                          <p:stCondLst>
                                            <p:cond delay="1668"/>
                                          </p:stCondLst>
                                        </p:cTn>
                                        <p:tgtEl>
                                          <p:spTgt spid="14">
                                            <p:txEl>
                                              <p:pRg st="0" end="0"/>
                                            </p:txEl>
                                          </p:spTgt>
                                        </p:tgtEl>
                                      </p:cBhvr>
                                      <p:to x="100000" y="100000"/>
                                    </p:animScale>
                                    <p:animScale>
                                      <p:cBhvr>
                                        <p:cTn id="97" dur="26">
                                          <p:stCondLst>
                                            <p:cond delay="1808"/>
                                          </p:stCondLst>
                                        </p:cTn>
                                        <p:tgtEl>
                                          <p:spTgt spid="14">
                                            <p:txEl>
                                              <p:pRg st="0" end="0"/>
                                            </p:txEl>
                                          </p:spTgt>
                                        </p:tgtEl>
                                      </p:cBhvr>
                                      <p:to x="100000" y="95000"/>
                                    </p:animScale>
                                    <p:animScale>
                                      <p:cBhvr>
                                        <p:cTn id="98"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0"/>
        <p:cNvGrpSpPr/>
        <p:nvPr/>
      </p:nvGrpSpPr>
      <p:grpSpPr>
        <a:xfrm>
          <a:off x="0" y="0"/>
          <a:ext cx="0" cy="0"/>
          <a:chOff x="0" y="0"/>
          <a:chExt cx="0" cy="0"/>
        </a:xfrm>
      </p:grpSpPr>
      <p:sp>
        <p:nvSpPr>
          <p:cNvPr id="4" name="Right Arrow 3"/>
          <p:cNvSpPr/>
          <p:nvPr/>
        </p:nvSpPr>
        <p:spPr>
          <a:xfrm>
            <a:off x="609597" y="1415147"/>
            <a:ext cx="2960913" cy="1175658"/>
          </a:xfrm>
          <a:prstGeom prst="rightArrow">
            <a:avLst/>
          </a:prstGeom>
          <a:solidFill>
            <a:srgbClr val="16DE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lumMod val="50000"/>
                  </a:schemeClr>
                </a:solidFill>
              </a:rPr>
              <a:t>Pull back</a:t>
            </a:r>
            <a:endParaRPr lang="en-US" sz="2000" b="1" dirty="0">
              <a:solidFill>
                <a:schemeClr val="accent1">
                  <a:lumMod val="50000"/>
                </a:schemeClr>
              </a:solidFill>
            </a:endParaRPr>
          </a:p>
        </p:txBody>
      </p:sp>
      <p:sp>
        <p:nvSpPr>
          <p:cNvPr id="5" name="Right Arrow 4"/>
          <p:cNvSpPr/>
          <p:nvPr/>
        </p:nvSpPr>
        <p:spPr>
          <a:xfrm>
            <a:off x="272141" y="95254"/>
            <a:ext cx="2960913" cy="1175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9F3EA"/>
                </a:solidFill>
              </a:rPr>
              <a:t>significant</a:t>
            </a:r>
            <a:endParaRPr lang="en-US" sz="2000" b="1" dirty="0">
              <a:solidFill>
                <a:srgbClr val="F9F3EA"/>
              </a:solidFill>
            </a:endParaRPr>
          </a:p>
        </p:txBody>
      </p:sp>
      <p:sp>
        <p:nvSpPr>
          <p:cNvPr id="7" name="Right Arrow 6"/>
          <p:cNvSpPr/>
          <p:nvPr/>
        </p:nvSpPr>
        <p:spPr>
          <a:xfrm>
            <a:off x="609597" y="2694221"/>
            <a:ext cx="2960913" cy="1175658"/>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martyr</a:t>
            </a:r>
            <a:endParaRPr lang="en-US" sz="2000" b="1" dirty="0">
              <a:solidFill>
                <a:schemeClr val="bg1"/>
              </a:solidFill>
            </a:endParaRPr>
          </a:p>
        </p:txBody>
      </p:sp>
      <p:sp>
        <p:nvSpPr>
          <p:cNvPr id="10" name="Right Arrow 9"/>
          <p:cNvSpPr/>
          <p:nvPr/>
        </p:nvSpPr>
        <p:spPr>
          <a:xfrm>
            <a:off x="609596" y="4082150"/>
            <a:ext cx="2960913" cy="1175658"/>
          </a:xfrm>
          <a:prstGeom prst="rightArrow">
            <a:avLst/>
          </a:prstGeom>
          <a:solidFill>
            <a:srgbClr val="0BE9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prosperous</a:t>
            </a:r>
            <a:endParaRPr lang="en-US" sz="2000" b="1" dirty="0">
              <a:solidFill>
                <a:schemeClr val="bg1"/>
              </a:solidFill>
            </a:endParaRPr>
          </a:p>
        </p:txBody>
      </p:sp>
      <p:pic>
        <p:nvPicPr>
          <p:cNvPr id="2" name="Picture 1"/>
          <p:cNvPicPr>
            <a:picLocks noChangeAspect="1"/>
          </p:cNvPicPr>
          <p:nvPr/>
        </p:nvPicPr>
        <p:blipFill>
          <a:blip r:embed="rId3"/>
          <a:stretch>
            <a:fillRect/>
          </a:stretch>
        </p:blipFill>
        <p:spPr>
          <a:xfrm>
            <a:off x="3353477" y="27218"/>
            <a:ext cx="1773694" cy="11756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a:blip r:embed="rId4"/>
          <a:stretch>
            <a:fillRect/>
          </a:stretch>
        </p:blipFill>
        <p:spPr>
          <a:xfrm>
            <a:off x="3698416" y="1415147"/>
            <a:ext cx="1556657" cy="1239613"/>
          </a:xfrm>
          <a:prstGeom prst="rect">
            <a:avLst/>
          </a:prstGeom>
        </p:spPr>
      </p:pic>
      <p:pic>
        <p:nvPicPr>
          <p:cNvPr id="6" name="Picture 5"/>
          <p:cNvPicPr>
            <a:picLocks noChangeAspect="1"/>
          </p:cNvPicPr>
          <p:nvPr/>
        </p:nvPicPr>
        <p:blipFill>
          <a:blip r:embed="rId5"/>
          <a:stretch>
            <a:fillRect/>
          </a:stretch>
        </p:blipFill>
        <p:spPr>
          <a:xfrm>
            <a:off x="3665075" y="2812582"/>
            <a:ext cx="1623338" cy="1269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stretch>
            <a:fillRect/>
          </a:stretch>
        </p:blipFill>
        <p:spPr>
          <a:xfrm>
            <a:off x="3735158" y="4239970"/>
            <a:ext cx="1553255" cy="88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255073" y="385750"/>
            <a:ext cx="3624945" cy="40011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pPr algn="just"/>
            <a:r>
              <a:rPr lang="en-US" sz="2000" b="1" dirty="0" smtClean="0">
                <a:solidFill>
                  <a:srgbClr val="002060"/>
                </a:solidFill>
              </a:rPr>
              <a:t>of great importance</a:t>
            </a:r>
            <a:endParaRPr lang="en-US" sz="2000" b="1" dirty="0">
              <a:solidFill>
                <a:srgbClr val="002060"/>
              </a:solidFill>
            </a:endParaRPr>
          </a:p>
        </p:txBody>
      </p:sp>
      <p:sp>
        <p:nvSpPr>
          <p:cNvPr id="12" name="TextBox 11"/>
          <p:cNvSpPr txBox="1"/>
          <p:nvPr/>
        </p:nvSpPr>
        <p:spPr>
          <a:xfrm>
            <a:off x="5369374" y="1681010"/>
            <a:ext cx="3396341" cy="707886"/>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wrap="square" rtlCol="0">
            <a:spAutoFit/>
          </a:bodyPr>
          <a:lstStyle/>
          <a:p>
            <a:pPr algn="just"/>
            <a:r>
              <a:rPr lang="en-US" sz="2000" b="1" dirty="0" smtClean="0">
                <a:solidFill>
                  <a:srgbClr val="002060"/>
                </a:solidFill>
              </a:rPr>
              <a:t>to move back from a position or place</a:t>
            </a:r>
            <a:endParaRPr lang="en-US" sz="2000" b="1" dirty="0">
              <a:solidFill>
                <a:srgbClr val="002060"/>
              </a:solidFill>
            </a:endParaRPr>
          </a:p>
        </p:txBody>
      </p:sp>
      <p:sp>
        <p:nvSpPr>
          <p:cNvPr id="13" name="TextBox 12"/>
          <p:cNvSpPr txBox="1"/>
          <p:nvPr/>
        </p:nvSpPr>
        <p:spPr>
          <a:xfrm>
            <a:off x="5519055" y="3093422"/>
            <a:ext cx="3624945" cy="70788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sz="2000" b="1" dirty="0">
                <a:solidFill>
                  <a:srgbClr val="002060"/>
                </a:solidFill>
              </a:rPr>
              <a:t>t</a:t>
            </a:r>
            <a:r>
              <a:rPr lang="en-US" sz="2000" b="1" dirty="0" smtClean="0">
                <a:solidFill>
                  <a:srgbClr val="002060"/>
                </a:solidFill>
              </a:rPr>
              <a:t>he suffering or death of a martyr</a:t>
            </a:r>
            <a:endParaRPr lang="en-US" sz="2000" b="1" dirty="0">
              <a:solidFill>
                <a:srgbClr val="002060"/>
              </a:solidFill>
            </a:endParaRPr>
          </a:p>
        </p:txBody>
      </p:sp>
      <p:sp>
        <p:nvSpPr>
          <p:cNvPr id="14" name="TextBox 13"/>
          <p:cNvSpPr txBox="1"/>
          <p:nvPr/>
        </p:nvSpPr>
        <p:spPr>
          <a:xfrm>
            <a:off x="5540824" y="4469924"/>
            <a:ext cx="3624945" cy="400110"/>
          </a:xfrm>
          <a:prstGeom prst="rect">
            <a:avLst/>
          </a:prstGeom>
          <a:gradFill>
            <a:gsLst>
              <a:gs pos="0">
                <a:schemeClr val="accent5">
                  <a:lumMod val="5000"/>
                  <a:lumOff val="95000"/>
                </a:schemeClr>
              </a:gs>
              <a:gs pos="22000">
                <a:srgbClr val="16DED9"/>
              </a:gs>
              <a:gs pos="45000">
                <a:srgbClr val="16DED9"/>
              </a:gs>
              <a:gs pos="83000">
                <a:schemeClr val="accent5">
                  <a:lumMod val="45000"/>
                  <a:lumOff val="55000"/>
                </a:schemeClr>
              </a:gs>
              <a:gs pos="100000">
                <a:schemeClr val="accent5">
                  <a:lumMod val="30000"/>
                  <a:lumOff val="70000"/>
                </a:schemeClr>
              </a:gs>
            </a:gsLst>
            <a:lin ang="5400000" scaled="1"/>
          </a:gradFill>
        </p:spPr>
        <p:txBody>
          <a:bodyPr wrap="square" rtlCol="0">
            <a:spAutoFit/>
          </a:bodyPr>
          <a:lstStyle/>
          <a:p>
            <a:pPr algn="just"/>
            <a:r>
              <a:rPr lang="en-US" sz="2000" b="1" dirty="0" smtClean="0">
                <a:solidFill>
                  <a:srgbClr val="002060"/>
                </a:solidFill>
              </a:rPr>
              <a:t>flourishing financially</a:t>
            </a:r>
            <a:endParaRPr lang="en-US" sz="2000" b="1" dirty="0">
              <a:solidFill>
                <a:srgbClr val="002060"/>
              </a:solidFill>
            </a:endParaRPr>
          </a:p>
        </p:txBody>
      </p:sp>
    </p:spTree>
    <p:extLst>
      <p:ext uri="{BB962C8B-B14F-4D97-AF65-F5344CB8AC3E}">
        <p14:creationId xmlns:p14="http://schemas.microsoft.com/office/powerpoint/2010/main" val="642854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down)">
                                      <p:cBhvr>
                                        <p:cTn id="49" dur="580">
                                          <p:stCondLst>
                                            <p:cond delay="0"/>
                                          </p:stCondLst>
                                        </p:cTn>
                                        <p:tgtEl>
                                          <p:spTgt spid="12">
                                            <p:txEl>
                                              <p:pRg st="0" end="0"/>
                                            </p:txEl>
                                          </p:spTgt>
                                        </p:tgtEl>
                                      </p:cBhvr>
                                    </p:animEffect>
                                    <p:anim calcmode="lin" valueType="num">
                                      <p:cBhvr>
                                        <p:cTn id="50"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12">
                                            <p:txEl>
                                              <p:pRg st="0" end="0"/>
                                            </p:txEl>
                                          </p:spTgt>
                                        </p:tgtEl>
                                      </p:cBhvr>
                                      <p:to x="100000" y="60000"/>
                                    </p:animScale>
                                    <p:animScale>
                                      <p:cBhvr>
                                        <p:cTn id="56" dur="166" decel="50000">
                                          <p:stCondLst>
                                            <p:cond delay="676"/>
                                          </p:stCondLst>
                                        </p:cTn>
                                        <p:tgtEl>
                                          <p:spTgt spid="12">
                                            <p:txEl>
                                              <p:pRg st="0" end="0"/>
                                            </p:txEl>
                                          </p:spTgt>
                                        </p:tgtEl>
                                      </p:cBhvr>
                                      <p:to x="100000" y="100000"/>
                                    </p:animScale>
                                    <p:animScale>
                                      <p:cBhvr>
                                        <p:cTn id="57" dur="26">
                                          <p:stCondLst>
                                            <p:cond delay="1312"/>
                                          </p:stCondLst>
                                        </p:cTn>
                                        <p:tgtEl>
                                          <p:spTgt spid="12">
                                            <p:txEl>
                                              <p:pRg st="0" end="0"/>
                                            </p:txEl>
                                          </p:spTgt>
                                        </p:tgtEl>
                                      </p:cBhvr>
                                      <p:to x="100000" y="80000"/>
                                    </p:animScale>
                                    <p:animScale>
                                      <p:cBhvr>
                                        <p:cTn id="58" dur="166" decel="50000">
                                          <p:stCondLst>
                                            <p:cond delay="1338"/>
                                          </p:stCondLst>
                                        </p:cTn>
                                        <p:tgtEl>
                                          <p:spTgt spid="12">
                                            <p:txEl>
                                              <p:pRg st="0" end="0"/>
                                            </p:txEl>
                                          </p:spTgt>
                                        </p:tgtEl>
                                      </p:cBhvr>
                                      <p:to x="100000" y="100000"/>
                                    </p:animScale>
                                    <p:animScale>
                                      <p:cBhvr>
                                        <p:cTn id="59" dur="26">
                                          <p:stCondLst>
                                            <p:cond delay="1642"/>
                                          </p:stCondLst>
                                        </p:cTn>
                                        <p:tgtEl>
                                          <p:spTgt spid="12">
                                            <p:txEl>
                                              <p:pRg st="0" end="0"/>
                                            </p:txEl>
                                          </p:spTgt>
                                        </p:tgtEl>
                                      </p:cBhvr>
                                      <p:to x="100000" y="90000"/>
                                    </p:animScale>
                                    <p:animScale>
                                      <p:cBhvr>
                                        <p:cTn id="60" dur="166" decel="50000">
                                          <p:stCondLst>
                                            <p:cond delay="1668"/>
                                          </p:stCondLst>
                                        </p:cTn>
                                        <p:tgtEl>
                                          <p:spTgt spid="12">
                                            <p:txEl>
                                              <p:pRg st="0" end="0"/>
                                            </p:txEl>
                                          </p:spTgt>
                                        </p:tgtEl>
                                      </p:cBhvr>
                                      <p:to x="100000" y="100000"/>
                                    </p:animScale>
                                    <p:animScale>
                                      <p:cBhvr>
                                        <p:cTn id="61" dur="26">
                                          <p:stCondLst>
                                            <p:cond delay="1808"/>
                                          </p:stCondLst>
                                        </p:cTn>
                                        <p:tgtEl>
                                          <p:spTgt spid="12">
                                            <p:txEl>
                                              <p:pRg st="0" end="0"/>
                                            </p:txEl>
                                          </p:spTgt>
                                        </p:tgtEl>
                                      </p:cBhvr>
                                      <p:to x="100000" y="95000"/>
                                    </p:animScale>
                                    <p:animScale>
                                      <p:cBhvr>
                                        <p:cTn id="62" dur="166" decel="50000">
                                          <p:stCondLst>
                                            <p:cond delay="1834"/>
                                          </p:stCondLst>
                                        </p:cTn>
                                        <p:tgtEl>
                                          <p:spTgt spid="12">
                                            <p:txEl>
                                              <p:pRg st="0" end="0"/>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barn(inVertical)">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0"/>
                                        <p:tgtEl>
                                          <p:spTgt spid="10"/>
                                        </p:tgtEl>
                                      </p:cBhvr>
                                    </p:animEffect>
                                    <p:anim calcmode="lin" valueType="num">
                                      <p:cBhvr>
                                        <p:cTn id="98" dur="1000" fill="hold"/>
                                        <p:tgtEl>
                                          <p:spTgt spid="10"/>
                                        </p:tgtEl>
                                        <p:attrNameLst>
                                          <p:attrName>ppt_x</p:attrName>
                                        </p:attrNameLst>
                                      </p:cBhvr>
                                      <p:tavLst>
                                        <p:tav tm="0">
                                          <p:val>
                                            <p:strVal val="#ppt_x"/>
                                          </p:val>
                                        </p:tav>
                                        <p:tav tm="100000">
                                          <p:val>
                                            <p:strVal val="#ppt_x"/>
                                          </p:val>
                                        </p:tav>
                                      </p:tavLst>
                                    </p:anim>
                                    <p:anim calcmode="lin" valueType="num">
                                      <p:cBhvr>
                                        <p:cTn id="9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barn(inVertical)">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4">
                                            <p:txEl>
                                              <p:pRg st="0" end="0"/>
                                            </p:txEl>
                                          </p:spTgt>
                                        </p:tgtEl>
                                        <p:attrNameLst>
                                          <p:attrName>style.visibility</p:attrName>
                                        </p:attrNameLst>
                                      </p:cBhvr>
                                      <p:to>
                                        <p:strVal val="visible"/>
                                      </p:to>
                                    </p:set>
                                    <p:animEffect transition="in" filter="wipe(down)">
                                      <p:cBhvr>
                                        <p:cTn id="109" dur="580">
                                          <p:stCondLst>
                                            <p:cond delay="0"/>
                                          </p:stCondLst>
                                        </p:cTn>
                                        <p:tgtEl>
                                          <p:spTgt spid="14">
                                            <p:txEl>
                                              <p:pRg st="0" end="0"/>
                                            </p:txEl>
                                          </p:spTgt>
                                        </p:tgtEl>
                                      </p:cBhvr>
                                    </p:animEffect>
                                    <p:anim calcmode="lin" valueType="num">
                                      <p:cBhvr>
                                        <p:cTn id="110"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xEl>
                                              <p:pRg st="0" end="0"/>
                                            </p:txEl>
                                          </p:spTgt>
                                        </p:tgtEl>
                                      </p:cBhvr>
                                      <p:to x="100000" y="60000"/>
                                    </p:animScale>
                                    <p:animScale>
                                      <p:cBhvr>
                                        <p:cTn id="116" dur="166" decel="50000">
                                          <p:stCondLst>
                                            <p:cond delay="676"/>
                                          </p:stCondLst>
                                        </p:cTn>
                                        <p:tgtEl>
                                          <p:spTgt spid="14">
                                            <p:txEl>
                                              <p:pRg st="0" end="0"/>
                                            </p:txEl>
                                          </p:spTgt>
                                        </p:tgtEl>
                                      </p:cBhvr>
                                      <p:to x="100000" y="100000"/>
                                    </p:animScale>
                                    <p:animScale>
                                      <p:cBhvr>
                                        <p:cTn id="117" dur="26">
                                          <p:stCondLst>
                                            <p:cond delay="1312"/>
                                          </p:stCondLst>
                                        </p:cTn>
                                        <p:tgtEl>
                                          <p:spTgt spid="14">
                                            <p:txEl>
                                              <p:pRg st="0" end="0"/>
                                            </p:txEl>
                                          </p:spTgt>
                                        </p:tgtEl>
                                      </p:cBhvr>
                                      <p:to x="100000" y="80000"/>
                                    </p:animScale>
                                    <p:animScale>
                                      <p:cBhvr>
                                        <p:cTn id="118" dur="166" decel="50000">
                                          <p:stCondLst>
                                            <p:cond delay="1338"/>
                                          </p:stCondLst>
                                        </p:cTn>
                                        <p:tgtEl>
                                          <p:spTgt spid="14">
                                            <p:txEl>
                                              <p:pRg st="0" end="0"/>
                                            </p:txEl>
                                          </p:spTgt>
                                        </p:tgtEl>
                                      </p:cBhvr>
                                      <p:to x="100000" y="100000"/>
                                    </p:animScale>
                                    <p:animScale>
                                      <p:cBhvr>
                                        <p:cTn id="119" dur="26">
                                          <p:stCondLst>
                                            <p:cond delay="1642"/>
                                          </p:stCondLst>
                                        </p:cTn>
                                        <p:tgtEl>
                                          <p:spTgt spid="14">
                                            <p:txEl>
                                              <p:pRg st="0" end="0"/>
                                            </p:txEl>
                                          </p:spTgt>
                                        </p:tgtEl>
                                      </p:cBhvr>
                                      <p:to x="100000" y="90000"/>
                                    </p:animScale>
                                    <p:animScale>
                                      <p:cBhvr>
                                        <p:cTn id="120" dur="166" decel="50000">
                                          <p:stCondLst>
                                            <p:cond delay="1668"/>
                                          </p:stCondLst>
                                        </p:cTn>
                                        <p:tgtEl>
                                          <p:spTgt spid="14">
                                            <p:txEl>
                                              <p:pRg st="0" end="0"/>
                                            </p:txEl>
                                          </p:spTgt>
                                        </p:tgtEl>
                                      </p:cBhvr>
                                      <p:to x="100000" y="100000"/>
                                    </p:animScale>
                                    <p:animScale>
                                      <p:cBhvr>
                                        <p:cTn id="121" dur="26">
                                          <p:stCondLst>
                                            <p:cond delay="1808"/>
                                          </p:stCondLst>
                                        </p:cTn>
                                        <p:tgtEl>
                                          <p:spTgt spid="14">
                                            <p:txEl>
                                              <p:pRg st="0" end="0"/>
                                            </p:txEl>
                                          </p:spTgt>
                                        </p:tgtEl>
                                      </p:cBhvr>
                                      <p:to x="100000" y="95000"/>
                                    </p:animScale>
                                    <p:animScale>
                                      <p:cBhvr>
                                        <p:cTn id="122"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3" grpId="0" animBg="1"/>
    </p:bldLst>
  </p:timing>
</p:sld>
</file>

<file path=ppt/theme/theme1.xml><?xml version="1.0" encoding="utf-8"?>
<a:theme xmlns:a="http://schemas.openxmlformats.org/drawingml/2006/main" name="1_Cool homework presentation by Slidesgo">
  <a:themeElements>
    <a:clrScheme name="Simple Light">
      <a:dk1>
        <a:srgbClr val="494C50"/>
      </a:dk1>
      <a:lt1>
        <a:srgbClr val="F9F3EA"/>
      </a:lt1>
      <a:dk2>
        <a:srgbClr val="F97166"/>
      </a:dk2>
      <a:lt2>
        <a:srgbClr val="E43127"/>
      </a:lt2>
      <a:accent1>
        <a:srgbClr val="61AE46"/>
      </a:accent1>
      <a:accent2>
        <a:srgbClr val="7AC75F"/>
      </a:accent2>
      <a:accent3>
        <a:srgbClr val="4285F4"/>
      </a:accent3>
      <a:accent4>
        <a:srgbClr val="72A3F4"/>
      </a:accent4>
      <a:accent5>
        <a:srgbClr val="FBBC04"/>
      </a:accent5>
      <a:accent6>
        <a:srgbClr val="FED250"/>
      </a:accent6>
      <a:hlink>
        <a:srgbClr val="61AE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1278</Words>
  <Application>Microsoft Office PowerPoint</Application>
  <PresentationFormat>On-screen Show (16:9)</PresentationFormat>
  <Paragraphs>111</Paragraphs>
  <Slides>20</Slides>
  <Notes>13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20</vt:i4>
      </vt:variant>
    </vt:vector>
  </HeadingPairs>
  <TitlesOfParts>
    <vt:vector size="39" baseType="lpstr">
      <vt:lpstr>Arial</vt:lpstr>
      <vt:lpstr>Wingdings</vt:lpstr>
      <vt:lpstr>Vrinda</vt:lpstr>
      <vt:lpstr>Roboto Condensed Light</vt:lpstr>
      <vt:lpstr>Salsa</vt:lpstr>
      <vt:lpstr>Nunito Sans Black</vt:lpstr>
      <vt:lpstr>Source Sans Pro</vt:lpstr>
      <vt:lpstr>Nunito Sans</vt:lpstr>
      <vt:lpstr>Muli</vt:lpstr>
      <vt:lpstr>Catamaran</vt:lpstr>
      <vt:lpstr>Times New Roman</vt:lpstr>
      <vt:lpstr>Calibri</vt:lpstr>
      <vt:lpstr>Georgia</vt:lpstr>
      <vt:lpstr>Algerian</vt:lpstr>
      <vt:lpstr>Livvic</vt:lpstr>
      <vt:lpstr>Quattrocento Sans</vt:lpstr>
      <vt:lpstr>Gloucester MT Extra Condensed</vt:lpstr>
      <vt:lpstr>Agency FB</vt:lpstr>
      <vt:lpstr>1_Cool homework presentation by Slidesgo</vt:lpstr>
      <vt:lpstr>PowerPoint Presentation</vt:lpstr>
      <vt:lpstr>PowerPoint Presentation</vt:lpstr>
      <vt:lpstr>PowerPoint Presentation</vt:lpstr>
      <vt:lpstr>PowerPoint Presentation</vt:lpstr>
      <vt:lpstr>Look at the pictures</vt:lpstr>
      <vt:lpstr>PowerPoint Presentation</vt:lpstr>
      <vt:lpstr>PowerPoint Presentation</vt:lpstr>
      <vt:lpstr>PowerPoint Presentation</vt:lpstr>
      <vt:lpstr>PowerPoint Presentation</vt:lpstr>
      <vt:lpstr>A Look at the picture and answer the following questions.</vt:lpstr>
      <vt:lpstr>PowerPoint Presentation</vt:lpstr>
      <vt:lpstr>PowerPoint Presentation</vt:lpstr>
      <vt:lpstr>PowerPoint Presentation</vt:lpstr>
      <vt:lpstr>Answer to the questions for Activity 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SESIP</cp:lastModifiedBy>
  <cp:revision>97</cp:revision>
  <dcterms:modified xsi:type="dcterms:W3CDTF">2022-12-07T17:11:29Z</dcterms:modified>
</cp:coreProperties>
</file>