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1" r:id="rId3"/>
    <p:sldId id="282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69" r:id="rId13"/>
    <p:sldId id="258" r:id="rId14"/>
    <p:sldId id="259" r:id="rId15"/>
    <p:sldId id="260" r:id="rId16"/>
    <p:sldId id="261" r:id="rId17"/>
    <p:sldId id="26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456"/>
    <a:srgbClr val="7D2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7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CEC2-3BC7-4A0D-B154-B84152D44866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A339E-6AEF-4440-B5DE-D4B8AFA6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299748B-1A6B-4B94-B982-E2C8837D34CA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0"/>
            <a:ext cx="12182819" cy="68580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2022/12/7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0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7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4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2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B9FC-ED2E-451D-8C94-B29FAC99A78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3C14-EFA7-4227-BD6B-DA9D73CB4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0" y="618565"/>
            <a:ext cx="8431305" cy="5620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92" y="26894"/>
            <a:ext cx="334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7D2D0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Welcome</a:t>
            </a:r>
            <a:endParaRPr lang="en-US" sz="5400" b="1" cap="none" spc="0" dirty="0">
              <a:ln w="0"/>
              <a:solidFill>
                <a:srgbClr val="7D2D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r="12383"/>
          <a:stretch/>
        </p:blipFill>
        <p:spPr>
          <a:xfrm>
            <a:off x="9170894" y="119866"/>
            <a:ext cx="2947920" cy="2798145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844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57" y="1261366"/>
            <a:ext cx="33778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57" y="4907598"/>
            <a:ext cx="3377847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Propose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3818" y="1261366"/>
            <a:ext cx="3377849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কঠিন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519" y="4907597"/>
            <a:ext cx="33721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Propound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প্রস্তাব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11" y="118412"/>
            <a:ext cx="3241301" cy="2809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/>
          <a:stretch/>
        </p:blipFill>
        <p:spPr>
          <a:xfrm>
            <a:off x="4419468" y="3833466"/>
            <a:ext cx="3524785" cy="267148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9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57" y="1261366"/>
            <a:ext cx="33778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Tournament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57" y="4907598"/>
            <a:ext cx="3377847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3818" y="1045922"/>
            <a:ext cx="3377849" cy="95410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Competition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প্রতিযোগিতা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3818" y="4692154"/>
            <a:ext cx="3372148" cy="95410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স্বীকৃতি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দান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87" y="225966"/>
            <a:ext cx="3463148" cy="2594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25" y="4376727"/>
            <a:ext cx="3690471" cy="210818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4146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09" y="509587"/>
            <a:ext cx="4744010" cy="5762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438010" y="3073414"/>
            <a:ext cx="5702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i="1" cap="none" spc="0" dirty="0" smtClean="0">
                <a:ln w="0"/>
                <a:solidFill>
                  <a:srgbClr val="09A4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b="1" i="1" dirty="0" smtClean="0">
                <a:ln w="0"/>
                <a:solidFill>
                  <a:srgbClr val="09A4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through</a:t>
            </a:r>
            <a:r>
              <a:rPr lang="en-US" sz="4000" b="1" i="1" cap="none" spc="0" dirty="0" smtClean="0">
                <a:ln w="0"/>
                <a:solidFill>
                  <a:srgbClr val="09A45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text.</a:t>
            </a:r>
            <a:endParaRPr lang="en-US" sz="4000" b="1" i="1" cap="none" spc="0" dirty="0">
              <a:ln w="0"/>
              <a:solidFill>
                <a:srgbClr val="09A45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4240" y="89668"/>
            <a:ext cx="89835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Read the text silently and match the parts of sentences in section C.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666579"/>
            <a:ext cx="1219199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 of the 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ation,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Rahman, was a passionate lover of sports through his life. During his early age, he took part in many football competitions and defeated many teams. In his autobiography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Unfinished Memoirs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he mentions that he was a student of class seven in 1934. He used to play games and sports such as football, hockey, and volleyball and also sing songs. But his father, 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Lutfor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Rahman, who was also a good player, did not allow him to play much as Sheikh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had a heart problem.   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8039" r="15542" b="9215"/>
          <a:stretch/>
        </p:blipFill>
        <p:spPr>
          <a:xfrm>
            <a:off x="72803" y="762011"/>
            <a:ext cx="3062874" cy="290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80" y="610666"/>
            <a:ext cx="2138082" cy="3056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65" y="610306"/>
            <a:ext cx="1963271" cy="299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8655" r="10543" b="19748"/>
          <a:stretch/>
        </p:blipFill>
        <p:spPr>
          <a:xfrm>
            <a:off x="7627195" y="772868"/>
            <a:ext cx="1855694" cy="1909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8371" b="12185"/>
          <a:stretch/>
        </p:blipFill>
        <p:spPr>
          <a:xfrm>
            <a:off x="9843246" y="762011"/>
            <a:ext cx="2003612" cy="2342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14705" r="14941" b="16823"/>
          <a:stretch/>
        </p:blipFill>
        <p:spPr>
          <a:xfrm>
            <a:off x="8816344" y="2682351"/>
            <a:ext cx="1026902" cy="10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236275"/>
            <a:ext cx="1219199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the captain of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Gopalgonj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Mission School football team and his fathe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was the secretary of the Officers’ Club. At that time, there was a culture of competition between the students and the teachers, students and the officials, and married and unmarried people. People used to enjoy when Sheikh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Mujib’s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team and his father Sheikh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Lutfor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Rahman’s team played against each other.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would collect the best players for his team from the Sub-division and get them admitted into Mission School with full-free studentships. His father used to hire the best players from the locality to make his team stronger. 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>
          <a:xfrm>
            <a:off x="4254073" y="77836"/>
            <a:ext cx="2446703" cy="316290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1"/>
          <a:stretch/>
        </p:blipFill>
        <p:spPr>
          <a:xfrm>
            <a:off x="6820449" y="71568"/>
            <a:ext cx="3896847" cy="316470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2224" r="1745" b="12984"/>
          <a:stretch/>
        </p:blipFill>
        <p:spPr>
          <a:xfrm>
            <a:off x="1531953" y="71568"/>
            <a:ext cx="2602448" cy="316470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133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4193" r="23311"/>
          <a:stretch/>
        </p:blipFill>
        <p:spPr>
          <a:xfrm flipH="1">
            <a:off x="6095999" y="53789"/>
            <a:ext cx="2653553" cy="304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t="4193" r="23311"/>
          <a:stretch/>
        </p:blipFill>
        <p:spPr>
          <a:xfrm>
            <a:off x="3119717" y="53789"/>
            <a:ext cx="2554942" cy="304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2805971"/>
            <a:ext cx="1219199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 five consecutive matches between 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his father’s teams were played and none could win. His father proposed to them to play th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final match the next morning as the expenses of the hired players were increasing. The Head Master of Mission School,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Babu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Rasranjan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Sengupta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tried to make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agree to play the next morning. Sheikh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Said, </a:t>
            </a: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“Sir, you know, we, the same players are playing round the year; now we are tired; our legs are hurt and we need rest for two or four days at least. Otherwise we’ll lose the game.”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However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agreed to play the match the next morning in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teacher, and his team with the same players was defeated by his father’s team with hired players by one-nil score.</a:t>
            </a: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87802"/>
            <a:ext cx="121919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40s,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played in the Second Division Football League for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Wanderers Club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He was a striker in the team and used to wear a jersey numbered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Under his captaincy,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Wanderers Club 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won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Bogura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Tournament 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5-0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goals.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6" y="997290"/>
            <a:ext cx="4125702" cy="3469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4" y="76120"/>
            <a:ext cx="7523629" cy="53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6579"/>
            <a:ext cx="12191999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Due to his strong involvement in politics, 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could not engage himself in sports fully but he continued to remain a great fan of sports. He established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Bangladesh Football Federation (BFF) 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Bangladesh Cricket Control Board (BCCB)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in 1972, for the development of cricketers. Bangladesh Sports Council Act was passed in 1974.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Krirasebi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Kolyan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Foundation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also founded in 1975 to provide support to the players and their families as recognition of his contribution to the field of games and sports.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" y="404538"/>
            <a:ext cx="2415231" cy="289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74" y="404538"/>
            <a:ext cx="2886636" cy="2886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74" y="686926"/>
            <a:ext cx="6133178" cy="23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9668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Match the parts of the sentences in Column A with the right ending of the sentences in Column B. 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7235"/>
              </p:ext>
            </p:extLst>
          </p:nvPr>
        </p:nvGraphicFramePr>
        <p:xfrm>
          <a:off x="162859" y="1015501"/>
          <a:ext cx="11845364" cy="5256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2682"/>
                <a:gridCol w="5922682"/>
              </a:tblGrid>
              <a:tr h="628249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</a:t>
                      </a:r>
                      <a:r>
                        <a:rPr lang="en-US" sz="2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did not disagree to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Head Master’s proposal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with a view to acknowledging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contributions of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sports.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BCCB was established in 1972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under the captaincy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Sheikh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In the 1940’s,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played at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about his son’s physical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fitness. 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Sheikh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trying to convince his head teacher,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Babu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Rasranjan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Sengupta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whom he respected much.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had a great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to provide support to the cricketers.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440"/>
              </p:ext>
            </p:extLst>
          </p:nvPr>
        </p:nvGraphicFramePr>
        <p:xfrm>
          <a:off x="162859" y="544856"/>
          <a:ext cx="11845364" cy="2829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2682"/>
                <a:gridCol w="5922682"/>
              </a:tblGrid>
              <a:tr h="628249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</a:t>
                      </a:r>
                      <a:r>
                        <a:rPr lang="en-US" sz="28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Sheikh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Lutfor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Rahman was worried 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a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national level club in Dhaka.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Bangabandhu</a:t>
                      </a:r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Krirasebi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Kolyan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Foundation was founded 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 because he wanted to energize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his team players.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249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Wanderers Club performed very well 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love for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games and sports.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96648"/>
              </p:ext>
            </p:extLst>
          </p:nvPr>
        </p:nvGraphicFramePr>
        <p:xfrm>
          <a:off x="174814" y="4444496"/>
          <a:ext cx="11833408" cy="1737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79176"/>
                <a:gridCol w="1479176"/>
                <a:gridCol w="1479176"/>
                <a:gridCol w="1479176"/>
                <a:gridCol w="1479176"/>
                <a:gridCol w="1479176"/>
                <a:gridCol w="1479176"/>
                <a:gridCol w="1479176"/>
              </a:tblGrid>
              <a:tr h="426820">
                <a:tc gridSpan="8">
                  <a:txBody>
                    <a:bodyPr/>
                    <a:lstStyle/>
                    <a:p>
                      <a:pPr algn="ctr"/>
                      <a:r>
                        <a:rPr lang="en-US" sz="32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Answers</a:t>
                      </a:r>
                      <a:endParaRPr lang="en-US" sz="32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82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82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3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3982" y="1229709"/>
            <a:ext cx="9823991" cy="44541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9599" y="1404777"/>
            <a:ext cx="6427495" cy="3416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Salsa" panose="02000503060000020004" pitchFamily="2" charset="0"/>
              </a:rPr>
              <a:t>Faridul</a:t>
            </a:r>
            <a:r>
              <a:rPr lang="en-US" sz="2400" b="1" dirty="0">
                <a:latin typeface="Salsa" panose="02000503060000020004" pitchFamily="2" charset="0"/>
              </a:rPr>
              <a:t> Islam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Assistant Teacher (English)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Salsa" panose="02000503060000020004" pitchFamily="2" charset="0"/>
              </a:rPr>
              <a:t>Pakhimara</a:t>
            </a:r>
            <a:r>
              <a:rPr lang="en-US" sz="2400" b="1" dirty="0">
                <a:latin typeface="Salsa" panose="02000503060000020004" pitchFamily="2" charset="0"/>
              </a:rPr>
              <a:t> </a:t>
            </a:r>
            <a:r>
              <a:rPr lang="en-US" sz="2400" b="1" dirty="0" err="1">
                <a:latin typeface="Salsa" panose="02000503060000020004" pitchFamily="2" charset="0"/>
              </a:rPr>
              <a:t>Prafulla</a:t>
            </a:r>
            <a:r>
              <a:rPr lang="en-US" sz="2400" b="1" dirty="0">
                <a:latin typeface="Salsa" panose="02000503060000020004" pitchFamily="2" charset="0"/>
              </a:rPr>
              <a:t> </a:t>
            </a:r>
            <a:r>
              <a:rPr lang="en-US" sz="2400" b="1" dirty="0" err="1">
                <a:latin typeface="Salsa" panose="02000503060000020004" pitchFamily="2" charset="0"/>
              </a:rPr>
              <a:t>Bhowmik</a:t>
            </a:r>
            <a:r>
              <a:rPr lang="en-US" sz="2400" b="1" dirty="0">
                <a:latin typeface="Salsa" panose="02000503060000020004" pitchFamily="2" charset="0"/>
              </a:rPr>
              <a:t> Secondary School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Contact: 01721913032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alsa" panose="02000503060000020004" pitchFamily="2" charset="0"/>
              </a:rPr>
              <a:t>faridul13579@gmail.com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74" y="1404777"/>
            <a:ext cx="3150761" cy="407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20664" y="283782"/>
            <a:ext cx="4209393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398359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32941" r="5359" b="31961"/>
          <a:stretch/>
        </p:blipFill>
        <p:spPr>
          <a:xfrm>
            <a:off x="3043517" y="2187388"/>
            <a:ext cx="6104965" cy="2407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226" y="698420"/>
            <a:ext cx="1102210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did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make a strong football team in Mission School?</a:t>
            </a:r>
          </a:p>
          <a:p>
            <a:pPr marL="514350" indent="-514350" algn="just">
              <a:buAutoNum type="arabicPeriod"/>
            </a:pPr>
            <a:endParaRPr lang="en-US" sz="2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en-US" sz="28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en-US" sz="28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en-US" sz="2800" b="1" i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didn’t Sheikh </a:t>
            </a:r>
            <a:r>
              <a:rPr lang="en-US" sz="28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Lutfor</a:t>
            </a: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like to allow his son to play much?</a:t>
            </a:r>
          </a:p>
          <a:p>
            <a:pPr marL="514350" indent="-514350" algn="just">
              <a:buAutoNum type="arabicPeriod"/>
            </a:pPr>
            <a:endParaRPr lang="en-US" sz="28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en-US" sz="28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en-US" sz="2800" b="1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contributions of the Father of the Nation to sports?</a:t>
            </a:r>
            <a:endParaRPr lang="en-US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9668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Ask and answer the following questions in pairs.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226" y="1138539"/>
            <a:ext cx="1102210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80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collected the best players from the Sub-Division and got them admitted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Mission School with full free studentship to make the school’s football team strong.</a:t>
            </a:r>
            <a:r>
              <a:rPr lang="en-US" sz="28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226" y="3272934"/>
            <a:ext cx="110221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Sheikh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Lutfor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didn’t like to allow his son to play because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Mujib’s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physical condition was not good.</a:t>
            </a:r>
            <a:endParaRPr lang="en-US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47" y="4964325"/>
            <a:ext cx="1102210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  <a:r>
              <a:rPr lang="en-US" sz="28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Father of the Nation established BFF and BCCB in 1972 for the development of football and cricket. He also established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Krirasebi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Kolyan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Foundation to provide support to the players and their families.</a:t>
            </a:r>
            <a:r>
              <a:rPr lang="en-US" sz="280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>
          <a:xfrm>
            <a:off x="2926418" y="810695"/>
            <a:ext cx="6339163" cy="57380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89668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Read the statements in Column A and write if they are True or False in Column B.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20184"/>
              </p:ext>
            </p:extLst>
          </p:nvPr>
        </p:nvGraphicFramePr>
        <p:xfrm>
          <a:off x="256986" y="739585"/>
          <a:ext cx="11791578" cy="5889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3873"/>
                <a:gridCol w="2487705"/>
              </a:tblGrid>
              <a:tr h="970404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A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B</a:t>
                      </a:r>
                    </a:p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(True/False)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8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did not agree to the head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teacher’s proposal.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8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There were consecutive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draws in the tournaments between the Mission School and the Officers’ Club.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8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 Officers’ Club was not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defeated in the final match.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8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Sheikh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Lutfor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Rahman was happy to see his son playing.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3882">
                <a:tc>
                  <a:txBody>
                    <a:bodyPr/>
                    <a:lstStyle/>
                    <a:p>
                      <a:pPr algn="just"/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Sheikh </a:t>
                      </a:r>
                      <a:r>
                        <a:rPr lang="en-US" sz="28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Mujib</a:t>
                      </a:r>
                      <a:r>
                        <a:rPr lang="en-US" sz="28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increased</a:t>
                      </a:r>
                      <a:r>
                        <a:rPr lang="en-US" sz="28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engagement in sports after his college life.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143836" y="1905017"/>
            <a:ext cx="1021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43836" y="2877684"/>
            <a:ext cx="1021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43836" y="3843476"/>
            <a:ext cx="1021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43836" y="4809268"/>
            <a:ext cx="1120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32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9480" y="5828848"/>
            <a:ext cx="9901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32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9668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Fill in the gaps with the words from the box. Use the appropriate words and their right forms. You may have to use a word mor</a:t>
            </a:r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than once.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59203"/>
              </p:ext>
            </p:extLst>
          </p:nvPr>
        </p:nvGraphicFramePr>
        <p:xfrm>
          <a:off x="109066" y="1176864"/>
          <a:ext cx="1196639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6628"/>
                <a:gridCol w="1244970"/>
                <a:gridCol w="1495799"/>
                <a:gridCol w="1495799"/>
                <a:gridCol w="1495799"/>
                <a:gridCol w="1313892"/>
                <a:gridCol w="1694329"/>
                <a:gridCol w="1479176"/>
              </a:tblGrid>
              <a:tr h="43678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passionate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defeat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hire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tournament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convince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4129" y="2147062"/>
            <a:ext cx="11981330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Mujibur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used to take part in (a) _________ with his team-mates of Mission School but his father would (b) ______ the best players of the area.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Mujib’s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(c) ______ for games and continuous practices helped him to win in most competitions.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Mujib’s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team-mates were younger, energetic, slim, and faster in movement. It was not (d) ______ for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(e) ______ other teams including his father’s Officers’ Club. Although tired and hurt,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was (f) ________ with the head teacher’s (g) _______ to play in the following morning. However, in the final match,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Mujib’s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team got (h) _______ by one-nil. Sheikh 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Lutfor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 felt stress-free as he won’t have to bear (</a:t>
            </a:r>
            <a:r>
              <a:rPr lang="en-US" sz="28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 on the (j) ______ players.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1670" y="2187403"/>
            <a:ext cx="17924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tournaments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9177" y="2635621"/>
            <a:ext cx="697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hire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2286" y="3016620"/>
            <a:ext cx="1143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passion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6361" y="3874494"/>
            <a:ext cx="11857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1626" y="3892424"/>
            <a:ext cx="9525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defeat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3204" y="4322712"/>
            <a:ext cx="1465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convinced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963" y="4730605"/>
            <a:ext cx="12795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9029" y="5178823"/>
            <a:ext cx="1242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defeated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63022" y="5586716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expenses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7406" y="5618093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hired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9499" y="5587705"/>
            <a:ext cx="7453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oadway" panose="04040905080B02020502" pitchFamily="82" charset="0"/>
              </a:rPr>
              <a:t>That’s all for today.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467694"/>
            <a:ext cx="7033146" cy="497155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571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"/>
          <a:stretch/>
        </p:blipFill>
        <p:spPr>
          <a:xfrm>
            <a:off x="1343025" y="625593"/>
            <a:ext cx="9505950" cy="575921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444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5573" y="1434663"/>
            <a:ext cx="11098924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9198" y="1639615"/>
            <a:ext cx="7009687" cy="37856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Class</a:t>
            </a:r>
            <a:r>
              <a:rPr lang="en-US" sz="3200" b="1">
                <a:latin typeface="Salsa" panose="02000503060000020004" pitchFamily="2" charset="0"/>
              </a:rPr>
              <a:t>: </a:t>
            </a:r>
            <a:r>
              <a:rPr lang="en-US" sz="3200" b="1" smtClean="0">
                <a:latin typeface="Salsa" panose="02000503060000020004" pitchFamily="2" charset="0"/>
              </a:rPr>
              <a:t>Seven</a:t>
            </a:r>
            <a:endParaRPr lang="en-US" sz="3200" b="1" dirty="0">
              <a:latin typeface="Salsa" panose="0200050306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Subject: English Second Paper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alsa" panose="02000503060000020004" pitchFamily="2" charset="0"/>
              </a:rPr>
              <a:t>Unit: 07 - Lesson: 03</a:t>
            </a:r>
            <a:endParaRPr lang="en-US" sz="2800" b="1" dirty="0">
              <a:latin typeface="Salsa" panose="0200050306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Salsa" panose="02000503060000020004" pitchFamily="2" charset="0"/>
              </a:rPr>
              <a:t>Time: 50 Minutes.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alsa" panose="02000503060000020004" pitchFamily="2" charset="0"/>
              </a:rPr>
              <a:t>Date: October 07, </a:t>
            </a:r>
            <a:r>
              <a:rPr lang="en-US" sz="3200" b="1" dirty="0">
                <a:latin typeface="Salsa" panose="02000503060000020004" pitchFamily="2" charset="0"/>
              </a:rPr>
              <a:t>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7862" y="315311"/>
            <a:ext cx="417786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Lesson Identity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97" y="1551894"/>
            <a:ext cx="3002508" cy="36474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2233931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687" y="89668"/>
            <a:ext cx="54166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Ask and answer the questions in pairs.</a:t>
            </a:r>
            <a:endParaRPr lang="en-US" sz="2400" b="1" i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4791"/>
            <a:ext cx="12192000" cy="3246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popular games and sports in Bangladesh?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games and sports do you play?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you like them?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among Bangladeshi statesmen was a passionate lover of games and sports?</a:t>
            </a:r>
            <a:endParaRPr lang="en-US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2935" r="3309" b="7642"/>
          <a:stretch/>
        </p:blipFill>
        <p:spPr>
          <a:xfrm>
            <a:off x="3874823" y="3699273"/>
            <a:ext cx="4432896" cy="278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61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993" y="3007676"/>
            <a:ext cx="5626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i="1" cap="none" spc="0" dirty="0" smtClean="0">
                <a:ln w="0"/>
                <a:solidFill>
                  <a:srgbClr val="7D2D0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…</a:t>
            </a:r>
            <a:endParaRPr lang="en-US" sz="4800" b="1" i="1" cap="none" spc="0" dirty="0">
              <a:ln w="0"/>
              <a:solidFill>
                <a:srgbClr val="7D2D0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6722" r="6363" b="11614"/>
          <a:stretch/>
        </p:blipFill>
        <p:spPr>
          <a:xfrm>
            <a:off x="4058029" y="1358152"/>
            <a:ext cx="4075953" cy="4168588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336781" y="564776"/>
            <a:ext cx="5486400" cy="49081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18294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Bangabandhu’s</a:t>
            </a:r>
            <a:r>
              <a:rPr lang="en-US" sz="48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Love For Sports</a:t>
            </a:r>
            <a:endParaRPr lang="en-US" sz="48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0259" y="5029199"/>
            <a:ext cx="2663746" cy="9950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Unit-7, Lesson-3</a:t>
            </a:r>
            <a:endParaRPr lang="en-US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3419" y="1280094"/>
            <a:ext cx="38651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i="1" cap="none" spc="0" dirty="0" smtClean="0">
                <a:ln w="0"/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i="1" cap="none" spc="0" dirty="0">
              <a:ln w="0"/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103" y="2219249"/>
            <a:ext cx="9967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i="1" cap="none" spc="0" dirty="0" smtClean="0">
                <a:ln w="0"/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 the students will be able to …</a:t>
            </a:r>
            <a:endParaRPr lang="en-US" sz="3200" b="1" i="1" cap="none" spc="0" dirty="0">
              <a:ln w="0"/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3166" y="2989272"/>
            <a:ext cx="86912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ay the meaning of some keywords.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meaning given in a table.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true and false sentences.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words given in the box.</a:t>
            </a:r>
          </a:p>
        </p:txBody>
      </p:sp>
    </p:spTree>
    <p:extLst>
      <p:ext uri="{BB962C8B-B14F-4D97-AF65-F5344CB8AC3E}">
        <p14:creationId xmlns:p14="http://schemas.microsoft.com/office/powerpoint/2010/main" val="3664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6" y="706117"/>
            <a:ext cx="8168648" cy="544576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Donut 2"/>
          <p:cNvSpPr/>
          <p:nvPr/>
        </p:nvSpPr>
        <p:spPr>
          <a:xfrm>
            <a:off x="6293224" y="1990165"/>
            <a:ext cx="2205317" cy="2191870"/>
          </a:xfrm>
          <a:prstGeom prst="donut">
            <a:avLst>
              <a:gd name="adj" fmla="val 6806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57" y="1261366"/>
            <a:ext cx="33778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Passionate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57" y="4907598"/>
            <a:ext cx="3377847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Defeat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3818" y="1261366"/>
            <a:ext cx="3377849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Profound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প্রগাঢ়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519" y="4907597"/>
            <a:ext cx="33721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পরাজয়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/>
        </p:blipFill>
        <p:spPr>
          <a:xfrm>
            <a:off x="4135855" y="346358"/>
            <a:ext cx="4092013" cy="235323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72" y="3782479"/>
            <a:ext cx="2773456" cy="277345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772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057" y="1261366"/>
            <a:ext cx="33778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Hire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57" y="4907598"/>
            <a:ext cx="3377847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Expense</a:t>
            </a:r>
            <a:endParaRPr lang="en-US" sz="2800" b="1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9519" y="1045922"/>
            <a:ext cx="3377849" cy="954107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a lease </a:t>
            </a:r>
          </a:p>
          <a:p>
            <a:pPr algn="ctr"/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9519" y="4907597"/>
            <a:ext cx="3372148" cy="523220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i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2800" i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i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7646" r="11046" b="8039"/>
          <a:stretch/>
        </p:blipFill>
        <p:spPr>
          <a:xfrm>
            <a:off x="4834246" y="78025"/>
            <a:ext cx="2700932" cy="295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>
          <a:xfrm>
            <a:off x="4290550" y="3953024"/>
            <a:ext cx="3788323" cy="243236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031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1377</Words>
  <Application>Microsoft Office PowerPoint</Application>
  <PresentationFormat>Custom</PresentationFormat>
  <Paragraphs>140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SESIP</cp:lastModifiedBy>
  <cp:revision>69</cp:revision>
  <dcterms:created xsi:type="dcterms:W3CDTF">2021-10-31T17:03:10Z</dcterms:created>
  <dcterms:modified xsi:type="dcterms:W3CDTF">2022-12-07T17:15:27Z</dcterms:modified>
</cp:coreProperties>
</file>