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0" r:id="rId3"/>
    <p:sldId id="258" r:id="rId4"/>
    <p:sldId id="259" r:id="rId5"/>
    <p:sldId id="329" r:id="rId6"/>
    <p:sldId id="289" r:id="rId7"/>
    <p:sldId id="260" r:id="rId8"/>
    <p:sldId id="261" r:id="rId9"/>
    <p:sldId id="302" r:id="rId10"/>
    <p:sldId id="303" r:id="rId11"/>
    <p:sldId id="304" r:id="rId12"/>
    <p:sldId id="263" r:id="rId13"/>
    <p:sldId id="313" r:id="rId14"/>
    <p:sldId id="265" r:id="rId15"/>
    <p:sldId id="266" r:id="rId16"/>
    <p:sldId id="331" r:id="rId17"/>
    <p:sldId id="268" r:id="rId18"/>
    <p:sldId id="267" r:id="rId19"/>
    <p:sldId id="294" r:id="rId20"/>
    <p:sldId id="321" r:id="rId21"/>
    <p:sldId id="274" r:id="rId22"/>
    <p:sldId id="275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MR" lastIdx="5" clrIdx="0">
    <p:extLst>
      <p:ext uri="{19B8F6BF-5375-455C-9EA6-DF929625EA0E}">
        <p15:presenceInfo xmlns:p15="http://schemas.microsoft.com/office/powerpoint/2012/main" userId="834d46070570d2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5E0A-CDF0-4A4F-9060-EB9CDA8B4CE8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6866-6BE2-442E-9D78-50F257E65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le® - Star® Roses and Plants">
            <a:extLst>
              <a:ext uri="{FF2B5EF4-FFF2-40B4-BE49-F238E27FC236}">
                <a16:creationId xmlns:a16="http://schemas.microsoft.com/office/drawing/2014/main" id="{3965CB06-8825-288E-9FE6-271A593D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305628"/>
            <a:ext cx="8816975" cy="605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462365" y="496129"/>
            <a:ext cx="11267268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863850" y="280372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Bodoni MT" panose="02070603080606020203" pitchFamily="18" charset="0"/>
              </a:rPr>
              <a:t>Fallen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25464" y="1844298"/>
            <a:ext cx="4792388" cy="7005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ysClr val="windowText" lastClr="000000"/>
                </a:solidFill>
                <a:latin typeface="Bodoni MT" panose="02070603080606020203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ysClr val="windowText" lastClr="000000"/>
                </a:solidFill>
                <a:latin typeface="Bodoni MT" panose="02070603080606020203" pitchFamily="18" charset="0"/>
              </a:rPr>
              <a:t>lost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doni MT" panose="020706030806060202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4254" y="3991306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পতিত</a:t>
            </a:r>
            <a:r>
              <a:rPr lang="en-US" sz="3600" b="1" dirty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038715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157266" y="3218212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1963578" y="1104315"/>
            <a:ext cx="45500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odoni MT" panose="02070603080606020203" pitchFamily="18" charset="0"/>
              </a:rPr>
              <a:t>The trees have fallen down on the road </a:t>
            </a:r>
            <a:endParaRPr lang="en-US" sz="36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pic>
        <p:nvPicPr>
          <p:cNvPr id="3074" name="Picture 2" descr="Dreams About Falling: Meaning Of Falling Dreams | Dream Dictionary">
            <a:extLst>
              <a:ext uri="{FF2B5EF4-FFF2-40B4-BE49-F238E27FC236}">
                <a16:creationId xmlns:a16="http://schemas.microsoft.com/office/drawing/2014/main" id="{35EB444B-C93F-1B6F-6F2A-16CD6418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44" y="1797476"/>
            <a:ext cx="4463360" cy="296277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Blow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211914" y="2181125"/>
            <a:ext cx="4775200" cy="1419906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move creating an air current</a:t>
            </a:r>
            <a:endParaRPr lang="en-US" sz="4800" b="1" dirty="0">
              <a:solidFill>
                <a:sysClr val="windowText" lastClr="000000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Bell MT" panose="02020503060305020303" pitchFamily="18" charset="0"/>
              </a:rPr>
              <a:t>The wind stared to blow.</a:t>
            </a:r>
            <a:endParaRPr lang="en-US" sz="3600" b="1" u="sng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 descr="ঝড় কাকে বলে? - Quora">
            <a:extLst>
              <a:ext uri="{FF2B5EF4-FFF2-40B4-BE49-F238E27FC236}">
                <a16:creationId xmlns:a16="http://schemas.microsoft.com/office/drawing/2014/main" id="{437E7E68-28F9-F9D9-3EC8-F89CD5BF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95" y="1746185"/>
            <a:ext cx="5734050" cy="300037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7A5A3-75E9-4E3B-B911-54DD133E8C29}"/>
              </a:ext>
            </a:extLst>
          </p:cNvPr>
          <p:cNvSpPr txBox="1"/>
          <p:nvPr/>
        </p:nvSpPr>
        <p:spPr>
          <a:xfrm>
            <a:off x="-187288" y="148873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4" name="AutoShape 6" descr="ছবি: সংগৃহীত">
            <a:extLst>
              <a:ext uri="{FF2B5EF4-FFF2-40B4-BE49-F238E27FC236}">
                <a16:creationId xmlns:a16="http://schemas.microsoft.com/office/drawing/2014/main" id="{D053FCDE-DFB6-4806-2644-885953197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2909A-5A94-F155-138F-61F10D65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61" y="1269723"/>
            <a:ext cx="8413504" cy="474676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A98C48-6674-61DC-84B0-A2E4674D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0" y="389590"/>
            <a:ext cx="4437901" cy="5467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CD236-C8B7-406F-B0E5-B12B27CC269B}"/>
              </a:ext>
            </a:extLst>
          </p:cNvPr>
          <p:cNvSpPr/>
          <p:nvPr/>
        </p:nvSpPr>
        <p:spPr>
          <a:xfrm>
            <a:off x="2733916" y="5803124"/>
            <a:ext cx="654595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062" y="393110"/>
            <a:ext cx="4580072" cy="5467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9DE40DD-CF4F-E52C-5391-E36B8970473D}"/>
              </a:ext>
            </a:extLst>
          </p:cNvPr>
          <p:cNvGrpSpPr/>
          <p:nvPr/>
        </p:nvGrpSpPr>
        <p:grpSpPr>
          <a:xfrm>
            <a:off x="5760410" y="529386"/>
            <a:ext cx="911759" cy="5252620"/>
            <a:chOff x="5608010" y="732586"/>
            <a:chExt cx="911759" cy="52526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43E473-2EC1-63CE-0F85-44D624FBD936}"/>
                </a:ext>
              </a:extLst>
            </p:cNvPr>
            <p:cNvGrpSpPr/>
            <p:nvPr/>
          </p:nvGrpSpPr>
          <p:grpSpPr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3910618-BABD-1CB6-7899-2E2AF94701BD}"/>
                  </a:ext>
                </a:extLst>
              </p:cNvPr>
              <p:cNvGrpSpPr/>
              <p:nvPr/>
            </p:nvGrpSpPr>
            <p:grpSpPr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8" name="Rectangle 1027">
                  <a:extLst>
                    <a:ext uri="{FF2B5EF4-FFF2-40B4-BE49-F238E27FC236}">
                      <a16:creationId xmlns:a16="http://schemas.microsoft.com/office/drawing/2014/main" id="{15F5B40B-56BC-02AE-6EF3-30867CECAA8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9" name="Rectangle 1028">
                  <a:extLst>
                    <a:ext uri="{FF2B5EF4-FFF2-40B4-BE49-F238E27FC236}">
                      <a16:creationId xmlns:a16="http://schemas.microsoft.com/office/drawing/2014/main" id="{057B6309-C36F-52AF-1172-7FBFF7EF1BC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Arc 1029">
                  <a:extLst>
                    <a:ext uri="{FF2B5EF4-FFF2-40B4-BE49-F238E27FC236}">
                      <a16:creationId xmlns:a16="http://schemas.microsoft.com/office/drawing/2014/main" id="{ADADB98F-5B84-8B31-66E0-C2788F51A9B5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F1EE74F-7022-3448-9CEF-FA1FAB59E484}"/>
                  </a:ext>
                </a:extLst>
              </p:cNvPr>
              <p:cNvGrpSpPr/>
              <p:nvPr/>
            </p:nvGrpSpPr>
            <p:grpSpPr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231FAE8-B718-E7E5-E9E6-830B18EC19A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A6B60466-0F83-92B9-1815-E225C6886DEF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6" name="Arc 1025">
                  <a:extLst>
                    <a:ext uri="{FF2B5EF4-FFF2-40B4-BE49-F238E27FC236}">
                      <a16:creationId xmlns:a16="http://schemas.microsoft.com/office/drawing/2014/main" id="{AD67EC3E-0BB1-0ECA-E2B3-1453D13D04BE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E490C68-2EBD-DD96-20E0-CFD7D75133C8}"/>
                  </a:ext>
                </a:extLst>
              </p:cNvPr>
              <p:cNvGrpSpPr/>
              <p:nvPr/>
            </p:nvGrpSpPr>
            <p:grpSpPr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EC0AAFD-3F4E-861C-4B81-A9853F0F280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2D32092-0295-781A-6979-743C03A81DF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9D4E3195-5764-8D68-C1FC-9D3699A4207F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200865C-D3A2-2190-A2EB-AA6DF0E94908}"/>
                  </a:ext>
                </a:extLst>
              </p:cNvPr>
              <p:cNvGrpSpPr/>
              <p:nvPr/>
            </p:nvGrpSpPr>
            <p:grpSpPr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B9E0C26-5039-6053-48F4-CE4FF6889EF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3E60E3C-6BCE-9795-FB7A-783B8149575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>
                  <a:extLst>
                    <a:ext uri="{FF2B5EF4-FFF2-40B4-BE49-F238E27FC236}">
                      <a16:creationId xmlns:a16="http://schemas.microsoft.com/office/drawing/2014/main" id="{B36805FD-A111-FE48-8336-82232FA75CF6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4EB80A4-8DA7-5C58-1F9F-A8F1913DE3ED}"/>
                  </a:ext>
                </a:extLst>
              </p:cNvPr>
              <p:cNvGrpSpPr/>
              <p:nvPr/>
            </p:nvGrpSpPr>
            <p:grpSpPr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E5718D7-3A26-7425-B3E5-E690A37F291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30A2D1A-1A88-5BDC-0F44-9623557636D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F2228065-0F86-FFEE-6F15-451C69F6AD0D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6B94D33-EC81-BB00-073A-49EFA6C281E0}"/>
                  </a:ext>
                </a:extLst>
              </p:cNvPr>
              <p:cNvGrpSpPr/>
              <p:nvPr/>
            </p:nvGrpSpPr>
            <p:grpSpPr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41A6D7C3-4519-4802-EB4F-533B248675B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468F284-BA20-D111-B342-2A77D1F53F2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Arc 85">
                  <a:extLst>
                    <a:ext uri="{FF2B5EF4-FFF2-40B4-BE49-F238E27FC236}">
                      <a16:creationId xmlns:a16="http://schemas.microsoft.com/office/drawing/2014/main" id="{4B32532C-FEBE-1D68-12FF-811102C64E46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D65B72A-C3A6-2A26-F0BA-90F8928FF870}"/>
                  </a:ext>
                </a:extLst>
              </p:cNvPr>
              <p:cNvGrpSpPr/>
              <p:nvPr/>
            </p:nvGrpSpPr>
            <p:grpSpPr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4E384A0-1CF3-6481-CA9A-A55DBA45D5A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E88E59E-645E-A303-AB83-C1BFF35A261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F80FCD4B-303D-B513-7F44-8B7483383BC1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ADFBC8E-2B09-3BB0-387C-9D8DFE4EB075}"/>
                  </a:ext>
                </a:extLst>
              </p:cNvPr>
              <p:cNvGrpSpPr/>
              <p:nvPr/>
            </p:nvGrpSpPr>
            <p:grpSpPr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23AE016-48C5-27E3-E7E6-670E48E5397A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7989A05-4A49-55D1-7A2A-3466F688FC0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C364A503-317F-7098-724F-2BE019038367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4F1D960-9A66-FC9F-E55F-5D18EEC2A22D}"/>
                  </a:ext>
                </a:extLst>
              </p:cNvPr>
              <p:cNvGrpSpPr/>
              <p:nvPr/>
            </p:nvGrpSpPr>
            <p:grpSpPr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DA4BF09-50BF-1173-052F-AE0412961CD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0F24633-EE9D-7422-791D-BC6AAF70383A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B20397CB-27DE-1661-2E09-5EF9AA44B414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2DFAA2-8050-8B86-D2A4-E1762F35A0CF}"/>
                </a:ext>
              </a:extLst>
            </p:cNvPr>
            <p:cNvGrpSpPr/>
            <p:nvPr/>
          </p:nvGrpSpPr>
          <p:grpSpPr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97E3B23-7131-B9AC-C7B7-DD8D1B3F5E4A}"/>
                  </a:ext>
                </a:extLst>
              </p:cNvPr>
              <p:cNvGrpSpPr/>
              <p:nvPr/>
            </p:nvGrpSpPr>
            <p:grpSpPr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A1E664E-16BC-83CE-1A35-91BA4CEFCEE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E6EC520-6860-10BB-BA7A-5961048BB28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56C18473-72AC-6046-4A98-2E23AD78E60E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E22C30-F97F-17BC-2B7E-9DC5DC5A1D37}"/>
                  </a:ext>
                </a:extLst>
              </p:cNvPr>
              <p:cNvGrpSpPr/>
              <p:nvPr/>
            </p:nvGrpSpPr>
            <p:grpSpPr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120A4CE-03B5-795E-C204-1BCCBA120EB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B21EF47-6F9C-101E-D22F-3ADD1A30995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427AB52B-B088-59A6-EE5A-984A502E82CD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95EDA8-3D77-9E7A-2AFD-494CF1293107}"/>
                  </a:ext>
                </a:extLst>
              </p:cNvPr>
              <p:cNvGrpSpPr/>
              <p:nvPr/>
            </p:nvGrpSpPr>
            <p:grpSpPr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820691F-2529-1BF1-E582-BD919C63B27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C384B81-6C0B-C7A9-DACC-6D33FB1C21E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1616109A-7025-08B4-9415-A5B3E31C5FDD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6B17F07-2067-1A8B-9E9B-CA7597EFE70E}"/>
                  </a:ext>
                </a:extLst>
              </p:cNvPr>
              <p:cNvGrpSpPr/>
              <p:nvPr/>
            </p:nvGrpSpPr>
            <p:grpSpPr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F48D738-DD6F-18C3-8584-B2A03D868018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B42C0EE-226D-8912-99E6-0ACBA0B6CC8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5BAD770E-B791-9B83-1A38-C96DD5692A1E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48F458A-821A-88A4-18BF-60E9848C7B68}"/>
                  </a:ext>
                </a:extLst>
              </p:cNvPr>
              <p:cNvGrpSpPr/>
              <p:nvPr/>
            </p:nvGrpSpPr>
            <p:grpSpPr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7BA2415-2BD5-7D96-F10E-57C0B60B825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54F2040-D607-94FF-D1CD-B7CE86EAE09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86DA3B84-0554-91DD-12C0-F4E0FDF76E5C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955328C-7E1B-C941-1D24-4DF0D1CCCEE6}"/>
                  </a:ext>
                </a:extLst>
              </p:cNvPr>
              <p:cNvGrpSpPr/>
              <p:nvPr/>
            </p:nvGrpSpPr>
            <p:grpSpPr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F0FCC49-FC61-15AB-C5AF-AA19D72E435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E2A8840-8539-0A08-806D-48831494868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62CBEF3B-380C-4A9D-E381-7C6F599394A6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9238D-A1DD-7E2C-1F90-CBE2DE191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1137386"/>
            <a:ext cx="9665436" cy="4985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BA4F0A-FF9E-DD91-22FB-97B8DEF4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r="11380"/>
          <a:stretch/>
        </p:blipFill>
        <p:spPr>
          <a:xfrm>
            <a:off x="2968488" y="1138527"/>
            <a:ext cx="8044069" cy="518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6968191-BFF9-0A6E-2ADD-8D6AD1FBFC0B}"/>
              </a:ext>
            </a:extLst>
          </p:cNvPr>
          <p:cNvGrpSpPr/>
          <p:nvPr/>
        </p:nvGrpSpPr>
        <p:grpSpPr>
          <a:xfrm>
            <a:off x="535188" y="1838359"/>
            <a:ext cx="10971012" cy="4018535"/>
            <a:chOff x="535188" y="1838359"/>
            <a:chExt cx="10971012" cy="40185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F042C6-5E19-4283-B651-F7B5D5923890}"/>
                </a:ext>
              </a:extLst>
            </p:cNvPr>
            <p:cNvSpPr txBox="1"/>
            <p:nvPr/>
          </p:nvSpPr>
          <p:spPr>
            <a:xfrm>
              <a:off x="535188" y="1838359"/>
              <a:ext cx="10971012" cy="523220"/>
            </a:xfrm>
            <a:prstGeom prst="rect">
              <a:avLst/>
            </a:prstGeom>
            <a:solidFill>
              <a:srgbClr val="F6A2F0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BD12AA-B037-4FD0-AD79-7E934CCD4CBB}"/>
                </a:ext>
              </a:extLst>
            </p:cNvPr>
            <p:cNvSpPr/>
            <p:nvPr/>
          </p:nvSpPr>
          <p:spPr>
            <a:xfrm>
              <a:off x="537670" y="2710778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72EBA6-F69E-4907-8307-F6AE095E6A0A}"/>
                </a:ext>
              </a:extLst>
            </p:cNvPr>
            <p:cNvSpPr/>
            <p:nvPr/>
          </p:nvSpPr>
          <p:spPr>
            <a:xfrm>
              <a:off x="535188" y="3565766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F7F001-C99C-4337-80CE-0EFC211FD12B}"/>
                </a:ext>
              </a:extLst>
            </p:cNvPr>
            <p:cNvSpPr/>
            <p:nvPr/>
          </p:nvSpPr>
          <p:spPr>
            <a:xfrm>
              <a:off x="535188" y="4438185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39984C-A204-41A3-AE7E-2320630B2405}"/>
                </a:ext>
              </a:extLst>
            </p:cNvPr>
            <p:cNvSpPr txBox="1"/>
            <p:nvPr/>
          </p:nvSpPr>
          <p:spPr>
            <a:xfrm>
              <a:off x="535188" y="5333674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75CBFD-D251-4D77-8DE0-9D97DBE1703C}"/>
              </a:ext>
            </a:extLst>
          </p:cNvPr>
          <p:cNvSpPr txBox="1"/>
          <p:nvPr/>
        </p:nvSpPr>
        <p:spPr>
          <a:xfrm>
            <a:off x="9144000" y="1801910"/>
            <a:ext cx="1166191" cy="52322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C507B2E-4177-49D0-A917-4FD3F8613481}"/>
              </a:ext>
            </a:extLst>
          </p:cNvPr>
          <p:cNvSpPr/>
          <p:nvPr/>
        </p:nvSpPr>
        <p:spPr>
          <a:xfrm>
            <a:off x="290508" y="271083"/>
            <a:ext cx="3857423" cy="73813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8C6D0-D194-46AE-399C-68CC3F409D70}"/>
              </a:ext>
            </a:extLst>
          </p:cNvPr>
          <p:cNvSpPr/>
          <p:nvPr/>
        </p:nvSpPr>
        <p:spPr>
          <a:xfrm>
            <a:off x="1267008" y="1855789"/>
            <a:ext cx="7636349" cy="523221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a)Babul’s family lives on an island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CE36F7-63D5-0B29-1826-C7A022652292}"/>
              </a:ext>
            </a:extLst>
          </p:cNvPr>
          <p:cNvSpPr/>
          <p:nvPr/>
        </p:nvSpPr>
        <p:spPr>
          <a:xfrm>
            <a:off x="1267008" y="2690807"/>
            <a:ext cx="7636349" cy="523221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b) Babul’s sister is Nipa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50CB08-2E3A-C6AE-CAEF-C390A3FDDDE9}"/>
              </a:ext>
            </a:extLst>
          </p:cNvPr>
          <p:cNvSpPr/>
          <p:nvPr/>
        </p:nvSpPr>
        <p:spPr>
          <a:xfrm>
            <a:off x="1267006" y="3535902"/>
            <a:ext cx="7876993" cy="523221"/>
          </a:xfrm>
          <a:prstGeom prst="roundRect">
            <a:avLst>
              <a:gd name="adj" fmla="val 242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c) Babul’s parents check the emergency kit.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C20D91-C919-ACC3-BF27-8DE2F021385F}"/>
              </a:ext>
            </a:extLst>
          </p:cNvPr>
          <p:cNvSpPr/>
          <p:nvPr/>
        </p:nvSpPr>
        <p:spPr>
          <a:xfrm>
            <a:off x="1267007" y="5293173"/>
            <a:ext cx="7636349" cy="523221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e) Babul’s mother closed her shop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5837FC-FBE1-5DC6-8CFC-B44F00F18BD3}"/>
              </a:ext>
            </a:extLst>
          </p:cNvPr>
          <p:cNvSpPr/>
          <p:nvPr/>
        </p:nvSpPr>
        <p:spPr>
          <a:xfrm>
            <a:off x="1267008" y="4458155"/>
            <a:ext cx="7636349" cy="523221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d) Nipa is older than Babul.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BFA1B-B8FF-C092-9121-424B2D9EB3EF}"/>
              </a:ext>
            </a:extLst>
          </p:cNvPr>
          <p:cNvSpPr txBox="1"/>
          <p:nvPr/>
        </p:nvSpPr>
        <p:spPr>
          <a:xfrm>
            <a:off x="10337527" y="1815289"/>
            <a:ext cx="11661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714B74-8175-F4B6-5949-EED863885BB6}"/>
              </a:ext>
            </a:extLst>
          </p:cNvPr>
          <p:cNvSpPr txBox="1"/>
          <p:nvPr/>
        </p:nvSpPr>
        <p:spPr>
          <a:xfrm>
            <a:off x="9144000" y="3563226"/>
            <a:ext cx="1166191" cy="52322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9478BB-E665-AAF8-5DCC-0703215E6444}"/>
              </a:ext>
            </a:extLst>
          </p:cNvPr>
          <p:cNvSpPr txBox="1"/>
          <p:nvPr/>
        </p:nvSpPr>
        <p:spPr>
          <a:xfrm>
            <a:off x="10337527" y="3576605"/>
            <a:ext cx="11661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041E4-319B-BA5C-055B-D4E32965BE8D}"/>
              </a:ext>
            </a:extLst>
          </p:cNvPr>
          <p:cNvSpPr txBox="1"/>
          <p:nvPr/>
        </p:nvSpPr>
        <p:spPr>
          <a:xfrm>
            <a:off x="290508" y="1054721"/>
            <a:ext cx="9753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ll MT" panose="02020503060305020303" pitchFamily="18" charset="0"/>
                <a:cs typeface="Times New Roman" pitchFamily="18" charset="0"/>
              </a:rPr>
              <a:t>Write </a:t>
            </a:r>
            <a:r>
              <a:rPr lang="en-US" sz="3200" b="1" dirty="0">
                <a:solidFill>
                  <a:srgbClr val="C00000"/>
                </a:solidFill>
                <a:latin typeface="Bell MT" panose="02020503060305020303" pitchFamily="18" charset="0"/>
                <a:cs typeface="Times New Roman" pitchFamily="18" charset="0"/>
              </a:rPr>
              <a:t>True</a:t>
            </a:r>
            <a:r>
              <a:rPr lang="en-US" sz="3200" b="1" dirty="0">
                <a:latin typeface="Bell MT" panose="02020503060305020303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ell MT" panose="02020503060305020303" pitchFamily="18" charset="0"/>
                <a:cs typeface="Times New Roman" pitchFamily="18" charset="0"/>
              </a:rPr>
              <a:t>for correct statement and </a:t>
            </a:r>
            <a:r>
              <a:rPr lang="en-US" sz="2800" b="1" dirty="0">
                <a:solidFill>
                  <a:srgbClr val="C00000"/>
                </a:solidFill>
                <a:latin typeface="Bell MT" panose="02020503060305020303" pitchFamily="18" charset="0"/>
                <a:cs typeface="Times New Roman" pitchFamily="18" charset="0"/>
              </a:rPr>
              <a:t>False</a:t>
            </a:r>
            <a:r>
              <a:rPr lang="en-US" sz="2400" b="1" dirty="0">
                <a:latin typeface="Bell MT" panose="02020503060305020303" pitchFamily="18" charset="0"/>
                <a:cs typeface="Times New Roman" pitchFamily="18" charset="0"/>
              </a:rPr>
              <a:t> for incorrect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24B4D-6550-55F5-6419-ED28199B527A}"/>
              </a:ext>
            </a:extLst>
          </p:cNvPr>
          <p:cNvSpPr txBox="1"/>
          <p:nvPr/>
        </p:nvSpPr>
        <p:spPr>
          <a:xfrm>
            <a:off x="1589646" y="5832457"/>
            <a:ext cx="93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>Let’s check the answer</a:t>
            </a:r>
          </a:p>
        </p:txBody>
      </p:sp>
      <p:pic>
        <p:nvPicPr>
          <p:cNvPr id="1026" name="Picture 2" descr="Homework Images | Free Vectors, Stock Photos &amp; PSD">
            <a:extLst>
              <a:ext uri="{FF2B5EF4-FFF2-40B4-BE49-F238E27FC236}">
                <a16:creationId xmlns:a16="http://schemas.microsoft.com/office/drawing/2014/main" id="{C202164E-A123-9AF7-6577-6B85756F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000" l="9167" r="90278">
                        <a14:foregroundMark x1="47222" y1="8000" x2="47222" y2="8000"/>
                        <a14:foregroundMark x1="9167" y1="51000" x2="9167" y2="51000"/>
                        <a14:foregroundMark x1="90278" y1="47667" x2="90278" y2="4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27" y="117721"/>
            <a:ext cx="2057661" cy="17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E32C14-4943-11F5-9B3F-576F8AFAD27D}"/>
              </a:ext>
            </a:extLst>
          </p:cNvPr>
          <p:cNvSpPr txBox="1"/>
          <p:nvPr/>
        </p:nvSpPr>
        <p:spPr>
          <a:xfrm>
            <a:off x="9171336" y="2691980"/>
            <a:ext cx="1166191" cy="52322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0C077-5955-E9AC-8EBF-9920C0D8DF8C}"/>
              </a:ext>
            </a:extLst>
          </p:cNvPr>
          <p:cNvSpPr txBox="1"/>
          <p:nvPr/>
        </p:nvSpPr>
        <p:spPr>
          <a:xfrm>
            <a:off x="10364863" y="2678063"/>
            <a:ext cx="11661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5A8452-3610-5B2F-7FDC-3FA41DAA85B6}"/>
              </a:ext>
            </a:extLst>
          </p:cNvPr>
          <p:cNvSpPr txBox="1"/>
          <p:nvPr/>
        </p:nvSpPr>
        <p:spPr>
          <a:xfrm>
            <a:off x="9148369" y="4384104"/>
            <a:ext cx="1166191" cy="52322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BFF95-F8B5-DE5C-5E49-CD2D5A764093}"/>
              </a:ext>
            </a:extLst>
          </p:cNvPr>
          <p:cNvSpPr txBox="1"/>
          <p:nvPr/>
        </p:nvSpPr>
        <p:spPr>
          <a:xfrm>
            <a:off x="10341896" y="4397483"/>
            <a:ext cx="11661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F2470-FAAE-1040-9976-4CF5947627B7}"/>
              </a:ext>
            </a:extLst>
          </p:cNvPr>
          <p:cNvSpPr txBox="1"/>
          <p:nvPr/>
        </p:nvSpPr>
        <p:spPr>
          <a:xfrm>
            <a:off x="9198672" y="5299765"/>
            <a:ext cx="1166191" cy="523220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F079-8155-3CB1-E74B-B16032F8B05F}"/>
              </a:ext>
            </a:extLst>
          </p:cNvPr>
          <p:cNvSpPr txBox="1"/>
          <p:nvPr/>
        </p:nvSpPr>
        <p:spPr>
          <a:xfrm>
            <a:off x="10392199" y="5299496"/>
            <a:ext cx="11661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24129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0957 -0.001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9792 -0.0013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7" grpId="0" animBg="1"/>
      <p:bldP spid="8" grpId="0" animBg="1"/>
      <p:bldP spid="10" grpId="0" animBg="1"/>
      <p:bldP spid="13" grpId="0" animBg="1"/>
      <p:bldP spid="20" grpId="0" animBg="1"/>
      <p:bldP spid="22" grpId="0" animBg="1"/>
      <p:bldP spid="22" grpId="1" animBg="1"/>
      <p:bldP spid="25" grpId="0" animBg="1"/>
      <p:bldP spid="25" grpId="1" animBg="1"/>
      <p:bldP spid="26" grpId="0" animBg="1"/>
      <p:bldP spid="11" grpId="0"/>
      <p:bldP spid="14" grpId="0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C52A5-7F63-4D40-A42C-F55BBFF60E30}"/>
              </a:ext>
            </a:extLst>
          </p:cNvPr>
          <p:cNvSpPr txBox="1"/>
          <p:nvPr/>
        </p:nvSpPr>
        <p:spPr>
          <a:xfrm>
            <a:off x="4149544" y="185278"/>
            <a:ext cx="4362559" cy="73574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1A40C-C179-4044-AC97-513137B91AA1}"/>
              </a:ext>
            </a:extLst>
          </p:cNvPr>
          <p:cNvSpPr txBox="1"/>
          <p:nvPr/>
        </p:nvSpPr>
        <p:spPr>
          <a:xfrm>
            <a:off x="675351" y="1561778"/>
            <a:ext cx="11246900" cy="48864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Bodoni MT" panose="02070603080606020203" pitchFamily="18" charset="0"/>
                <a:cs typeface="Times New Roman" panose="02020603050405020304" pitchFamily="18" charset="0"/>
              </a:rPr>
              <a:t>Dublar</a:t>
            </a: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 Char is an …………..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b. Babul’s family had a small  ………….. house.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c. Babul’s family had ……………. members.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d. The sky was ………………on the evening.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e. Babuls …………....had a shop.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CA3719-89E2-FE85-EB75-F72300024E41}"/>
              </a:ext>
            </a:extLst>
          </p:cNvPr>
          <p:cNvGrpSpPr/>
          <p:nvPr/>
        </p:nvGrpSpPr>
        <p:grpSpPr>
          <a:xfrm>
            <a:off x="650598" y="989324"/>
            <a:ext cx="11036601" cy="666950"/>
            <a:chOff x="679626" y="1614700"/>
            <a:chExt cx="11036601" cy="6669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89B50E-B087-4181-A613-F00DE82C0A01}"/>
                </a:ext>
              </a:extLst>
            </p:cNvPr>
            <p:cNvSpPr txBox="1"/>
            <p:nvPr/>
          </p:nvSpPr>
          <p:spPr>
            <a:xfrm>
              <a:off x="9063180" y="1670552"/>
              <a:ext cx="21810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island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500F03-B75E-4479-B156-E3FCBF8C5F58}"/>
                </a:ext>
              </a:extLst>
            </p:cNvPr>
            <p:cNvSpPr txBox="1"/>
            <p:nvPr/>
          </p:nvSpPr>
          <p:spPr>
            <a:xfrm>
              <a:off x="3137847" y="1640661"/>
              <a:ext cx="1849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FA30EA-0006-4AC7-8393-19CF16857719}"/>
                </a:ext>
              </a:extLst>
            </p:cNvPr>
            <p:cNvSpPr txBox="1"/>
            <p:nvPr/>
          </p:nvSpPr>
          <p:spPr>
            <a:xfrm>
              <a:off x="5143312" y="1622494"/>
              <a:ext cx="1899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C181C9-3E4A-4E73-A47A-31B036BE678E}"/>
                </a:ext>
              </a:extLst>
            </p:cNvPr>
            <p:cNvSpPr txBox="1"/>
            <p:nvPr/>
          </p:nvSpPr>
          <p:spPr>
            <a:xfrm>
              <a:off x="679626" y="1614700"/>
              <a:ext cx="2282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father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CA08C-CF3A-4867-AF34-64D48CB6FB69}"/>
                </a:ext>
              </a:extLst>
            </p:cNvPr>
            <p:cNvSpPr txBox="1"/>
            <p:nvPr/>
          </p:nvSpPr>
          <p:spPr>
            <a:xfrm>
              <a:off x="6928772" y="1632056"/>
              <a:ext cx="2369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C03EB5-4C7E-42D7-8183-2C031817DA1F}"/>
                </a:ext>
              </a:extLst>
            </p:cNvPr>
            <p:cNvGrpSpPr/>
            <p:nvPr/>
          </p:nvGrpSpPr>
          <p:grpSpPr>
            <a:xfrm>
              <a:off x="800278" y="1653030"/>
              <a:ext cx="10915949" cy="628620"/>
              <a:chOff x="1241321" y="3526587"/>
              <a:chExt cx="9961590" cy="6286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662D1C-679A-4E73-9AAB-7BCB83BE0787}"/>
                  </a:ext>
                </a:extLst>
              </p:cNvPr>
              <p:cNvSpPr/>
              <p:nvPr/>
            </p:nvSpPr>
            <p:spPr>
              <a:xfrm>
                <a:off x="3185046" y="3533056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4D53E4E-2D6B-45E7-89D3-F345D982910A}"/>
                  </a:ext>
                </a:extLst>
              </p:cNvPr>
              <p:cNvSpPr/>
              <p:nvPr/>
            </p:nvSpPr>
            <p:spPr>
              <a:xfrm>
                <a:off x="1241321" y="3529908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021BF-609B-4585-8B1B-446E31E236A5}"/>
                  </a:ext>
                </a:extLst>
              </p:cNvPr>
              <p:cNvSpPr/>
              <p:nvPr/>
            </p:nvSpPr>
            <p:spPr>
              <a:xfrm>
                <a:off x="5128769" y="3532144"/>
                <a:ext cx="1943724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5B50C4-8F35-4BBC-90A3-640346159339}"/>
                  </a:ext>
                </a:extLst>
              </p:cNvPr>
              <p:cNvSpPr/>
              <p:nvPr/>
            </p:nvSpPr>
            <p:spPr>
              <a:xfrm>
                <a:off x="8744991" y="3530934"/>
                <a:ext cx="2457920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0D06DB-30EE-4B70-B94F-2B7374698534}"/>
                  </a:ext>
                </a:extLst>
              </p:cNvPr>
              <p:cNvSpPr/>
              <p:nvPr/>
            </p:nvSpPr>
            <p:spPr>
              <a:xfrm>
                <a:off x="7072491" y="3526587"/>
                <a:ext cx="1672496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983D53-C616-4D64-A2B0-6A6D1DD0B118}"/>
              </a:ext>
            </a:extLst>
          </p:cNvPr>
          <p:cNvSpPr txBox="1"/>
          <p:nvPr/>
        </p:nvSpPr>
        <p:spPr>
          <a:xfrm>
            <a:off x="6916755" y="1003946"/>
            <a:ext cx="231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93EFF-51CB-466D-8D40-405593F372EF}"/>
              </a:ext>
            </a:extLst>
          </p:cNvPr>
          <p:cNvSpPr txBox="1"/>
          <p:nvPr/>
        </p:nvSpPr>
        <p:spPr>
          <a:xfrm>
            <a:off x="9034152" y="1025051"/>
            <a:ext cx="218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DFA1A-2A3B-4401-A4D7-952CBC987214}"/>
              </a:ext>
            </a:extLst>
          </p:cNvPr>
          <p:cNvSpPr txBox="1"/>
          <p:nvPr/>
        </p:nvSpPr>
        <p:spPr>
          <a:xfrm>
            <a:off x="5087479" y="987101"/>
            <a:ext cx="19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49F3F-44DD-41F3-BDB2-90B8CEE8C5F5}"/>
              </a:ext>
            </a:extLst>
          </p:cNvPr>
          <p:cNvSpPr txBox="1"/>
          <p:nvPr/>
        </p:nvSpPr>
        <p:spPr>
          <a:xfrm>
            <a:off x="3141021" y="1007089"/>
            <a:ext cx="179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3720789" cy="6962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3F7BBD-775F-491F-A0CA-A00FCD462978}"/>
              </a:ext>
            </a:extLst>
          </p:cNvPr>
          <p:cNvSpPr txBox="1"/>
          <p:nvPr/>
        </p:nvSpPr>
        <p:spPr>
          <a:xfrm>
            <a:off x="679626" y="977003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pic>
        <p:nvPicPr>
          <p:cNvPr id="1026" name="Picture 2" descr="Class Pairs Working Stock Photos - Free &amp; Royalty-Free Stock Photos from  Dreamstime">
            <a:extLst>
              <a:ext uri="{FF2B5EF4-FFF2-40B4-BE49-F238E27FC236}">
                <a16:creationId xmlns:a16="http://schemas.microsoft.com/office/drawing/2014/main" id="{36F14C75-637A-8E21-62D8-6F5CC18F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24" y="4267200"/>
            <a:ext cx="2854427" cy="20874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1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40078 0.115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2332 0.256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3386 0.39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27826 0.535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1392 0.67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39924"/>
              </p:ext>
            </p:extLst>
          </p:nvPr>
        </p:nvGraphicFramePr>
        <p:xfrm>
          <a:off x="312669" y="2283136"/>
          <a:ext cx="11605011" cy="393131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2653">
                  <a:extLst>
                    <a:ext uri="{9D8B030D-6E8A-4147-A177-3AD203B41FA5}">
                      <a16:colId xmlns:a16="http://schemas.microsoft.com/office/drawing/2014/main" val="3179015185"/>
                    </a:ext>
                  </a:extLst>
                </a:gridCol>
                <a:gridCol w="8432358">
                  <a:extLst>
                    <a:ext uri="{9D8B030D-6E8A-4147-A177-3AD203B41FA5}">
                      <a16:colId xmlns:a16="http://schemas.microsoft.com/office/drawing/2014/main" val="3842234929"/>
                    </a:ext>
                  </a:extLst>
                </a:gridCol>
              </a:tblGrid>
              <a:tr h="5002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     Column-A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Column-B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88424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a. Island</a:t>
                      </a:r>
                      <a:endParaRPr lang="en-US" sz="2800" b="1" dirty="0">
                        <a:ln w="0"/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 </a:t>
                      </a:r>
                      <a:r>
                        <a:rPr lang="en-US" sz="2800" b="1" dirty="0" err="1">
                          <a:effectLst/>
                        </a:rPr>
                        <a:t>i</a:t>
                      </a:r>
                      <a:r>
                        <a:rPr lang="en-US" sz="2800" b="1" dirty="0">
                          <a:effectLst/>
                        </a:rPr>
                        <a:t> 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very unpleasant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314054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</a:rPr>
                        <a:t>b. Remember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ii) A store that’s sells food and others things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090526"/>
                  </a:ext>
                </a:extLst>
              </a:tr>
              <a:tr h="61835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</a:rPr>
                        <a:t>c.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Terrible 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</a:rPr>
                        <a:t>Iii</a:t>
                      </a:r>
                      <a:r>
                        <a:rPr lang="en-US" sz="2800" b="1" baseline="0" dirty="0">
                          <a:effectLst/>
                        </a:rPr>
                        <a:t>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A kind of violent storm.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182379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</a:rPr>
                        <a:t>d.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Grocery 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</a:rPr>
                        <a:t>iv)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To keep an important fact in your mind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79156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</a:rPr>
                        <a:t>e.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Aila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v) A land that surround by water.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95927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vi)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Natural calamity.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884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3CF5D-0178-4656-B21D-FCB049772368}"/>
              </a:ext>
            </a:extLst>
          </p:cNvPr>
          <p:cNvSpPr txBox="1"/>
          <p:nvPr/>
        </p:nvSpPr>
        <p:spPr>
          <a:xfrm>
            <a:off x="293495" y="1428419"/>
            <a:ext cx="10586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133995" y="244155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7552" y="5171814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9799152" y="4702592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6680668" y="2803965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10163586" y="3502096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7595068" y="4096359"/>
            <a:ext cx="914400" cy="480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7432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D0F83E1-EE6F-4D1F-8425-A8B9A8F5D82B}"/>
              </a:ext>
            </a:extLst>
          </p:cNvPr>
          <p:cNvSpPr/>
          <p:nvPr/>
        </p:nvSpPr>
        <p:spPr>
          <a:xfrm>
            <a:off x="293493" y="3876720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ABCB0D8-67DA-4229-8AE6-E3034B957FAC}"/>
              </a:ext>
            </a:extLst>
          </p:cNvPr>
          <p:cNvSpPr/>
          <p:nvPr/>
        </p:nvSpPr>
        <p:spPr>
          <a:xfrm>
            <a:off x="293493" y="295598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30B432B-297F-4ADC-AF74-0F30F93F89B5}"/>
              </a:ext>
            </a:extLst>
          </p:cNvPr>
          <p:cNvSpPr/>
          <p:nvPr/>
        </p:nvSpPr>
        <p:spPr>
          <a:xfrm>
            <a:off x="293493" y="2006776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B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EA001C9-9B9D-422C-AE5C-7A8F77D71263}"/>
              </a:ext>
            </a:extLst>
          </p:cNvPr>
          <p:cNvSpPr/>
          <p:nvPr/>
        </p:nvSpPr>
        <p:spPr>
          <a:xfrm>
            <a:off x="293493" y="1163468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48C58-6F85-4420-86AB-AEB01CF0753A}"/>
              </a:ext>
            </a:extLst>
          </p:cNvPr>
          <p:cNvSpPr/>
          <p:nvPr/>
        </p:nvSpPr>
        <p:spPr>
          <a:xfrm>
            <a:off x="293493" y="4831378"/>
            <a:ext cx="11490214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Have you experienced a natural disaster in your life? </a:t>
            </a:r>
          </a:p>
          <a:p>
            <a:pPr algn="ctr"/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What kind of natural disaster was it? </a:t>
            </a:r>
          </a:p>
          <a:p>
            <a:pPr algn="ctr"/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When was it?  Or imagine a disaster.</a:t>
            </a: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7FAD1997-3B14-4BC9-B6B6-93086C7E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0" y="312496"/>
            <a:ext cx="5525614" cy="4144210"/>
          </a:xfrm>
          <a:prstGeom prst="ellipse">
            <a:avLst/>
          </a:prstGeom>
          <a:ln w="9525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7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0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EA8DBFA-8EC1-43FA-A464-DFD1E62A8CDC}"/>
              </a:ext>
            </a:extLst>
          </p:cNvPr>
          <p:cNvSpPr/>
          <p:nvPr/>
        </p:nvSpPr>
        <p:spPr>
          <a:xfrm>
            <a:off x="6067856" y="502293"/>
            <a:ext cx="5607309" cy="5632241"/>
          </a:xfrm>
          <a:prstGeom prst="rect">
            <a:avLst/>
          </a:prstGeom>
          <a:blipFill dpi="0" rotWithShape="1">
            <a:blip r:embed="rId3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A63581-9915-4CB3-A70E-90652392E752}"/>
              </a:ext>
            </a:extLst>
          </p:cNvPr>
          <p:cNvSpPr/>
          <p:nvPr/>
        </p:nvSpPr>
        <p:spPr>
          <a:xfrm>
            <a:off x="238922" y="502293"/>
            <a:ext cx="5785773" cy="5632241"/>
          </a:xfrm>
          <a:prstGeom prst="rect">
            <a:avLst/>
          </a:prstGeom>
          <a:blipFill dpi="0" rotWithShape="1"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2F7F-3877-42CF-B402-6324FF8EE18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591545F-2CD6-E6EB-5CAE-F0950413001D}"/>
              </a:ext>
            </a:extLst>
          </p:cNvPr>
          <p:cNvGrpSpPr/>
          <p:nvPr/>
        </p:nvGrpSpPr>
        <p:grpSpPr>
          <a:xfrm>
            <a:off x="5608010" y="732586"/>
            <a:ext cx="911759" cy="5252620"/>
            <a:chOff x="5608010" y="732586"/>
            <a:chExt cx="911759" cy="52526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19F404-07D4-4C38-AB03-855BC7D41528}"/>
                </a:ext>
              </a:extLst>
            </p:cNvPr>
            <p:cNvGrpSpPr/>
            <p:nvPr/>
          </p:nvGrpSpPr>
          <p:grpSpPr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57A9C62-082A-4904-9413-D172EE981A98}"/>
                  </a:ext>
                </a:extLst>
              </p:cNvPr>
              <p:cNvGrpSpPr/>
              <p:nvPr/>
            </p:nvGrpSpPr>
            <p:grpSpPr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0E5CE11-7E4D-4EC0-A301-624086D1E69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F120CD0-FD0D-4394-9477-60C2707E95D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C4CCDA21-2E37-4812-8DFF-9C8802AB8FD8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1BCC5D-68E2-4BC9-BF66-3A8023467109}"/>
                  </a:ext>
                </a:extLst>
              </p:cNvPr>
              <p:cNvGrpSpPr/>
              <p:nvPr/>
            </p:nvGrpSpPr>
            <p:grpSpPr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78DF659-9323-421A-98BC-62A27C38B02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173714A-F98D-4CA1-8471-2CB6A1BC0211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C0CDF2B3-C7DC-4A43-A011-6AE500E7E39F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36AD993-9A78-4F90-82F5-81117FACE36D}"/>
                  </a:ext>
                </a:extLst>
              </p:cNvPr>
              <p:cNvGrpSpPr/>
              <p:nvPr/>
            </p:nvGrpSpPr>
            <p:grpSpPr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28C54F4-E80D-4296-A020-9F82C1E05DE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A404908-F910-47C7-98D0-5770F6EC406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4198C55F-C9E4-43D6-BF20-A7430BCD9457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12DDCF8-BD26-48CA-B28D-6ED8007CE74C}"/>
                  </a:ext>
                </a:extLst>
              </p:cNvPr>
              <p:cNvGrpSpPr/>
              <p:nvPr/>
            </p:nvGrpSpPr>
            <p:grpSpPr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C06F601-28A8-4C18-BE74-2A864138CA9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4998A2-2AD5-4598-A60C-AF5D02FF9FF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5AF4ED49-9FF5-4B8F-BAAF-5F66FA565275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8EF3385-A552-4649-AD35-DB743925B792}"/>
                  </a:ext>
                </a:extLst>
              </p:cNvPr>
              <p:cNvGrpSpPr/>
              <p:nvPr/>
            </p:nvGrpSpPr>
            <p:grpSpPr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AD28969-8C63-4379-BA4D-5FD9C22AC5B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3675B1A-939A-4516-8E1A-90EE18DC0B0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29797503-55D5-4636-A928-D7CAF9558636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6663144-8700-495F-A02E-44B1EED5D7BB}"/>
                  </a:ext>
                </a:extLst>
              </p:cNvPr>
              <p:cNvGrpSpPr/>
              <p:nvPr/>
            </p:nvGrpSpPr>
            <p:grpSpPr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654F4B4-4518-4E58-A386-43D2E9BFBB4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B3D1A31-07E2-43C5-B657-827738DE212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77EF9C2B-48CB-43DD-8251-1621051DEEEE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76B119-341B-4963-9D96-F32976F729BE}"/>
                  </a:ext>
                </a:extLst>
              </p:cNvPr>
              <p:cNvGrpSpPr/>
              <p:nvPr/>
            </p:nvGrpSpPr>
            <p:grpSpPr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599B49-ACD1-4B75-B7F1-25C96CF65592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C930EEE-2B08-4816-9A78-DD33A6897CF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39151160-735B-4FC3-813A-568B3C9C8E89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5792BA7-313B-41DD-BBBD-89985C95099B}"/>
                  </a:ext>
                </a:extLst>
              </p:cNvPr>
              <p:cNvGrpSpPr/>
              <p:nvPr/>
            </p:nvGrpSpPr>
            <p:grpSpPr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19416A9-CDFF-4734-9564-48C97AA69E3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A84B910-F472-4243-9E8F-5D85878E403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4E69297C-7B37-4762-B753-1CB51CD42B52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024171D-C508-4F8A-9E47-3E253AE9AD6E}"/>
                  </a:ext>
                </a:extLst>
              </p:cNvPr>
              <p:cNvGrpSpPr/>
              <p:nvPr/>
            </p:nvGrpSpPr>
            <p:grpSpPr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669BCB-F565-4A2F-98A5-87EF92C0FA0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258215F-43C3-48D4-9346-1768DAEBE87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28C4D307-4A6E-4C00-98ED-2E8B937C8E7F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9884FCB-2ACB-E13E-A6B2-386D9EB16A0E}"/>
                </a:ext>
              </a:extLst>
            </p:cNvPr>
            <p:cNvGrpSpPr/>
            <p:nvPr/>
          </p:nvGrpSpPr>
          <p:grpSpPr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067C686-416C-DB35-E257-85B8497A2CAC}"/>
                  </a:ext>
                </a:extLst>
              </p:cNvPr>
              <p:cNvGrpSpPr/>
              <p:nvPr/>
            </p:nvGrpSpPr>
            <p:grpSpPr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31973D1-7AC0-B298-405D-61E994829FE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0B95BB2-B74D-D64E-CAC4-EDF666ECE5A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602B6E98-68FD-C55A-C1E4-5C21E1C2ABA2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32EC32B-C1F8-727F-B561-84B3175EA980}"/>
                  </a:ext>
                </a:extLst>
              </p:cNvPr>
              <p:cNvGrpSpPr/>
              <p:nvPr/>
            </p:nvGrpSpPr>
            <p:grpSpPr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5F83C94-0CDF-433C-DFAA-F6E7711FD89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FF9717C-C4A1-22D6-AFA0-34238010875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355C9B06-05AC-658E-A132-BADC717BC2D3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6C26C94-1970-4666-77B2-AA6F2D8346CF}"/>
                  </a:ext>
                </a:extLst>
              </p:cNvPr>
              <p:cNvGrpSpPr/>
              <p:nvPr/>
            </p:nvGrpSpPr>
            <p:grpSpPr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1F5D23F-D8A7-65DD-CA6D-4D1D048751A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988FCB0-045E-2D6F-CD74-10DDCDA7680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36990EBC-F2BA-41FD-3315-B66154EF2941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0F724F5-31F3-8EDB-304D-03DAD7B05E94}"/>
                  </a:ext>
                </a:extLst>
              </p:cNvPr>
              <p:cNvGrpSpPr/>
              <p:nvPr/>
            </p:nvGrpSpPr>
            <p:grpSpPr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40F7C3A-D538-CA41-D0EC-0309A960F1E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3D94A0D-9100-6F40-18E1-38A977D9FEB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7F5135EF-598D-14D1-2CC8-3A0072A61507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CFC2B80-CEA2-A00E-CB77-E6BFB78B7456}"/>
                  </a:ext>
                </a:extLst>
              </p:cNvPr>
              <p:cNvGrpSpPr/>
              <p:nvPr/>
            </p:nvGrpSpPr>
            <p:grpSpPr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3D26930-0920-60D2-4ED6-EB72BD03295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653AE81-EAF8-4F69-10B4-9C2B08E7AFF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E625A255-F7D2-0702-5AA2-7D997D376181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2F62E3-9CC8-9AA2-41EE-E9EDF16E4F5D}"/>
                  </a:ext>
                </a:extLst>
              </p:cNvPr>
              <p:cNvGrpSpPr/>
              <p:nvPr/>
            </p:nvGrpSpPr>
            <p:grpSpPr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A81530-2DF8-71F0-B997-47DB65DEA68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C35062C-00E5-11CF-A99A-F1CE5DC20FA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148DF73E-A8EA-EFEB-87D8-A75B812BCA9B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33446E0-1B8E-7F29-B985-045BC20A8A81}"/>
              </a:ext>
            </a:extLst>
          </p:cNvPr>
          <p:cNvSpPr txBox="1">
            <a:spLocks/>
          </p:cNvSpPr>
          <p:nvPr/>
        </p:nvSpPr>
        <p:spPr>
          <a:xfrm>
            <a:off x="7613953" y="737902"/>
            <a:ext cx="362923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E509F-5FE7-5EC4-5C15-7ACE2B852AEB}"/>
              </a:ext>
            </a:extLst>
          </p:cNvPr>
          <p:cNvGrpSpPr/>
          <p:nvPr/>
        </p:nvGrpSpPr>
        <p:grpSpPr>
          <a:xfrm>
            <a:off x="1153968" y="1222940"/>
            <a:ext cx="4133217" cy="4133217"/>
            <a:chOff x="1153968" y="1222940"/>
            <a:chExt cx="4133217" cy="41332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675376-814C-691D-32F9-10CE68CC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968" y="1222940"/>
              <a:ext cx="4133217" cy="413321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E70677-363F-21B6-20F4-184B16E01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626" y="2265461"/>
              <a:ext cx="1828799" cy="181806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524C436-73FF-1767-268E-88D019701AC0}"/>
              </a:ext>
            </a:extLst>
          </p:cNvPr>
          <p:cNvGrpSpPr/>
          <p:nvPr/>
        </p:nvGrpSpPr>
        <p:grpSpPr>
          <a:xfrm>
            <a:off x="6747670" y="2758941"/>
            <a:ext cx="5205408" cy="1912226"/>
            <a:chOff x="7220978" y="2472894"/>
            <a:chExt cx="5205408" cy="19122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27807B-DC3E-DF93-9CEA-27FCC99F7764}"/>
                </a:ext>
              </a:extLst>
            </p:cNvPr>
            <p:cNvSpPr/>
            <p:nvPr/>
          </p:nvSpPr>
          <p:spPr>
            <a:xfrm>
              <a:off x="7220978" y="2969348"/>
              <a:ext cx="4649935" cy="14157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Assistant Teacher</a:t>
              </a:r>
            </a:p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Haripur Government Primary School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Haripur ,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Thakurgaon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.</a:t>
              </a:r>
              <a:endPara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  <a:p>
              <a:pPr algn="ctr"/>
              <a:r>
                <a:rPr lang="en-US" sz="2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Phone: 01716437086</a:t>
              </a:r>
            </a:p>
            <a:p>
              <a:pPr algn="ctr"/>
              <a:r>
                <a:rPr lang="en-US" sz="12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Email:hafizict5@gmail.com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B367BCF-6BFD-7B00-84EE-D07332D3F196}"/>
                </a:ext>
              </a:extLst>
            </p:cNvPr>
            <p:cNvGrpSpPr/>
            <p:nvPr/>
          </p:nvGrpSpPr>
          <p:grpSpPr>
            <a:xfrm>
              <a:off x="7285698" y="2472894"/>
              <a:ext cx="5140688" cy="659584"/>
              <a:chOff x="6730226" y="2417468"/>
              <a:chExt cx="5140688" cy="65958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F327F11-A74C-CBCC-8EB4-5C846E9BC0A7}"/>
                  </a:ext>
                </a:extLst>
              </p:cNvPr>
              <p:cNvSpPr txBox="1"/>
              <p:nvPr/>
            </p:nvSpPr>
            <p:spPr>
              <a:xfrm>
                <a:off x="6767752" y="2430721"/>
                <a:ext cx="51031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C000"/>
                    </a:solidFill>
                  </a:rPr>
                  <a:t>Md . </a:t>
                </a:r>
                <a:r>
                  <a:rPr lang="en-US" sz="3600" b="1" dirty="0" err="1">
                    <a:solidFill>
                      <a:srgbClr val="FFC000"/>
                    </a:solidFill>
                  </a:rPr>
                  <a:t>Hafizur</a:t>
                </a:r>
                <a:r>
                  <a:rPr lang="en-US" sz="3600" b="1" dirty="0">
                    <a:solidFill>
                      <a:srgbClr val="FFC000"/>
                    </a:solidFill>
                  </a:rPr>
                  <a:t> Rahman</a:t>
                </a:r>
                <a:endParaRPr lang="en-US" sz="36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09C956-1471-3A62-1EA7-18DEDA52BF1D}"/>
                  </a:ext>
                </a:extLst>
              </p:cNvPr>
              <p:cNvSpPr txBox="1"/>
              <p:nvPr/>
            </p:nvSpPr>
            <p:spPr>
              <a:xfrm>
                <a:off x="6730226" y="2417468"/>
                <a:ext cx="43312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Md . </a:t>
                </a:r>
                <a:r>
                  <a:rPr lang="en-US" sz="3600" b="1" dirty="0" err="1"/>
                  <a:t>Hafizur</a:t>
                </a:r>
                <a:r>
                  <a:rPr lang="en-US" sz="3600" b="1" dirty="0"/>
                  <a:t> Rahman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00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407A8A-D0EC-4404-9506-FFE7B2508A18}"/>
              </a:ext>
            </a:extLst>
          </p:cNvPr>
          <p:cNvSpPr/>
          <p:nvPr/>
        </p:nvSpPr>
        <p:spPr>
          <a:xfrm>
            <a:off x="361844" y="1810477"/>
            <a:ext cx="667823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/>
                <a:latin typeface="Bell MT" panose="02020503060305020303" pitchFamily="18" charset="0"/>
                <a:cs typeface="Times New Roman" pitchFamily="18" charset="0"/>
              </a:rPr>
              <a:t>Q: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1.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  <a:cs typeface="Nikosh" pitchFamily="2" charset="0"/>
              </a:rPr>
              <a:t> 1.What did Babul’s mother do?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DD721-1157-40D2-B6D5-E4933EB61070}"/>
              </a:ext>
            </a:extLst>
          </p:cNvPr>
          <p:cNvSpPr/>
          <p:nvPr/>
        </p:nvSpPr>
        <p:spPr>
          <a:xfrm>
            <a:off x="361844" y="4249675"/>
            <a:ext cx="11468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/>
                <a:latin typeface="Bell MT" panose="02020503060305020303" pitchFamily="18" charset="0"/>
                <a:cs typeface="Times New Roman" pitchFamily="18" charset="0"/>
              </a:rPr>
              <a:t>Q: 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4.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  <a:cs typeface="Nikosh" pitchFamily="2" charset="0"/>
              </a:rPr>
              <a:t> Why was everyone afraid? </a:t>
            </a:r>
            <a:endParaRPr lang="en-US" sz="3200" b="1" dirty="0">
              <a:solidFill>
                <a:sysClr val="windowText" lastClr="00000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5BFCA-E9BF-4E69-9AE8-053FF3B32B97}"/>
              </a:ext>
            </a:extLst>
          </p:cNvPr>
          <p:cNvSpPr txBox="1"/>
          <p:nvPr/>
        </p:nvSpPr>
        <p:spPr>
          <a:xfrm>
            <a:off x="366748" y="2697196"/>
            <a:ext cx="118252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Q: 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2.What emergency kit did grandparents take with them?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3C2BB2-3AE3-4CAE-AA65-184944525F64}"/>
              </a:ext>
            </a:extLst>
          </p:cNvPr>
          <p:cNvSpPr/>
          <p:nvPr/>
        </p:nvSpPr>
        <p:spPr>
          <a:xfrm>
            <a:off x="361844" y="3480513"/>
            <a:ext cx="117787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/>
                <a:latin typeface="Bell MT" panose="02020503060305020303" pitchFamily="18" charset="0"/>
                <a:cs typeface="Times New Roman" pitchFamily="18" charset="0"/>
              </a:rPr>
              <a:t>Q: 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3.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  <a:cs typeface="Nikosh" pitchFamily="2" charset="0"/>
              </a:rPr>
              <a:t> What happened in the afternoon?</a:t>
            </a:r>
            <a:endParaRPr lang="en-US" sz="3200" b="1" dirty="0">
              <a:solidFill>
                <a:sysClr val="windowText" lastClr="000000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0D288-30F5-43BC-A119-313E4E4A9F35}"/>
              </a:ext>
            </a:extLst>
          </p:cNvPr>
          <p:cNvSpPr txBox="1"/>
          <p:nvPr/>
        </p:nvSpPr>
        <p:spPr>
          <a:xfrm>
            <a:off x="590474" y="671282"/>
            <a:ext cx="3527199" cy="940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A384B-CAC8-4B19-BDD0-8805960EE2D6}"/>
              </a:ext>
            </a:extLst>
          </p:cNvPr>
          <p:cNvSpPr/>
          <p:nvPr/>
        </p:nvSpPr>
        <p:spPr>
          <a:xfrm>
            <a:off x="361844" y="5018837"/>
            <a:ext cx="1146831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/>
                <a:latin typeface="Bell MT" panose="02020503060305020303" pitchFamily="18" charset="0"/>
                <a:cs typeface="Times New Roman" pitchFamily="18" charset="0"/>
              </a:rPr>
              <a:t>Q :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5.</a:t>
            </a:r>
            <a:r>
              <a:rPr lang="en-US" sz="3200" b="1" dirty="0">
                <a:solidFill>
                  <a:sysClr val="windowText" lastClr="000000"/>
                </a:solidFill>
                <a:latin typeface="Bell MT" panose="02020503060305020303" pitchFamily="18" charset="0"/>
                <a:cs typeface="Nikosh" pitchFamily="2" charset="0"/>
              </a:rPr>
              <a:t> Write two sentence about Babul’s family? </a:t>
            </a:r>
            <a:endParaRPr lang="en-US" sz="3200" b="1" dirty="0">
              <a:solidFill>
                <a:sysClr val="windowText" lastClr="000000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 descr="Cartoon Blue Bird Sitting On Tree Branch Stock Illustration - Download  Image Now - Talking, Tree, Cartoon - iStock">
            <a:extLst>
              <a:ext uri="{FF2B5EF4-FFF2-40B4-BE49-F238E27FC236}">
                <a16:creationId xmlns:a16="http://schemas.microsoft.com/office/drawing/2014/main" id="{3EEBB0AC-6E50-087C-F879-012E6ED8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8" b="98203" l="3036" r="98393">
                        <a14:foregroundMark x1="3036" y1="39216" x2="3036" y2="39216"/>
                        <a14:foregroundMark x1="39107" y1="60948" x2="39107" y2="60948"/>
                        <a14:foregroundMark x1="37500" y1="60294" x2="37500" y2="60294"/>
                        <a14:foregroundMark x1="37321" y1="59150" x2="34107" y2="58497"/>
                        <a14:foregroundMark x1="24643" y1="40686" x2="21250" y2="31209"/>
                        <a14:foregroundMark x1="21250" y1="31209" x2="21250" y2="31209"/>
                        <a14:foregroundMark x1="36071" y1="61601" x2="26250" y2="62908"/>
                        <a14:foregroundMark x1="26250" y1="62908" x2="13393" y2="61438"/>
                        <a14:foregroundMark x1="64821" y1="66830" x2="92679" y2="82843"/>
                        <a14:foregroundMark x1="81964" y1="94118" x2="81964" y2="94118"/>
                        <a14:foregroundMark x1="76250" y1="98529" x2="76250" y2="98529"/>
                        <a14:foregroundMark x1="98393" y1="84641" x2="98393" y2="84641"/>
                        <a14:foregroundMark x1="52321" y1="6209" x2="52321" y2="6209"/>
                        <a14:foregroundMark x1="48571" y1="2288" x2="48571" y2="2288"/>
                        <a14:foregroundMark x1="11071" y1="46405" x2="11071" y2="46405"/>
                        <a14:foregroundMark x1="16964" y1="50490" x2="4286" y2="43464"/>
                        <a14:foregroundMark x1="52679" y1="17484" x2="53929" y2="16830"/>
                        <a14:foregroundMark x1="53214" y1="14379" x2="51786" y2="15033"/>
                        <a14:foregroundMark x1="52679" y1="18464" x2="54464" y2="18627"/>
                        <a14:foregroundMark x1="56429" y1="19118" x2="58214" y2="19444"/>
                        <a14:foregroundMark x1="58214" y1="17810" x2="58214" y2="16667"/>
                        <a14:foregroundMark x1="39286" y1="13399" x2="39286" y2="13399"/>
                        <a14:foregroundMark x1="39286" y1="13072" x2="37143" y2="12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95" y="4496880"/>
            <a:ext cx="2123661" cy="23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5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odoni MT" panose="02070603080606020203" pitchFamily="18" charset="0"/>
                <a:cs typeface="Nikosh" pitchFamily="2" charset="0"/>
              </a:rPr>
              <a:t>Roof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" panose="02070603080606020203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id="{CF20881B-2AC6-4EFF-A7AF-A625838E349F}"/>
              </a:ext>
            </a:extLst>
          </p:cNvPr>
          <p:cNvSpPr/>
          <p:nvPr/>
        </p:nvSpPr>
        <p:spPr>
          <a:xfrm>
            <a:off x="7121988" y="2065681"/>
            <a:ext cx="897941" cy="7078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2DEAC-2FC8-4A5D-9DAB-F0B40D1C53B1}"/>
              </a:ext>
            </a:extLst>
          </p:cNvPr>
          <p:cNvSpPr/>
          <p:nvPr/>
        </p:nvSpPr>
        <p:spPr>
          <a:xfrm>
            <a:off x="8168862" y="2129882"/>
            <a:ext cx="31392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id="{5A3BEF11-41CB-439A-8020-E558D8BF1555}"/>
              </a:ext>
            </a:extLst>
          </p:cNvPr>
          <p:cNvSpPr/>
          <p:nvPr/>
        </p:nvSpPr>
        <p:spPr>
          <a:xfrm rot="5400000">
            <a:off x="4626574" y="315741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3AFB35C5-39A2-44BF-B266-AA2402946966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07D1E-2114-4A77-A771-D2CE182801B9}"/>
              </a:ext>
            </a:extLst>
          </p:cNvPr>
          <p:cNvSpPr/>
          <p:nvPr/>
        </p:nvSpPr>
        <p:spPr>
          <a:xfrm>
            <a:off x="1046496" y="5088909"/>
            <a:ext cx="1065201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  <a:cs typeface="Times New Roman" pitchFamily="18" charset="0"/>
              </a:rPr>
              <a:t>The family’s roof blew away</a:t>
            </a:r>
            <a:r>
              <a:rPr lang="en-US" sz="3200" b="1" dirty="0">
                <a:solidFill>
                  <a:sysClr val="windowText" lastClr="000000"/>
                </a:solidFill>
                <a:latin typeface="Bodoni MT" panose="02070603080606020203" pitchFamily="18" charset="0"/>
                <a:cs typeface="Nikosh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BBB33-618D-4D27-82E6-9662F9043E23}"/>
              </a:ext>
            </a:extLst>
          </p:cNvPr>
          <p:cNvSpPr/>
          <p:nvPr/>
        </p:nvSpPr>
        <p:spPr>
          <a:xfrm>
            <a:off x="313031" y="3853968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    </a:t>
            </a:r>
            <a:r>
              <a:rPr lang="en-US" sz="36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Write 5 sentences About “cyclone Aila”.</a:t>
            </a:r>
          </a:p>
          <a:p>
            <a:pPr marL="114300" algn="ctr"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D82E8BE9-0A53-4F40-B29F-96992F665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90" y="4140304"/>
            <a:ext cx="316291" cy="572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549B04-F52A-4948-A3DA-5AAAA70B1FEA}"/>
              </a:ext>
            </a:extLst>
          </p:cNvPr>
          <p:cNvGrpSpPr/>
          <p:nvPr/>
        </p:nvGrpSpPr>
        <p:grpSpPr>
          <a:xfrm>
            <a:off x="558423" y="354133"/>
            <a:ext cx="2518825" cy="2649899"/>
            <a:chOff x="558423" y="354133"/>
            <a:chExt cx="2518825" cy="2649899"/>
          </a:xfrm>
        </p:grpSpPr>
        <p:sp>
          <p:nvSpPr>
            <p:cNvPr id="3" name="Rectangular Callout 4">
              <a:extLst>
                <a:ext uri="{FF2B5EF4-FFF2-40B4-BE49-F238E27FC236}">
                  <a16:creationId xmlns:a16="http://schemas.microsoft.com/office/drawing/2014/main" id="{D2660AC8-0568-4780-9DEE-811B564CFF45}"/>
                </a:ext>
              </a:extLst>
            </p:cNvPr>
            <p:cNvSpPr/>
            <p:nvPr/>
          </p:nvSpPr>
          <p:spPr>
            <a:xfrm>
              <a:off x="656890" y="435045"/>
              <a:ext cx="2420358" cy="2488074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ular Callout 4">
              <a:extLst>
                <a:ext uri="{FF2B5EF4-FFF2-40B4-BE49-F238E27FC236}">
                  <a16:creationId xmlns:a16="http://schemas.microsoft.com/office/drawing/2014/main" id="{D2660AC8-0568-4780-9DEE-811B564CFF45}"/>
                </a:ext>
              </a:extLst>
            </p:cNvPr>
            <p:cNvSpPr/>
            <p:nvPr/>
          </p:nvSpPr>
          <p:spPr>
            <a:xfrm>
              <a:off x="558423" y="354133"/>
              <a:ext cx="2518825" cy="264989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২-কাঠা (৩-শতক) জায়গায় অল্পখরচে ৫ রুমের টিনশেড বাড়ির প্লান ও ডিজাইন ||  tin shed house design - YouTube">
            <a:extLst>
              <a:ext uri="{FF2B5EF4-FFF2-40B4-BE49-F238E27FC236}">
                <a16:creationId xmlns:a16="http://schemas.microsoft.com/office/drawing/2014/main" id="{11E6DBC2-C0FA-4DCC-AD9A-2A6A92A2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51" y="653268"/>
            <a:ext cx="5268912" cy="296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089776-739A-4E49-B984-F1D63D909FF2}"/>
              </a:ext>
            </a:extLst>
          </p:cNvPr>
          <p:cNvSpPr txBox="1"/>
          <p:nvPr/>
        </p:nvSpPr>
        <p:spPr>
          <a:xfrm>
            <a:off x="910470" y="1054339"/>
            <a:ext cx="181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</p:spTree>
    <p:extLst>
      <p:ext uri="{BB962C8B-B14F-4D97-AF65-F5344CB8AC3E}">
        <p14:creationId xmlns:p14="http://schemas.microsoft.com/office/powerpoint/2010/main" val="73429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ious Questions: Why is there no such thing as a truly blue rose? And  will we ever have one? - Country Life">
            <a:extLst>
              <a:ext uri="{FF2B5EF4-FFF2-40B4-BE49-F238E27FC236}">
                <a16:creationId xmlns:a16="http://schemas.microsoft.com/office/drawing/2014/main" id="{C2E454CA-C0DF-EAA5-6512-7F82807C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7" y="480391"/>
            <a:ext cx="9589121" cy="589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E815-ACB1-481D-A6BD-D78A4D91953B}"/>
              </a:ext>
            </a:extLst>
          </p:cNvPr>
          <p:cNvSpPr txBox="1"/>
          <p:nvPr/>
        </p:nvSpPr>
        <p:spPr>
          <a:xfrm>
            <a:off x="1065627" y="703500"/>
            <a:ext cx="406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Good Bye </a:t>
            </a:r>
          </a:p>
        </p:txBody>
      </p:sp>
    </p:spTree>
    <p:extLst>
      <p:ext uri="{BB962C8B-B14F-4D97-AF65-F5344CB8AC3E}">
        <p14:creationId xmlns:p14="http://schemas.microsoft.com/office/powerpoint/2010/main" val="2360840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EA8DBFA-8EC1-43FA-A464-DFD1E62A8CDC}"/>
              </a:ext>
            </a:extLst>
          </p:cNvPr>
          <p:cNvSpPr/>
          <p:nvPr/>
        </p:nvSpPr>
        <p:spPr>
          <a:xfrm>
            <a:off x="6067856" y="502293"/>
            <a:ext cx="5607309" cy="5632241"/>
          </a:xfrm>
          <a:prstGeom prst="rect">
            <a:avLst/>
          </a:prstGeom>
          <a:blipFill dpi="0" rotWithShape="1">
            <a:blip r:embed="rId3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A63581-9915-4CB3-A70E-90652392E752}"/>
              </a:ext>
            </a:extLst>
          </p:cNvPr>
          <p:cNvSpPr/>
          <p:nvPr/>
        </p:nvSpPr>
        <p:spPr>
          <a:xfrm>
            <a:off x="238922" y="502293"/>
            <a:ext cx="5785773" cy="5632241"/>
          </a:xfrm>
          <a:prstGeom prst="rect">
            <a:avLst/>
          </a:prstGeom>
          <a:blipFill dpi="0" rotWithShape="1"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485AB-D2C0-42DA-A093-E735F42F61F8}"/>
              </a:ext>
            </a:extLst>
          </p:cNvPr>
          <p:cNvSpPr txBox="1"/>
          <p:nvPr/>
        </p:nvSpPr>
        <p:spPr>
          <a:xfrm>
            <a:off x="6461759" y="2582614"/>
            <a:ext cx="549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Five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Time: 40 minutes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07-12-2022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7285013" y="1161320"/>
            <a:ext cx="3615643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2F7F-3877-42CF-B402-6324FF8EE18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37" y="1373968"/>
            <a:ext cx="3161010" cy="3647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591545F-2CD6-E6EB-5CAE-F0950413001D}"/>
              </a:ext>
            </a:extLst>
          </p:cNvPr>
          <p:cNvGrpSpPr/>
          <p:nvPr/>
        </p:nvGrpSpPr>
        <p:grpSpPr>
          <a:xfrm>
            <a:off x="5608010" y="732586"/>
            <a:ext cx="911759" cy="5252620"/>
            <a:chOff x="5608010" y="732586"/>
            <a:chExt cx="911759" cy="52526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19F404-07D4-4C38-AB03-855BC7D41528}"/>
                </a:ext>
              </a:extLst>
            </p:cNvPr>
            <p:cNvGrpSpPr/>
            <p:nvPr/>
          </p:nvGrpSpPr>
          <p:grpSpPr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57A9C62-082A-4904-9413-D172EE981A98}"/>
                  </a:ext>
                </a:extLst>
              </p:cNvPr>
              <p:cNvGrpSpPr/>
              <p:nvPr/>
            </p:nvGrpSpPr>
            <p:grpSpPr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0E5CE11-7E4D-4EC0-A301-624086D1E69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F120CD0-FD0D-4394-9477-60C2707E95D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C4CCDA21-2E37-4812-8DFF-9C8802AB8FD8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71BCC5D-68E2-4BC9-BF66-3A8023467109}"/>
                  </a:ext>
                </a:extLst>
              </p:cNvPr>
              <p:cNvGrpSpPr/>
              <p:nvPr/>
            </p:nvGrpSpPr>
            <p:grpSpPr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78DF659-9323-421A-98BC-62A27C38B02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173714A-F98D-4CA1-8471-2CB6A1BC0211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C0CDF2B3-C7DC-4A43-A011-6AE500E7E39F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36AD993-9A78-4F90-82F5-81117FACE36D}"/>
                  </a:ext>
                </a:extLst>
              </p:cNvPr>
              <p:cNvGrpSpPr/>
              <p:nvPr/>
            </p:nvGrpSpPr>
            <p:grpSpPr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28C54F4-E80D-4296-A020-9F82C1E05DE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A404908-F910-47C7-98D0-5770F6EC406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4198C55F-C9E4-43D6-BF20-A7430BCD9457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12DDCF8-BD26-48CA-B28D-6ED8007CE74C}"/>
                  </a:ext>
                </a:extLst>
              </p:cNvPr>
              <p:cNvGrpSpPr/>
              <p:nvPr/>
            </p:nvGrpSpPr>
            <p:grpSpPr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C06F601-28A8-4C18-BE74-2A864138CA9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4998A2-2AD5-4598-A60C-AF5D02FF9FF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5AF4ED49-9FF5-4B8F-BAAF-5F66FA565275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8EF3385-A552-4649-AD35-DB743925B792}"/>
                  </a:ext>
                </a:extLst>
              </p:cNvPr>
              <p:cNvGrpSpPr/>
              <p:nvPr/>
            </p:nvGrpSpPr>
            <p:grpSpPr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AD28969-8C63-4379-BA4D-5FD9C22AC5B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3675B1A-939A-4516-8E1A-90EE18DC0B0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29797503-55D5-4636-A928-D7CAF9558636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6663144-8700-495F-A02E-44B1EED5D7BB}"/>
                  </a:ext>
                </a:extLst>
              </p:cNvPr>
              <p:cNvGrpSpPr/>
              <p:nvPr/>
            </p:nvGrpSpPr>
            <p:grpSpPr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654F4B4-4518-4E58-A386-43D2E9BFBB4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B3D1A31-07E2-43C5-B657-827738DE212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77EF9C2B-48CB-43DD-8251-1621051DEEEE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76B119-341B-4963-9D96-F32976F729BE}"/>
                  </a:ext>
                </a:extLst>
              </p:cNvPr>
              <p:cNvGrpSpPr/>
              <p:nvPr/>
            </p:nvGrpSpPr>
            <p:grpSpPr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599B49-ACD1-4B75-B7F1-25C96CF65592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C930EEE-2B08-4816-9A78-DD33A6897CF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39151160-735B-4FC3-813A-568B3C9C8E89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5792BA7-313B-41DD-BBBD-89985C95099B}"/>
                  </a:ext>
                </a:extLst>
              </p:cNvPr>
              <p:cNvGrpSpPr/>
              <p:nvPr/>
            </p:nvGrpSpPr>
            <p:grpSpPr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19416A9-CDFF-4734-9564-48C97AA69E3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A84B910-F472-4243-9E8F-5D85878E403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4E69297C-7B37-4762-B753-1CB51CD42B52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024171D-C508-4F8A-9E47-3E253AE9AD6E}"/>
                  </a:ext>
                </a:extLst>
              </p:cNvPr>
              <p:cNvGrpSpPr/>
              <p:nvPr/>
            </p:nvGrpSpPr>
            <p:grpSpPr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5669BCB-F565-4A2F-98A5-87EF92C0FA0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258215F-43C3-48D4-9346-1768DAEBE87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28C4D307-4A6E-4C00-98ED-2E8B937C8E7F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9884FCB-2ACB-E13E-A6B2-386D9EB16A0E}"/>
                </a:ext>
              </a:extLst>
            </p:cNvPr>
            <p:cNvGrpSpPr/>
            <p:nvPr/>
          </p:nvGrpSpPr>
          <p:grpSpPr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067C686-416C-DB35-E257-85B8497A2CAC}"/>
                  </a:ext>
                </a:extLst>
              </p:cNvPr>
              <p:cNvGrpSpPr/>
              <p:nvPr/>
            </p:nvGrpSpPr>
            <p:grpSpPr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31973D1-7AC0-B298-405D-61E994829FE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0B95BB2-B74D-D64E-CAC4-EDF666ECE5A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602B6E98-68FD-C55A-C1E4-5C21E1C2ABA2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32EC32B-C1F8-727F-B561-84B3175EA980}"/>
                  </a:ext>
                </a:extLst>
              </p:cNvPr>
              <p:cNvGrpSpPr/>
              <p:nvPr/>
            </p:nvGrpSpPr>
            <p:grpSpPr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5F83C94-0CDF-433C-DFAA-F6E7711FD89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FF9717C-C4A1-22D6-AFA0-34238010875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355C9B06-05AC-658E-A132-BADC717BC2D3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6C26C94-1970-4666-77B2-AA6F2D8346CF}"/>
                  </a:ext>
                </a:extLst>
              </p:cNvPr>
              <p:cNvGrpSpPr/>
              <p:nvPr/>
            </p:nvGrpSpPr>
            <p:grpSpPr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1F5D23F-D8A7-65DD-CA6D-4D1D048751A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988FCB0-045E-2D6F-CD74-10DDCDA7680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36990EBC-F2BA-41FD-3315-B66154EF2941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0F724F5-31F3-8EDB-304D-03DAD7B05E94}"/>
                  </a:ext>
                </a:extLst>
              </p:cNvPr>
              <p:cNvGrpSpPr/>
              <p:nvPr/>
            </p:nvGrpSpPr>
            <p:grpSpPr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40F7C3A-D538-CA41-D0EC-0309A960F1E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3D94A0D-9100-6F40-18E1-38A977D9FEB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7F5135EF-598D-14D1-2CC8-3A0072A61507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CFC2B80-CEA2-A00E-CB77-E6BFB78B7456}"/>
                  </a:ext>
                </a:extLst>
              </p:cNvPr>
              <p:cNvGrpSpPr/>
              <p:nvPr/>
            </p:nvGrpSpPr>
            <p:grpSpPr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3D26930-0920-60D2-4ED6-EB72BD03295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653AE81-EAF8-4F69-10B4-9C2B08E7AFF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E625A255-F7D2-0702-5AA2-7D997D376181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2F62E3-9CC8-9AA2-41EE-E9EDF16E4F5D}"/>
                  </a:ext>
                </a:extLst>
              </p:cNvPr>
              <p:cNvGrpSpPr/>
              <p:nvPr/>
            </p:nvGrpSpPr>
            <p:grpSpPr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EA81530-2DF8-71F0-B997-47DB65DEA68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C35062C-00E5-11CF-A99A-F1CE5DC20FA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148DF73E-A8EA-EFEB-87D8-A75B812BCA9B}"/>
                    </a:ext>
                  </a:extLst>
                </p:cNvPr>
                <p:cNvSpPr/>
                <p:nvPr/>
              </p:nvSpPr>
              <p:spPr>
                <a:xfrm rot="16017426">
                  <a:off x="5933287" y="507086"/>
                  <a:ext cx="320737" cy="600546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96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do you see in the picture?</a:t>
            </a: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9D99F-8562-D933-62BD-88D7C6FF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4" y="682214"/>
            <a:ext cx="4333461" cy="281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A1E49-A883-5D02-8D23-D5B93910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72" y="3658830"/>
            <a:ext cx="4273396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A8B63-B7D8-18FE-6A3F-85A33E22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774" y="3610195"/>
            <a:ext cx="4244252" cy="278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0CA65-4C58-EFA6-2ECA-07F2A6D41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596" y="682214"/>
            <a:ext cx="427339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8BB37-F1AF-4047-80A2-5040FF5F5884}"/>
              </a:ext>
            </a:extLst>
          </p:cNvPr>
          <p:cNvSpPr/>
          <p:nvPr/>
        </p:nvSpPr>
        <p:spPr>
          <a:xfrm>
            <a:off x="360120" y="258048"/>
            <a:ext cx="5253253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All this are natural Disaster?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12BBE-FC00-7527-768A-900FD89C100B}"/>
              </a:ext>
            </a:extLst>
          </p:cNvPr>
          <p:cNvSpPr txBox="1"/>
          <p:nvPr/>
        </p:nvSpPr>
        <p:spPr>
          <a:xfrm>
            <a:off x="360120" y="2839294"/>
            <a:ext cx="20864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River erosion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8A6F8-8495-5A74-1FA2-39043FE29D59}"/>
              </a:ext>
            </a:extLst>
          </p:cNvPr>
          <p:cNvSpPr txBox="1"/>
          <p:nvPr/>
        </p:nvSpPr>
        <p:spPr>
          <a:xfrm>
            <a:off x="360120" y="5868276"/>
            <a:ext cx="20864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Cyclone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88A31-047E-0FEE-CE14-8608744F7F35}"/>
              </a:ext>
            </a:extLst>
          </p:cNvPr>
          <p:cNvSpPr txBox="1"/>
          <p:nvPr/>
        </p:nvSpPr>
        <p:spPr>
          <a:xfrm>
            <a:off x="9797533" y="5916910"/>
            <a:ext cx="20864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Tsunami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A1932-B000-D3A8-F3E0-AE3AC099389F}"/>
              </a:ext>
            </a:extLst>
          </p:cNvPr>
          <p:cNvSpPr txBox="1"/>
          <p:nvPr/>
        </p:nvSpPr>
        <p:spPr>
          <a:xfrm>
            <a:off x="9803158" y="3061791"/>
            <a:ext cx="20864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Earthquake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2617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do you see in the picture?</a:t>
            </a: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8BB37-F1AF-4047-80A2-5040FF5F5884}"/>
              </a:ext>
            </a:extLst>
          </p:cNvPr>
          <p:cNvSpPr/>
          <p:nvPr/>
        </p:nvSpPr>
        <p:spPr>
          <a:xfrm>
            <a:off x="3249958" y="306672"/>
            <a:ext cx="7179503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Do you have this item in your home?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A5E0B-6FFC-AE2D-7E0D-F6F00CC6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71" y="946525"/>
            <a:ext cx="3655201" cy="20375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F5BD6-9EE5-90AD-E09E-8FF68DC17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33" y="1072210"/>
            <a:ext cx="4426228" cy="235679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9C8C8-A430-5B31-5D4C-31F38F37B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702"/>
          <a:stretch/>
        </p:blipFill>
        <p:spPr>
          <a:xfrm>
            <a:off x="920698" y="3283821"/>
            <a:ext cx="3520575" cy="23387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30B806-59C7-8918-67F7-A26AC1128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233" y="3768421"/>
            <a:ext cx="4779528" cy="194615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F3412-274F-B0B9-EC80-CCB1449E7C30}"/>
              </a:ext>
            </a:extLst>
          </p:cNvPr>
          <p:cNvSpPr txBox="1"/>
          <p:nvPr/>
        </p:nvSpPr>
        <p:spPr>
          <a:xfrm>
            <a:off x="3684616" y="2478172"/>
            <a:ext cx="186238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Batteries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20B39-ACC3-39AD-596E-6C0CD3D38EC9}"/>
              </a:ext>
            </a:extLst>
          </p:cNvPr>
          <p:cNvSpPr txBox="1"/>
          <p:nvPr/>
        </p:nvSpPr>
        <p:spPr>
          <a:xfrm>
            <a:off x="9057033" y="2898085"/>
            <a:ext cx="2074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Torch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FFE57-1CB0-71AF-4823-5217FEDDB6A3}"/>
              </a:ext>
            </a:extLst>
          </p:cNvPr>
          <p:cNvSpPr txBox="1"/>
          <p:nvPr/>
        </p:nvSpPr>
        <p:spPr>
          <a:xfrm>
            <a:off x="3684615" y="5452966"/>
            <a:ext cx="18623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First-aid Kit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8DCFA-1C03-B0D1-A532-00B481492C26}"/>
              </a:ext>
            </a:extLst>
          </p:cNvPr>
          <p:cNvSpPr txBox="1"/>
          <p:nvPr/>
        </p:nvSpPr>
        <p:spPr>
          <a:xfrm>
            <a:off x="9057035" y="5538472"/>
            <a:ext cx="2074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Dried Food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245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2007E1-5A4D-60FA-2823-E94F06D0F53C}"/>
              </a:ext>
            </a:extLst>
          </p:cNvPr>
          <p:cNvGrpSpPr/>
          <p:nvPr/>
        </p:nvGrpSpPr>
        <p:grpSpPr>
          <a:xfrm>
            <a:off x="161552" y="159556"/>
            <a:ext cx="11868895" cy="6315075"/>
            <a:chOff x="161552" y="159556"/>
            <a:chExt cx="11868895" cy="6315075"/>
          </a:xfrm>
        </p:grpSpPr>
        <p:pic>
          <p:nvPicPr>
            <p:cNvPr id="1028" name="Picture 4" descr="Bricks Wall Pictures | Download Free Images on Unsplash">
              <a:extLst>
                <a:ext uri="{FF2B5EF4-FFF2-40B4-BE49-F238E27FC236}">
                  <a16:creationId xmlns:a16="http://schemas.microsoft.com/office/drawing/2014/main" id="{6AB79855-686F-AF3F-4EAC-F267E7FC7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52" y="159556"/>
              <a:ext cx="11868895" cy="6315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076CD1-3C7C-07CF-7D6A-43D5DFB02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284" y="1340111"/>
              <a:ext cx="7314819" cy="441133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1425C-BF0C-4E70-8BB8-7EE588D9FAF0}"/>
              </a:ext>
            </a:extLst>
          </p:cNvPr>
          <p:cNvSpPr/>
          <p:nvPr/>
        </p:nvSpPr>
        <p:spPr>
          <a:xfrm>
            <a:off x="274320" y="321309"/>
            <a:ext cx="3535680" cy="806451"/>
          </a:xfrm>
          <a:prstGeom prst="roundRect">
            <a:avLst>
              <a:gd name="adj" fmla="val 128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CBEE4-810B-40C3-BA29-406F13AC8359}"/>
              </a:ext>
            </a:extLst>
          </p:cNvPr>
          <p:cNvSpPr txBox="1"/>
          <p:nvPr/>
        </p:nvSpPr>
        <p:spPr>
          <a:xfrm>
            <a:off x="3171825" y="3277975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itchFamily="18" charset="0"/>
              </a:rPr>
              <a:t>Unit: 24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6240-FAF5-4DD9-B506-65974095A269}"/>
              </a:ext>
            </a:extLst>
          </p:cNvPr>
          <p:cNvSpPr txBox="1"/>
          <p:nvPr/>
        </p:nvSpPr>
        <p:spPr>
          <a:xfrm>
            <a:off x="3684767" y="199149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Cyclone Aila</a:t>
            </a:r>
            <a:endParaRPr lang="en-GB" sz="5400" b="1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34316-8355-40B5-9A31-16275E326BED}"/>
              </a:ext>
            </a:extLst>
          </p:cNvPr>
          <p:cNvSpPr txBox="1"/>
          <p:nvPr/>
        </p:nvSpPr>
        <p:spPr>
          <a:xfrm>
            <a:off x="3171825" y="4512558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itchFamily="18" charset="0"/>
              </a:rPr>
              <a:t>Page No. 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0053D-B51D-4D5B-9021-87FC3B1DC438}"/>
              </a:ext>
            </a:extLst>
          </p:cNvPr>
          <p:cNvSpPr txBox="1"/>
          <p:nvPr/>
        </p:nvSpPr>
        <p:spPr>
          <a:xfrm>
            <a:off x="3264591" y="3834079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itchFamily="18" charset="0"/>
              </a:rPr>
              <a:t>Lesson: 1</a:t>
            </a:r>
          </a:p>
        </p:txBody>
      </p:sp>
    </p:spTree>
    <p:extLst>
      <p:ext uri="{BB962C8B-B14F-4D97-AF65-F5344CB8AC3E}">
        <p14:creationId xmlns:p14="http://schemas.microsoft.com/office/powerpoint/2010/main" val="852056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82" y="0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9298D-A60F-42D9-894B-A83D26836251}"/>
              </a:ext>
            </a:extLst>
          </p:cNvPr>
          <p:cNvSpPr txBox="1"/>
          <p:nvPr/>
        </p:nvSpPr>
        <p:spPr>
          <a:xfrm>
            <a:off x="332151" y="1967446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F01F1-4CC6-47CC-B1DB-88DAA255EDAD}"/>
              </a:ext>
            </a:extLst>
          </p:cNvPr>
          <p:cNvSpPr txBox="1"/>
          <p:nvPr/>
        </p:nvSpPr>
        <p:spPr>
          <a:xfrm>
            <a:off x="301156" y="3112639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9DFD1-A5A1-4ED5-9D6C-E7DE5D521539}"/>
              </a:ext>
            </a:extLst>
          </p:cNvPr>
          <p:cNvSpPr/>
          <p:nvPr/>
        </p:nvSpPr>
        <p:spPr>
          <a:xfrm>
            <a:off x="257140" y="4351311"/>
            <a:ext cx="1167771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altLang="en-US" sz="2800" b="1" dirty="0">
                <a:cs typeface="Times New Roman" panose="02020603050405020304" pitchFamily="18" charset="0"/>
              </a:rPr>
              <a:t>1.7.1 </a:t>
            </a:r>
            <a:r>
              <a:rPr lang="en-US" altLang="en-US" sz="2400" b="1" dirty="0">
                <a:cs typeface="Times New Roman" panose="02020603050405020304" pitchFamily="18" charset="0"/>
              </a:rPr>
              <a:t>read paragraphs, dialogues, stories, letters and other text.</a:t>
            </a:r>
            <a:endParaRPr lang="en-US" sz="2400" b="1" dirty="0">
              <a:solidFill>
                <a:srgbClr val="000000"/>
              </a:solidFill>
              <a:effectLst>
                <a:outerShdw blurRad="190500" dist="279400" dir="21540000" algn="bl" rotWithShape="0">
                  <a:prstClr val="black">
                    <a:alpha val="2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DF8ED-DC55-446E-96BE-70ED585B1C3F}"/>
              </a:ext>
            </a:extLst>
          </p:cNvPr>
          <p:cNvSpPr txBox="1"/>
          <p:nvPr/>
        </p:nvSpPr>
        <p:spPr>
          <a:xfrm>
            <a:off x="332151" y="4014278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5F11E-82EF-4473-A648-2CBB24EB6639}"/>
              </a:ext>
            </a:extLst>
          </p:cNvPr>
          <p:cNvSpPr txBox="1"/>
          <p:nvPr/>
        </p:nvSpPr>
        <p:spPr>
          <a:xfrm>
            <a:off x="452493" y="1119077"/>
            <a:ext cx="6060441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NikoshBAN" panose="02000000000000000000" pitchFamily="2" charset="0"/>
              </a:rPr>
              <a:t>By end of the  lesson student will be able to-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32B51-65D9-41A0-9422-921109A871E5}"/>
              </a:ext>
            </a:extLst>
          </p:cNvPr>
          <p:cNvSpPr txBox="1"/>
          <p:nvPr/>
        </p:nvSpPr>
        <p:spPr>
          <a:xfrm>
            <a:off x="304283" y="2335632"/>
            <a:ext cx="12254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cs typeface="Times New Roman" panose="02020603050405020304" pitchFamily="18" charset="0"/>
              </a:rPr>
              <a:t>4.2.1 understand and enjoy simple stories. </a:t>
            </a:r>
          </a:p>
          <a:p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3.4.1- 	</a:t>
            </a: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098FE-2208-476A-B238-8F5CCA946B14}"/>
              </a:ext>
            </a:extLst>
          </p:cNvPr>
          <p:cNvSpPr txBox="1"/>
          <p:nvPr/>
        </p:nvSpPr>
        <p:spPr>
          <a:xfrm>
            <a:off x="332151" y="3606603"/>
            <a:ext cx="1148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cs typeface="Times New Roman" panose="02020603050405020304" pitchFamily="18" charset="0"/>
              </a:rPr>
              <a:t>6.1.2 Say what others are doing.</a:t>
            </a:r>
            <a:endParaRPr lang="en-US" sz="2400" b="1" dirty="0">
              <a:effectLst>
                <a:outerShdw blurRad="190500" dist="279400" dir="21540000" algn="bl" rotWithShape="0">
                  <a:prstClr val="black">
                    <a:alpha val="2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437268" y="466060"/>
            <a:ext cx="4197277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09965" y="1813300"/>
            <a:ext cx="520812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</a:rPr>
              <a:t>items of food sold in a shop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144045" y="3642793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526787" y="4604010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553298" y="2832467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561166" y="1164593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307975" y="5567072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father have a grocery shop.</a:t>
            </a:r>
          </a:p>
        </p:txBody>
      </p:sp>
      <p:sp>
        <p:nvSpPr>
          <p:cNvPr id="22530" name="AutoShape 2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Visiting Liberation War Museum | Print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অনলাইন মুদি দোকান by Rx">
            <a:extLst>
              <a:ext uri="{FF2B5EF4-FFF2-40B4-BE49-F238E27FC236}">
                <a16:creationId xmlns:a16="http://schemas.microsoft.com/office/drawing/2014/main" id="{3600D9DB-DBA2-397B-6DA2-9A29646E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12" y="1553934"/>
            <a:ext cx="3906866" cy="3741782"/>
          </a:xfrm>
          <a:prstGeom prst="rect">
            <a:avLst/>
          </a:prstGeom>
          <a:ln w="127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039528" y="435355"/>
            <a:ext cx="342398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Drizzling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37553" y="1891883"/>
            <a:ext cx="4807884" cy="1335195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especially in a thin line or in small drops</a:t>
            </a:r>
            <a:r>
              <a:rPr lang="en-US" sz="36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.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9528" y="390420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গুড়ি</a:t>
            </a:r>
            <a:r>
              <a:rPr lang="en-US" sz="3600" b="1" dirty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গুড়ি</a:t>
            </a:r>
            <a:r>
              <a:rPr lang="en-US" sz="3600" b="1" dirty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পরা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161790" y="4919912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01945" y="3193993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0" y="5684251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 </a:t>
            </a:r>
            <a:r>
              <a:rPr lang="en-US" sz="3600" b="1" dirty="0">
                <a:solidFill>
                  <a:srgbClr val="0070C0"/>
                </a:solidFill>
                <a:latin typeface="Book Antiqua" panose="02040602050305030304" pitchFamily="18" charset="0"/>
              </a:rPr>
              <a:t>It was drizzling from evening.</a:t>
            </a:r>
            <a:endParaRPr lang="en-US" sz="3600" b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বজ্রমেঘের প্রভাব, কক্সবাজারে ৩ নম্বর সতর্ক সংকেত – coxsbazarvision.com">
            <a:extLst>
              <a:ext uri="{FF2B5EF4-FFF2-40B4-BE49-F238E27FC236}">
                <a16:creationId xmlns:a16="http://schemas.microsoft.com/office/drawing/2014/main" id="{E463D813-4E4F-99B8-9959-2D0B6B27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7" y="1842804"/>
            <a:ext cx="5286368" cy="29702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610</Words>
  <Application>Microsoft Office PowerPoint</Application>
  <PresentationFormat>Widescreen</PresentationFormat>
  <Paragraphs>157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         TimesNew Roman</vt:lpstr>
      <vt:lpstr>Arial</vt:lpstr>
      <vt:lpstr>Bell MT</vt:lpstr>
      <vt:lpstr>Bodoni MT</vt:lpstr>
      <vt:lpstr>Book Antiqua</vt:lpstr>
      <vt:lpstr>Calibri</vt:lpstr>
      <vt:lpstr>Calibri Light</vt:lpstr>
      <vt:lpstr>Century Gothic</vt:lpstr>
      <vt:lpstr>Monotype Corsiva</vt:lpstr>
      <vt:lpstr>NikoshBAN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FAYEJ JAMAN</cp:lastModifiedBy>
  <cp:revision>356</cp:revision>
  <dcterms:created xsi:type="dcterms:W3CDTF">2022-04-11T04:51:21Z</dcterms:created>
  <dcterms:modified xsi:type="dcterms:W3CDTF">2022-12-09T04:58:15Z</dcterms:modified>
</cp:coreProperties>
</file>