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81" r:id="rId10"/>
    <p:sldId id="280" r:id="rId11"/>
    <p:sldId id="268" r:id="rId12"/>
    <p:sldId id="269" r:id="rId13"/>
    <p:sldId id="271" r:id="rId14"/>
    <p:sldId id="270" r:id="rId15"/>
    <p:sldId id="283" r:id="rId16"/>
    <p:sldId id="284" r:id="rId17"/>
    <p:sldId id="28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2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6A8D8A-04EB-424A-BEFF-C209D0E6BE6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dirty="0">
            <a:solidFill>
              <a:srgbClr val="21468C"/>
            </a:solidFill>
            <a:latin typeface="NikoshBAN" panose="02000000000000000000" pitchFamily="2" charset="0"/>
            <a:cs typeface="NikoshBAN" panose="02000000000000000000" pitchFamily="2" charset="0"/>
          </a:endParaRPr>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dirty="0">
            <a:solidFill>
              <a:srgbClr val="21468C"/>
            </a:solidFill>
            <a:latin typeface="NikoshBAN" panose="02000000000000000000" pitchFamily="2" charset="0"/>
            <a:cs typeface="NikoshBAN" panose="02000000000000000000" pitchFamily="2" charset="0"/>
          </a:endParaRPr>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dirty="0">
            <a:solidFill>
              <a:srgbClr val="21468C"/>
            </a:solidFill>
            <a:latin typeface="NikoshBAN" panose="02000000000000000000" pitchFamily="2" charset="0"/>
            <a:cs typeface="NikoshBAN" panose="02000000000000000000" pitchFamily="2" charset="0"/>
          </a:endParaRPr>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মাগুরা সদর, মাগুরা</a:t>
          </a:r>
          <a:endParaRPr lang="en-US" sz="2800">
            <a:solidFill>
              <a:srgbClr val="21468C"/>
            </a:solidFill>
            <a:latin typeface="NikoshBAN" panose="02000000000000000000" pitchFamily="2" charset="0"/>
            <a:cs typeface="NikoshBAN" panose="02000000000000000000" pitchFamily="2" charset="0"/>
          </a:endParaRPr>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a:solidFill>
              <a:srgbClr val="21468C"/>
            </a:solidFill>
            <a:latin typeface="NikoshBAN" panose="02000000000000000000" pitchFamily="2" charset="0"/>
            <a:cs typeface="NikoshBAN" panose="02000000000000000000" pitchFamily="2" charset="0"/>
          </a:endParaRPr>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custT="1"/>
      <dgm:spPr>
        <a:solidFill>
          <a:schemeClr val="bg1">
            <a:lumMod val="75000"/>
            <a:lumOff val="25000"/>
          </a:schemeClr>
        </a:solidFill>
      </dgm:spPr>
      <dgm:t>
        <a:bodyPr/>
        <a:lstStyle/>
        <a:p>
          <a:pPr rtl="0"/>
          <a:r>
            <a:rPr lang="en-US" sz="1400" dirty="0" smtClean="0">
              <a:solidFill>
                <a:srgbClr val="21468C"/>
              </a:solidFill>
              <a:latin typeface="NikoshBAN" panose="02000000000000000000" pitchFamily="2" charset="0"/>
              <a:cs typeface="NikoshBAN" panose="02000000000000000000" pitchFamily="2" charset="0"/>
            </a:rPr>
            <a:t>E-mail       </a:t>
          </a:r>
          <a:r>
            <a:rPr lang="en-US" sz="1400" b="1" dirty="0" smtClean="0">
              <a:solidFill>
                <a:srgbClr val="21468C"/>
              </a:solidFill>
              <a:latin typeface="NikoshBAN" panose="02000000000000000000" pitchFamily="2" charset="0"/>
              <a:cs typeface="NikoshBAN" panose="02000000000000000000" pitchFamily="2" charset="0"/>
            </a:rPr>
            <a:t>: </a:t>
          </a:r>
          <a:r>
            <a:rPr lang="en-US" sz="1400" dirty="0" smtClean="0">
              <a:solidFill>
                <a:srgbClr val="21468C"/>
              </a:solidFill>
              <a:latin typeface="NikoshBAN" panose="02000000000000000000" pitchFamily="2" charset="0"/>
              <a:cs typeface="NikoshBAN" panose="02000000000000000000" pitchFamily="2" charset="0"/>
            </a:rPr>
            <a:t>tariqmagura@gmail.com</a:t>
          </a:r>
          <a:endParaRPr lang="en-US" sz="1400" dirty="0">
            <a:solidFill>
              <a:srgbClr val="21468C"/>
            </a:solidFill>
            <a:latin typeface="NikoshBAN" panose="02000000000000000000" pitchFamily="2" charset="0"/>
            <a:cs typeface="NikoshBAN" panose="02000000000000000000" pitchFamily="2" charset="0"/>
          </a:endParaRPr>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a:solidFill>
          <a:srgbClr val="FFFF00">
            <a:alpha val="90000"/>
          </a:srgbClr>
        </a:solidFill>
        <a:ln w="38100">
          <a:solidFill>
            <a:schemeClr val="accent1"/>
          </a:solidFill>
        </a:ln>
      </dgm:spPr>
      <dgm:t>
        <a:bodyPr/>
        <a:lstStyle/>
        <a:p>
          <a:endParaRPr lang="en-US"/>
        </a:p>
      </dgm:t>
    </dgm:pt>
  </dgm:ptLst>
  <dgm:cxnLst>
    <dgm:cxn modelId="{D99208C1-3AEA-4EEC-A180-98547A55D450}" srcId="{1D66ADDB-5E26-48C2-BF1E-E273A50E182E}" destId="{662D0F2A-2A2F-4CE3-AB6C-7DE85802BCD0}" srcOrd="2" destOrd="0" parTransId="{5746A7F0-82C9-4D26-9613-35AA02F3B909}" sibTransId="{7DCC307F-5F2D-41BD-A42D-74B9B369C59F}"/>
    <dgm:cxn modelId="{285ED757-B96A-446D-A825-AE48DF499AEA}" srcId="{1D66ADDB-5E26-48C2-BF1E-E273A50E182E}" destId="{A4AC9BA5-31D7-420C-A88E-D0C236CFD189}" srcOrd="4" destOrd="0" parTransId="{AA1793B6-36E0-452C-A018-2A8A0B09518E}" sibTransId="{6B744E5C-F780-46FF-BEEF-178D1846E1EF}"/>
    <dgm:cxn modelId="{96C66F0A-A7EE-4866-A362-9D16D10FD001}" srcId="{1D66ADDB-5E26-48C2-BF1E-E273A50E182E}" destId="{74A0B6C3-9358-4BED-B23E-98FF882D1064}" srcOrd="5" destOrd="0" parTransId="{CE5D07B9-7B4A-45F0-BCD4-13929D3FCEDA}" sibTransId="{03F498A6-214F-4F5B-86A2-B364EB91DDAC}"/>
    <dgm:cxn modelId="{359F1951-5BEA-4F09-9B14-B117A1CEEFDA}" type="presOf" srcId="{3DC02066-21A2-448C-82A9-870F8B6AD3B1}" destId="{D5749F58-70EE-4A76-BCE5-803EC292E4C4}" srcOrd="0" destOrd="0" presId="urn:microsoft.com/office/officeart/2005/8/layout/list1"/>
    <dgm:cxn modelId="{02F705E5-EFAE-4D5D-BBAB-2504E0428CBB}" type="presOf" srcId="{3DC02066-21A2-448C-82A9-870F8B6AD3B1}" destId="{E3A91CB3-CEF7-4E90-B054-9B3B0EAF5BAF}" srcOrd="1" destOrd="0" presId="urn:microsoft.com/office/officeart/2005/8/layout/list1"/>
    <dgm:cxn modelId="{A2D386D1-E52F-4BA5-A8C5-F77120E5914C}" type="presOf" srcId="{996A8D8A-04EB-424A-BEFF-C209D0E6BE61}" destId="{1B232E71-B1F6-4218-91D5-C6DFC7E759AA}" srcOrd="0" destOrd="0" presId="urn:microsoft.com/office/officeart/2005/8/layout/list1"/>
    <dgm:cxn modelId="{B763F798-FA9F-4302-A5C8-7D68EB823001}" type="presOf" srcId="{996A8D8A-04EB-424A-BEFF-C209D0E6BE61}" destId="{7BC41129-464C-4C5F-B49B-DDEB8B7A5CE4}" srcOrd="1" destOrd="0" presId="urn:microsoft.com/office/officeart/2005/8/layout/list1"/>
    <dgm:cxn modelId="{2319DC6E-0AF2-4A84-A312-7C8354DA36D4}" type="presOf" srcId="{662D0F2A-2A2F-4CE3-AB6C-7DE85802BCD0}" destId="{DF835D66-9F7A-430A-B4D1-E2E4A49C35B1}" srcOrd="0" destOrd="0" presId="urn:microsoft.com/office/officeart/2005/8/layout/list1"/>
    <dgm:cxn modelId="{A9FAFE8D-CE82-438B-94D3-0A1AA2FA972B}" type="presOf" srcId="{1D66ADDB-5E26-48C2-BF1E-E273A50E182E}" destId="{2D81A7DB-49A3-48C7-9DB3-8F7EF18864ED}" srcOrd="0" destOrd="0" presId="urn:microsoft.com/office/officeart/2005/8/layout/list1"/>
    <dgm:cxn modelId="{FF707FB3-3762-4265-8C66-B04A339FA2A2}" type="presOf" srcId="{7BA5F54A-2391-4338-8359-BCC0F95C8B69}" destId="{92ED0851-C0D4-4EC5-B832-18304B43B2A4}" srcOrd="1" destOrd="0" presId="urn:microsoft.com/office/officeart/2005/8/layout/list1"/>
    <dgm:cxn modelId="{D0BCB283-2A1D-4501-9E94-47390590207A}" type="presOf" srcId="{74A0B6C3-9358-4BED-B23E-98FF882D1064}" destId="{467BDFD9-3E46-48D8-9867-0980F4F9E306}" srcOrd="0"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2DE1425E-A1C7-42B7-B993-6DB2B1E3AC17}" type="presOf" srcId="{74A0B6C3-9358-4BED-B23E-98FF882D1064}" destId="{9620D787-612D-45EB-8552-61BCF1179102}" srcOrd="1" destOrd="0" presId="urn:microsoft.com/office/officeart/2005/8/layout/list1"/>
    <dgm:cxn modelId="{F20188AF-A08F-4D07-B2B4-39B5D2705172}" type="presOf" srcId="{7BA5F54A-2391-4338-8359-BCC0F95C8B69}" destId="{547F4338-8BC2-496A-BDAF-43B23D574F64}" srcOrd="0" destOrd="0" presId="urn:microsoft.com/office/officeart/2005/8/layout/list1"/>
    <dgm:cxn modelId="{D41AA4DC-20BD-40FE-B963-49F02AE9D891}" type="presOf" srcId="{662D0F2A-2A2F-4CE3-AB6C-7DE85802BCD0}" destId="{EE8244C1-4DA2-43D8-B56F-E91958C930DC}" srcOrd="1"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2FA7FE24-ABB2-431E-B74E-75865780508E}" srcId="{1D66ADDB-5E26-48C2-BF1E-E273A50E182E}" destId="{996A8D8A-04EB-424A-BEFF-C209D0E6BE61}" srcOrd="0" destOrd="0" parTransId="{CD437FC4-65D5-48A4-BB69-14BC10CC3A97}" sibTransId="{ABADDBF5-DB71-4D95-B5DF-88A24E636D93}"/>
    <dgm:cxn modelId="{B388E3EF-4E03-4621-9F4B-89F96D920267}" type="presOf" srcId="{A4AC9BA5-31D7-420C-A88E-D0C236CFD189}" destId="{56FC0006-7B57-42DA-AB50-BD1F68C943D9}" srcOrd="1" destOrd="0" presId="urn:microsoft.com/office/officeart/2005/8/layout/list1"/>
    <dgm:cxn modelId="{321E8017-2935-451F-B2BD-B15EDB1053C3}" type="presOf" srcId="{A4AC9BA5-31D7-420C-A88E-D0C236CFD189}" destId="{8A39FADB-32AA-4764-B2B7-D00CD8B5F3C4}" srcOrd="0" destOrd="0" presId="urn:microsoft.com/office/officeart/2005/8/layout/list1"/>
    <dgm:cxn modelId="{C6039C58-EE63-4DC9-BCF1-20F4CF0766FD}" type="presParOf" srcId="{2D81A7DB-49A3-48C7-9DB3-8F7EF18864ED}" destId="{D23ACA6E-7661-4D97-A6BE-9D028DCA446C}" srcOrd="0" destOrd="0" presId="urn:microsoft.com/office/officeart/2005/8/layout/list1"/>
    <dgm:cxn modelId="{6FE3D54E-CA16-4E48-B517-ED8F318C03A9}" type="presParOf" srcId="{D23ACA6E-7661-4D97-A6BE-9D028DCA446C}" destId="{1B232E71-B1F6-4218-91D5-C6DFC7E759AA}" srcOrd="0" destOrd="0" presId="urn:microsoft.com/office/officeart/2005/8/layout/list1"/>
    <dgm:cxn modelId="{06B31DE1-AF78-4FE0-8E91-C2199DFF35D5}" type="presParOf" srcId="{D23ACA6E-7661-4D97-A6BE-9D028DCA446C}" destId="{7BC41129-464C-4C5F-B49B-DDEB8B7A5CE4}" srcOrd="1" destOrd="0" presId="urn:microsoft.com/office/officeart/2005/8/layout/list1"/>
    <dgm:cxn modelId="{BD62F11F-6131-4E2D-8C3D-D84878172DAA}" type="presParOf" srcId="{2D81A7DB-49A3-48C7-9DB3-8F7EF18864ED}" destId="{3B9BB0F3-355A-4BE1-B302-55FFC8C9791A}" srcOrd="1" destOrd="0" presId="urn:microsoft.com/office/officeart/2005/8/layout/list1"/>
    <dgm:cxn modelId="{8AB19164-66B7-48F4-9E95-605A57E02432}" type="presParOf" srcId="{2D81A7DB-49A3-48C7-9DB3-8F7EF18864ED}" destId="{931AEF94-8A21-4FAD-A46B-D22536E2534E}" srcOrd="2" destOrd="0" presId="urn:microsoft.com/office/officeart/2005/8/layout/list1"/>
    <dgm:cxn modelId="{A51BFBD0-9E6E-4014-8B5C-0B92E32129B0}" type="presParOf" srcId="{2D81A7DB-49A3-48C7-9DB3-8F7EF18864ED}" destId="{191F4EA5-1854-4588-91B5-780F699B74BF}" srcOrd="3" destOrd="0" presId="urn:microsoft.com/office/officeart/2005/8/layout/list1"/>
    <dgm:cxn modelId="{92347EA5-8DCB-4B4C-8E57-926BB7C017CC}" type="presParOf" srcId="{2D81A7DB-49A3-48C7-9DB3-8F7EF18864ED}" destId="{EC8B7E15-F6CD-4418-AD19-C719597B2818}" srcOrd="4" destOrd="0" presId="urn:microsoft.com/office/officeart/2005/8/layout/list1"/>
    <dgm:cxn modelId="{F20C0F13-CC6D-4533-8B37-28521AD8E0DC}" type="presParOf" srcId="{EC8B7E15-F6CD-4418-AD19-C719597B2818}" destId="{D5749F58-70EE-4A76-BCE5-803EC292E4C4}" srcOrd="0" destOrd="0" presId="urn:microsoft.com/office/officeart/2005/8/layout/list1"/>
    <dgm:cxn modelId="{4C498CF4-A813-48B9-A70A-D191B205AAF1}" type="presParOf" srcId="{EC8B7E15-F6CD-4418-AD19-C719597B2818}" destId="{E3A91CB3-CEF7-4E90-B054-9B3B0EAF5BAF}" srcOrd="1" destOrd="0" presId="urn:microsoft.com/office/officeart/2005/8/layout/list1"/>
    <dgm:cxn modelId="{9B66AADB-5B47-4064-8D51-95867DD9947D}" type="presParOf" srcId="{2D81A7DB-49A3-48C7-9DB3-8F7EF18864ED}" destId="{50AC7407-CFF1-4499-A64C-3359FAC99AED}" srcOrd="5" destOrd="0" presId="urn:microsoft.com/office/officeart/2005/8/layout/list1"/>
    <dgm:cxn modelId="{46852847-9A8A-48FF-8AB4-78CEF5DF9A8B}" type="presParOf" srcId="{2D81A7DB-49A3-48C7-9DB3-8F7EF18864ED}" destId="{DDBDC5B3-BA07-44EB-B6CA-7E6690AF152B}" srcOrd="6" destOrd="0" presId="urn:microsoft.com/office/officeart/2005/8/layout/list1"/>
    <dgm:cxn modelId="{B07A1345-C0B8-49B3-8D64-7C07E9C4AC98}" type="presParOf" srcId="{2D81A7DB-49A3-48C7-9DB3-8F7EF18864ED}" destId="{933272A1-C030-4C6D-8072-E31424A1C09F}" srcOrd="7" destOrd="0" presId="urn:microsoft.com/office/officeart/2005/8/layout/list1"/>
    <dgm:cxn modelId="{D766F81B-494D-431D-92F2-80715009F087}" type="presParOf" srcId="{2D81A7DB-49A3-48C7-9DB3-8F7EF18864ED}" destId="{903E6186-78CA-4B2D-ADA0-8BE8E6B0EEC7}" srcOrd="8" destOrd="0" presId="urn:microsoft.com/office/officeart/2005/8/layout/list1"/>
    <dgm:cxn modelId="{68C26D15-12D7-4AF5-94DE-CABEF830B6E6}" type="presParOf" srcId="{903E6186-78CA-4B2D-ADA0-8BE8E6B0EEC7}" destId="{DF835D66-9F7A-430A-B4D1-E2E4A49C35B1}" srcOrd="0" destOrd="0" presId="urn:microsoft.com/office/officeart/2005/8/layout/list1"/>
    <dgm:cxn modelId="{25FF5913-B1D6-439D-A9DC-221B374A37D3}" type="presParOf" srcId="{903E6186-78CA-4B2D-ADA0-8BE8E6B0EEC7}" destId="{EE8244C1-4DA2-43D8-B56F-E91958C930DC}" srcOrd="1" destOrd="0" presId="urn:microsoft.com/office/officeart/2005/8/layout/list1"/>
    <dgm:cxn modelId="{6F05F4F3-77CB-451D-9BDF-F15C128249F4}" type="presParOf" srcId="{2D81A7DB-49A3-48C7-9DB3-8F7EF18864ED}" destId="{C5FE7B73-8CD4-4F3D-84E4-069D5CBC468E}" srcOrd="9" destOrd="0" presId="urn:microsoft.com/office/officeart/2005/8/layout/list1"/>
    <dgm:cxn modelId="{BB4E7297-4C61-43B2-BEEC-3D835EE4F4BE}" type="presParOf" srcId="{2D81A7DB-49A3-48C7-9DB3-8F7EF18864ED}" destId="{38804B85-540E-4615-9E86-24A02307668C}" srcOrd="10" destOrd="0" presId="urn:microsoft.com/office/officeart/2005/8/layout/list1"/>
    <dgm:cxn modelId="{5206910F-4777-4631-AEE1-1DCCE42DDDE6}" type="presParOf" srcId="{2D81A7DB-49A3-48C7-9DB3-8F7EF18864ED}" destId="{B79B0E5B-4021-45B8-BDE1-F1B00BBD734E}" srcOrd="11" destOrd="0" presId="urn:microsoft.com/office/officeart/2005/8/layout/list1"/>
    <dgm:cxn modelId="{CAA641DA-5B1C-4F0E-A8D6-6B5A21294EDF}" type="presParOf" srcId="{2D81A7DB-49A3-48C7-9DB3-8F7EF18864ED}" destId="{A76EC726-14E9-4EAE-8AE7-D077253FFB0E}" srcOrd="12" destOrd="0" presId="urn:microsoft.com/office/officeart/2005/8/layout/list1"/>
    <dgm:cxn modelId="{B97B8D41-3B64-4ACD-BB60-1542744E757D}" type="presParOf" srcId="{A76EC726-14E9-4EAE-8AE7-D077253FFB0E}" destId="{547F4338-8BC2-496A-BDAF-43B23D574F64}" srcOrd="0" destOrd="0" presId="urn:microsoft.com/office/officeart/2005/8/layout/list1"/>
    <dgm:cxn modelId="{D9BC71BC-7BD1-4E86-8A8B-5201E1B04E79}" type="presParOf" srcId="{A76EC726-14E9-4EAE-8AE7-D077253FFB0E}" destId="{92ED0851-C0D4-4EC5-B832-18304B43B2A4}" srcOrd="1" destOrd="0" presId="urn:microsoft.com/office/officeart/2005/8/layout/list1"/>
    <dgm:cxn modelId="{50B67696-8C14-4730-9F4E-6A2907025435}" type="presParOf" srcId="{2D81A7DB-49A3-48C7-9DB3-8F7EF18864ED}" destId="{1E961C52-EE81-4642-B582-D9FCCD880C1D}" srcOrd="13" destOrd="0" presId="urn:microsoft.com/office/officeart/2005/8/layout/list1"/>
    <dgm:cxn modelId="{385704A3-6A7B-4E83-95B3-6F307DE49F79}" type="presParOf" srcId="{2D81A7DB-49A3-48C7-9DB3-8F7EF18864ED}" destId="{DE38ADD6-173E-44AB-ADA1-8900EDA45E15}" srcOrd="14" destOrd="0" presId="urn:microsoft.com/office/officeart/2005/8/layout/list1"/>
    <dgm:cxn modelId="{27935255-B96A-4B62-B5F8-A8B3873C5488}" type="presParOf" srcId="{2D81A7DB-49A3-48C7-9DB3-8F7EF18864ED}" destId="{549921A9-5518-4CC9-AD53-F41AFAE91248}" srcOrd="15" destOrd="0" presId="urn:microsoft.com/office/officeart/2005/8/layout/list1"/>
    <dgm:cxn modelId="{15EF00C4-C84E-40D7-AB8B-C2B1F60E5574}" type="presParOf" srcId="{2D81A7DB-49A3-48C7-9DB3-8F7EF18864ED}" destId="{8330C2B2-EF6C-45DB-A335-99AE1D2441BB}" srcOrd="16" destOrd="0" presId="urn:microsoft.com/office/officeart/2005/8/layout/list1"/>
    <dgm:cxn modelId="{69E2AEFF-52BD-491A-9D15-AA971E882A13}" type="presParOf" srcId="{8330C2B2-EF6C-45DB-A335-99AE1D2441BB}" destId="{8A39FADB-32AA-4764-B2B7-D00CD8B5F3C4}" srcOrd="0" destOrd="0" presId="urn:microsoft.com/office/officeart/2005/8/layout/list1"/>
    <dgm:cxn modelId="{23C96E56-94FF-4933-96D4-4E72633BB29A}" type="presParOf" srcId="{8330C2B2-EF6C-45DB-A335-99AE1D2441BB}" destId="{56FC0006-7B57-42DA-AB50-BD1F68C943D9}" srcOrd="1" destOrd="0" presId="urn:microsoft.com/office/officeart/2005/8/layout/list1"/>
    <dgm:cxn modelId="{63408EC8-17DE-42E7-92E2-AACC7A683592}" type="presParOf" srcId="{2D81A7DB-49A3-48C7-9DB3-8F7EF18864ED}" destId="{766FEB7D-75F9-49AD-8168-86A2F2728C7D}" srcOrd="17" destOrd="0" presId="urn:microsoft.com/office/officeart/2005/8/layout/list1"/>
    <dgm:cxn modelId="{4531A47D-B798-407E-9DC1-7519CF21BD3A}" type="presParOf" srcId="{2D81A7DB-49A3-48C7-9DB3-8F7EF18864ED}" destId="{06127D3C-B186-48D2-ABE9-E342D71172A1}" srcOrd="18" destOrd="0" presId="urn:microsoft.com/office/officeart/2005/8/layout/list1"/>
    <dgm:cxn modelId="{EAA29D7D-6302-46DD-8E47-D013B9346D22}" type="presParOf" srcId="{2D81A7DB-49A3-48C7-9DB3-8F7EF18864ED}" destId="{C2C5E5C1-B775-4B39-B2B1-64CAAFD91D54}" srcOrd="19" destOrd="0" presId="urn:microsoft.com/office/officeart/2005/8/layout/list1"/>
    <dgm:cxn modelId="{0A269EF4-353D-4B2B-803A-29197FD058D6}" type="presParOf" srcId="{2D81A7DB-49A3-48C7-9DB3-8F7EF18864ED}" destId="{278D5B82-AEB5-441F-B4B2-56D55DC152A6}" srcOrd="20" destOrd="0" presId="urn:microsoft.com/office/officeart/2005/8/layout/list1"/>
    <dgm:cxn modelId="{CF524A07-1381-4C3D-9366-E86CA9E7EBA6}" type="presParOf" srcId="{278D5B82-AEB5-441F-B4B2-56D55DC152A6}" destId="{467BDFD9-3E46-48D8-9867-0980F4F9E306}" srcOrd="0" destOrd="0" presId="urn:microsoft.com/office/officeart/2005/8/layout/list1"/>
    <dgm:cxn modelId="{B8A6977F-ED41-407B-82D0-FB85587605BD}" type="presParOf" srcId="{278D5B82-AEB5-441F-B4B2-56D55DC152A6}" destId="{9620D787-612D-45EB-8552-61BCF1179102}" srcOrd="1" destOrd="0" presId="urn:microsoft.com/office/officeart/2005/8/layout/list1"/>
    <dgm:cxn modelId="{94104A3A-33A2-4D14-864D-0108674690CC}" type="presParOf" srcId="{2D81A7DB-49A3-48C7-9DB3-8F7EF18864ED}" destId="{06553F89-4F6E-44D6-A326-398D1E551903}" srcOrd="21" destOrd="0" presId="urn:microsoft.com/office/officeart/2005/8/layout/list1"/>
    <dgm:cxn modelId="{C5D84779-EACF-4882-98BC-AD73BC74D556}" type="presParOf" srcId="{2D81A7DB-49A3-48C7-9DB3-8F7EF18864ED}" destId="{AA4E621F-02B8-42CF-BD77-39CCB986294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EF94-8A21-4FAD-A46B-D22536E2534E}">
      <dsp:nvSpPr>
        <dsp:cNvPr id="0" name=""/>
        <dsp:cNvSpPr/>
      </dsp:nvSpPr>
      <dsp:spPr>
        <a:xfrm>
          <a:off x="0" y="36888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7BC41129-464C-4C5F-B49B-DDEB8B7A5CE4}">
      <dsp:nvSpPr>
        <dsp:cNvPr id="0" name=""/>
        <dsp:cNvSpPr/>
      </dsp:nvSpPr>
      <dsp:spPr>
        <a:xfrm>
          <a:off x="251108" y="10320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129148"/>
        <a:ext cx="3463638" cy="479482"/>
      </dsp:txXfrm>
    </dsp:sp>
    <dsp:sp modelId="{DDBDC5B3-BA07-44EB-B6CA-7E6690AF152B}">
      <dsp:nvSpPr>
        <dsp:cNvPr id="0" name=""/>
        <dsp:cNvSpPr/>
      </dsp:nvSpPr>
      <dsp:spPr>
        <a:xfrm>
          <a:off x="0" y="118536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E3A91CB3-CEF7-4E90-B054-9B3B0EAF5BAF}">
      <dsp:nvSpPr>
        <dsp:cNvPr id="0" name=""/>
        <dsp:cNvSpPr/>
      </dsp:nvSpPr>
      <dsp:spPr>
        <a:xfrm>
          <a:off x="251108" y="91968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945628"/>
        <a:ext cx="3463638" cy="479482"/>
      </dsp:txXfrm>
    </dsp:sp>
    <dsp:sp modelId="{38804B85-540E-4615-9E86-24A02307668C}">
      <dsp:nvSpPr>
        <dsp:cNvPr id="0" name=""/>
        <dsp:cNvSpPr/>
      </dsp:nvSpPr>
      <dsp:spPr>
        <a:xfrm>
          <a:off x="0" y="200184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EE8244C1-4DA2-43D8-B56F-E91958C930DC}">
      <dsp:nvSpPr>
        <dsp:cNvPr id="0" name=""/>
        <dsp:cNvSpPr/>
      </dsp:nvSpPr>
      <dsp:spPr>
        <a:xfrm>
          <a:off x="251108" y="173616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1762108"/>
        <a:ext cx="3463638" cy="479482"/>
      </dsp:txXfrm>
    </dsp:sp>
    <dsp:sp modelId="{DE38ADD6-173E-44AB-ADA1-8900EDA45E15}">
      <dsp:nvSpPr>
        <dsp:cNvPr id="0" name=""/>
        <dsp:cNvSpPr/>
      </dsp:nvSpPr>
      <dsp:spPr>
        <a:xfrm>
          <a:off x="0" y="281832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92ED0851-C0D4-4EC5-B832-18304B43B2A4}">
      <dsp:nvSpPr>
        <dsp:cNvPr id="0" name=""/>
        <dsp:cNvSpPr/>
      </dsp:nvSpPr>
      <dsp:spPr>
        <a:xfrm>
          <a:off x="251108" y="255264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মাগুরা সদর, মাগুরা</a:t>
          </a:r>
          <a:endParaRPr lang="en-US" sz="2800" kern="1200">
            <a:solidFill>
              <a:srgbClr val="21468C"/>
            </a:solidFill>
            <a:latin typeface="NikoshBAN" panose="02000000000000000000" pitchFamily="2" charset="0"/>
            <a:cs typeface="NikoshBAN" panose="02000000000000000000" pitchFamily="2" charset="0"/>
          </a:endParaRPr>
        </a:p>
      </dsp:txBody>
      <dsp:txXfrm>
        <a:off x="277047" y="2578588"/>
        <a:ext cx="3463638" cy="479482"/>
      </dsp:txXfrm>
    </dsp:sp>
    <dsp:sp modelId="{06127D3C-B186-48D2-ABE9-E342D71172A1}">
      <dsp:nvSpPr>
        <dsp:cNvPr id="0" name=""/>
        <dsp:cNvSpPr/>
      </dsp:nvSpPr>
      <dsp:spPr>
        <a:xfrm>
          <a:off x="0" y="363480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56FC0006-7B57-42DA-AB50-BD1F68C943D9}">
      <dsp:nvSpPr>
        <dsp:cNvPr id="0" name=""/>
        <dsp:cNvSpPr/>
      </dsp:nvSpPr>
      <dsp:spPr>
        <a:xfrm>
          <a:off x="251108" y="336912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kern="1200">
            <a:solidFill>
              <a:srgbClr val="21468C"/>
            </a:solidFill>
            <a:latin typeface="NikoshBAN" panose="02000000000000000000" pitchFamily="2" charset="0"/>
            <a:cs typeface="NikoshBAN" panose="02000000000000000000" pitchFamily="2" charset="0"/>
          </a:endParaRPr>
        </a:p>
      </dsp:txBody>
      <dsp:txXfrm>
        <a:off x="277047" y="3395068"/>
        <a:ext cx="3463638" cy="479482"/>
      </dsp:txXfrm>
    </dsp:sp>
    <dsp:sp modelId="{AA4E621F-02B8-42CF-BD77-39CCB986294A}">
      <dsp:nvSpPr>
        <dsp:cNvPr id="0" name=""/>
        <dsp:cNvSpPr/>
      </dsp:nvSpPr>
      <dsp:spPr>
        <a:xfrm>
          <a:off x="0" y="4451289"/>
          <a:ext cx="5022166" cy="453600"/>
        </a:xfrm>
        <a:prstGeom prst="rect">
          <a:avLst/>
        </a:prstGeom>
        <a:solidFill>
          <a:srgbClr val="FFFF00">
            <a:alpha val="90000"/>
          </a:srgb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9620D787-612D-45EB-8552-61BCF1179102}">
      <dsp:nvSpPr>
        <dsp:cNvPr id="0" name=""/>
        <dsp:cNvSpPr/>
      </dsp:nvSpPr>
      <dsp:spPr>
        <a:xfrm>
          <a:off x="251108" y="418560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21468C"/>
              </a:solidFill>
              <a:latin typeface="NikoshBAN" panose="02000000000000000000" pitchFamily="2" charset="0"/>
              <a:cs typeface="NikoshBAN" panose="02000000000000000000" pitchFamily="2" charset="0"/>
            </a:rPr>
            <a:t>E-mail       </a:t>
          </a:r>
          <a:r>
            <a:rPr lang="en-US" sz="1400" b="1" kern="1200" dirty="0" smtClean="0">
              <a:solidFill>
                <a:srgbClr val="21468C"/>
              </a:solidFill>
              <a:latin typeface="NikoshBAN" panose="02000000000000000000" pitchFamily="2" charset="0"/>
              <a:cs typeface="NikoshBAN" panose="02000000000000000000" pitchFamily="2" charset="0"/>
            </a:rPr>
            <a:t>: </a:t>
          </a:r>
          <a:r>
            <a:rPr lang="en-US" sz="1400" kern="1200" dirty="0" smtClean="0">
              <a:solidFill>
                <a:srgbClr val="21468C"/>
              </a:solidFill>
              <a:latin typeface="NikoshBAN" panose="02000000000000000000" pitchFamily="2" charset="0"/>
              <a:cs typeface="NikoshBAN" panose="02000000000000000000" pitchFamily="2" charset="0"/>
            </a:rPr>
            <a:t>tariqmagura@gmail.com</a:t>
          </a:r>
          <a:endParaRPr lang="en-US" sz="1400" kern="1200" dirty="0">
            <a:solidFill>
              <a:srgbClr val="21468C"/>
            </a:solidFill>
            <a:latin typeface="NikoshBAN" panose="02000000000000000000" pitchFamily="2" charset="0"/>
            <a:cs typeface="NikoshBAN" panose="02000000000000000000" pitchFamily="2" charset="0"/>
          </a:endParaRPr>
        </a:p>
      </dsp:txBody>
      <dsp:txXfrm>
        <a:off x="277047" y="4211548"/>
        <a:ext cx="346363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5615B-BC3E-467A-948D-93142BC4429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209919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5615B-BC3E-467A-948D-93142BC4429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361079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5615B-BC3E-467A-948D-93142BC4429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192739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5615B-BC3E-467A-948D-93142BC4429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3980576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5615B-BC3E-467A-948D-93142BC4429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8890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5615B-BC3E-467A-948D-93142BC4429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96875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5615B-BC3E-467A-948D-93142BC4429E}"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422390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5615B-BC3E-467A-948D-93142BC4429E}"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96491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615B-BC3E-467A-948D-93142BC4429E}"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93005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5615B-BC3E-467A-948D-93142BC4429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32564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5615B-BC3E-467A-948D-93142BC4429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C657C-9E9D-4B58-8DB5-4074625786FC}" type="slidenum">
              <a:rPr lang="en-US" smtClean="0"/>
              <a:t>‹#›</a:t>
            </a:fld>
            <a:endParaRPr lang="en-US"/>
          </a:p>
        </p:txBody>
      </p:sp>
    </p:spTree>
    <p:extLst>
      <p:ext uri="{BB962C8B-B14F-4D97-AF65-F5344CB8AC3E}">
        <p14:creationId xmlns:p14="http://schemas.microsoft.com/office/powerpoint/2010/main" val="207391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5615B-BC3E-467A-948D-93142BC4429E}"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C657C-9E9D-4B58-8DB5-4074625786FC}" type="slidenum">
              <a:rPr lang="en-US" smtClean="0"/>
              <a:t>‹#›</a:t>
            </a:fld>
            <a:endParaRPr lang="en-US"/>
          </a:p>
        </p:txBody>
      </p:sp>
    </p:spTree>
    <p:extLst>
      <p:ext uri="{BB962C8B-B14F-4D97-AF65-F5344CB8AC3E}">
        <p14:creationId xmlns:p14="http://schemas.microsoft.com/office/powerpoint/2010/main" val="262141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8231" y="2364218"/>
            <a:ext cx="6453921" cy="3888288"/>
          </a:xfrm>
        </p:spPr>
      </p:pic>
      <p:sp>
        <p:nvSpPr>
          <p:cNvPr id="6" name="Rectangle 5"/>
          <p:cNvSpPr/>
          <p:nvPr/>
        </p:nvSpPr>
        <p:spPr>
          <a:xfrm>
            <a:off x="501746" y="1309525"/>
            <a:ext cx="7595331" cy="1384995"/>
          </a:xfrm>
          <a:prstGeom prst="rect">
            <a:avLst/>
          </a:prstGeom>
        </p:spPr>
        <p:txBody>
          <a:bodyPr wrap="square">
            <a:spAutoFit/>
          </a:bodyPr>
          <a:lstStyle/>
          <a:p>
            <a:pPr algn="just"/>
            <a:r>
              <a:rPr lang="bn-IN" sz="2800" dirty="0" smtClean="0">
                <a:latin typeface="NikoshBAN" panose="02000000000000000000" pitchFamily="2" charset="0"/>
                <a:cs typeface="NikoshBAN" panose="02000000000000000000" pitchFamily="2" charset="0"/>
              </a:rPr>
              <a:t>“ভাষা </a:t>
            </a:r>
            <a:r>
              <a:rPr lang="bn-IN" sz="2800" dirty="0">
                <a:latin typeface="NikoshBAN" panose="02000000000000000000" pitchFamily="2" charset="0"/>
                <a:cs typeface="NikoshBAN" panose="02000000000000000000" pitchFamily="2" charset="0"/>
              </a:rPr>
              <a:t>মানুষের মুখ হতে কলমের মুখে আসে। কলমের মুখ হতে </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মানুষের </a:t>
            </a:r>
            <a:r>
              <a:rPr lang="bn-IN" sz="2800" dirty="0">
                <a:latin typeface="NikoshBAN" panose="02000000000000000000" pitchFamily="2" charset="0"/>
                <a:cs typeface="NikoshBAN" panose="02000000000000000000" pitchFamily="2" charset="0"/>
              </a:rPr>
              <a:t>মুখে নয়। উল্টোটা চেষ্টা করতে গেলে মুখে শুধু কালি পড়ে</a:t>
            </a:r>
            <a:r>
              <a:rPr lang="bn-IN" sz="2800" dirty="0" smtClean="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a:p>
            <a:pPr algn="just"/>
            <a:r>
              <a:rPr lang="bn-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IN" sz="2800" dirty="0" smtClean="0">
                <a:solidFill>
                  <a:srgbClr val="FF0000"/>
                </a:solidFill>
                <a:latin typeface="NikoshBAN" panose="02000000000000000000" pitchFamily="2" charset="0"/>
                <a:cs typeface="NikoshBAN" panose="02000000000000000000" pitchFamily="2" charset="0"/>
              </a:rPr>
              <a:t>প্রমথ চৌধুরী</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9927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90"/>
                                          </p:val>
                                        </p:tav>
                                        <p:tav tm="100000">
                                          <p:val>
                                            <p:fltVal val="0"/>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65696" y="214999"/>
            <a:ext cx="2055125" cy="1013299"/>
          </a:xfrm>
        </p:spPr>
        <p:txBody>
          <a:bodyPr anchor="ctr">
            <a:normAutofit/>
          </a:bodyPr>
          <a:lstStyle/>
          <a:p>
            <a:r>
              <a:rPr lang="en-US" b="1" dirty="0" smtClean="0">
                <a:latin typeface="NikoshBAN" panose="02000000000000000000" pitchFamily="2" charset="0"/>
                <a:cs typeface="NikoshBAN" panose="02000000000000000000" pitchFamily="2" charset="0"/>
              </a:rPr>
              <a:t>শব্দার্থ</a:t>
            </a:r>
            <a:endParaRPr lang="en-US"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89988" l="201" r="100000"/>
                    </a14:imgEffect>
                  </a14:imgLayer>
                </a14:imgProps>
              </a:ext>
              <a:ext uri="{28A0092B-C50C-407E-A947-70E740481C1C}">
                <a14:useLocalDpi xmlns:a14="http://schemas.microsoft.com/office/drawing/2010/main" val="0"/>
              </a:ext>
            </a:extLst>
          </a:blip>
          <a:stretch>
            <a:fillRect/>
          </a:stretch>
        </p:blipFill>
        <p:spPr>
          <a:xfrm>
            <a:off x="308038" y="1480089"/>
            <a:ext cx="4488181" cy="5172501"/>
          </a:xfrm>
          <a:prstGeom prst="rect">
            <a:avLst/>
          </a:prstGeom>
        </p:spPr>
      </p:pic>
      <p:pic>
        <p:nvPicPr>
          <p:cNvPr id="3" name="Picture 2"/>
          <p:cNvPicPr>
            <a:picLocks noChangeAspect="1"/>
          </p:cNvPicPr>
          <p:nvPr/>
        </p:nvPicPr>
        <p:blipFill>
          <a:blip r:embed="rId4"/>
          <a:stretch>
            <a:fillRect/>
          </a:stretch>
        </p:blipFill>
        <p:spPr>
          <a:xfrm>
            <a:off x="604629" y="1764821"/>
            <a:ext cx="3894997" cy="3142422"/>
          </a:xfrm>
          <a:prstGeom prst="rect">
            <a:avLst/>
          </a:prstGeom>
        </p:spPr>
      </p:pic>
      <p:sp>
        <p:nvSpPr>
          <p:cNvPr id="27" name="Round Same Side Corner Rectangle 26"/>
          <p:cNvSpPr/>
          <p:nvPr/>
        </p:nvSpPr>
        <p:spPr>
          <a:xfrm>
            <a:off x="5585698" y="2873500"/>
            <a:ext cx="2689094"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কারদানি</a:t>
            </a:r>
            <a:endParaRPr lang="en-US" sz="3200" dirty="0">
              <a:solidFill>
                <a:schemeClr val="tx1"/>
              </a:solidFill>
              <a:latin typeface="NikoshBAN" panose="02000000000000000000" pitchFamily="2" charset="0"/>
              <a:cs typeface="NikoshBAN" panose="02000000000000000000" pitchFamily="2" charset="0"/>
            </a:endParaRPr>
          </a:p>
        </p:txBody>
      </p:sp>
      <p:sp>
        <p:nvSpPr>
          <p:cNvPr id="28" name="Round Same Side Corner Rectangle 27"/>
          <p:cNvSpPr/>
          <p:nvPr/>
        </p:nvSpPr>
        <p:spPr>
          <a:xfrm>
            <a:off x="8711213" y="2873500"/>
            <a:ext cx="268909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বাহাদুরি</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ound Same Side Corner Rectangle 11"/>
          <p:cNvSpPr/>
          <p:nvPr/>
        </p:nvSpPr>
        <p:spPr>
          <a:xfrm>
            <a:off x="5585698" y="2862834"/>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গতাসু</a:t>
            </a:r>
            <a:endParaRPr lang="en-US" sz="3200" dirty="0">
              <a:solidFill>
                <a:schemeClr val="tx1"/>
              </a:solidFill>
              <a:latin typeface="NikoshBAN" panose="02000000000000000000" pitchFamily="2" charset="0"/>
              <a:cs typeface="NikoshBAN" panose="02000000000000000000" pitchFamily="2" charset="0"/>
            </a:endParaRPr>
          </a:p>
        </p:txBody>
      </p:sp>
      <p:sp>
        <p:nvSpPr>
          <p:cNvPr id="15" name="Round Same Side Corner Rectangle 14"/>
          <p:cNvSpPr/>
          <p:nvPr/>
        </p:nvSpPr>
        <p:spPr>
          <a:xfrm>
            <a:off x="8711213" y="287350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মৃত্যু</a:t>
            </a: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a:stretch>
            <a:fillRect/>
          </a:stretch>
        </p:blipFill>
        <p:spPr>
          <a:xfrm>
            <a:off x="596077" y="1742802"/>
            <a:ext cx="3942367" cy="3164441"/>
          </a:xfrm>
          <a:prstGeom prst="rect">
            <a:avLst/>
          </a:prstGeom>
        </p:spPr>
      </p:pic>
      <p:pic>
        <p:nvPicPr>
          <p:cNvPr id="6" name="Picture 5"/>
          <p:cNvPicPr>
            <a:picLocks noChangeAspect="1"/>
          </p:cNvPicPr>
          <p:nvPr/>
        </p:nvPicPr>
        <p:blipFill>
          <a:blip r:embed="rId6"/>
          <a:stretch>
            <a:fillRect/>
          </a:stretch>
        </p:blipFill>
        <p:spPr>
          <a:xfrm>
            <a:off x="760532" y="1742802"/>
            <a:ext cx="3621084" cy="3064690"/>
          </a:xfrm>
          <a:prstGeom prst="rect">
            <a:avLst/>
          </a:prstGeom>
        </p:spPr>
      </p:pic>
      <p:sp>
        <p:nvSpPr>
          <p:cNvPr id="16" name="Round Same Side Corner Rectangle 15"/>
          <p:cNvSpPr/>
          <p:nvPr/>
        </p:nvSpPr>
        <p:spPr>
          <a:xfrm>
            <a:off x="5585698" y="2881106"/>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উদরপূর্তি</a:t>
            </a:r>
            <a:endParaRPr lang="en-US" sz="3200" dirty="0">
              <a:solidFill>
                <a:schemeClr val="tx1"/>
              </a:solidFill>
              <a:latin typeface="NikoshBAN" panose="02000000000000000000" pitchFamily="2" charset="0"/>
              <a:cs typeface="NikoshBAN" panose="02000000000000000000" pitchFamily="2" charset="0"/>
            </a:endParaRPr>
          </a:p>
        </p:txBody>
      </p:sp>
      <p:sp>
        <p:nvSpPr>
          <p:cNvPr id="18" name="Round Same Side Corner Rectangle 17"/>
          <p:cNvSpPr/>
          <p:nvPr/>
        </p:nvSpPr>
        <p:spPr>
          <a:xfrm>
            <a:off x="8711213" y="2862834"/>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পেট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ভরানো</a:t>
            </a:r>
            <a:endParaRPr lang="en-US" sz="32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7"/>
          <a:stretch>
            <a:fillRect/>
          </a:stretch>
        </p:blipFill>
        <p:spPr>
          <a:xfrm>
            <a:off x="565810" y="1747685"/>
            <a:ext cx="3972633" cy="3159558"/>
          </a:xfrm>
          <a:prstGeom prst="rect">
            <a:avLst/>
          </a:prstGeom>
        </p:spPr>
      </p:pic>
      <p:sp>
        <p:nvSpPr>
          <p:cNvPr id="25" name="Round Same Side Corner Rectangle 24"/>
          <p:cNvSpPr/>
          <p:nvPr/>
        </p:nvSpPr>
        <p:spPr>
          <a:xfrm>
            <a:off x="8711212" y="2881106"/>
            <a:ext cx="268909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বিচারক</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ound Same Side Corner Rectangle 23"/>
          <p:cNvSpPr/>
          <p:nvPr/>
        </p:nvSpPr>
        <p:spPr>
          <a:xfrm>
            <a:off x="5585698" y="2870264"/>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জজ</a:t>
            </a:r>
            <a:endParaRPr lang="en-US" sz="3200" dirty="0">
              <a:solidFill>
                <a:schemeClr val="tx1"/>
              </a:solidFill>
              <a:latin typeface="NikoshBAN" panose="02000000000000000000" pitchFamily="2" charset="0"/>
              <a:cs typeface="NikoshBAN" panose="02000000000000000000" pitchFamily="2" charset="0"/>
            </a:endParaRPr>
          </a:p>
        </p:txBody>
      </p:sp>
      <p:sp>
        <p:nvSpPr>
          <p:cNvPr id="21" name="Round Same Side Corner Rectangle 20"/>
          <p:cNvSpPr/>
          <p:nvPr/>
        </p:nvSpPr>
        <p:spPr>
          <a:xfrm>
            <a:off x="8138792" y="2861113"/>
            <a:ext cx="3833933"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মহাভারতের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বিশিষ্ট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চরিত্র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কুন্তীপুত্র</a:t>
            </a:r>
            <a:endParaRPr lang="en-US" sz="3200" dirty="0">
              <a:solidFill>
                <a:schemeClr val="tx1"/>
              </a:solidFill>
              <a:latin typeface="NikoshBAN" panose="02000000000000000000" pitchFamily="2" charset="0"/>
              <a:cs typeface="NikoshBAN" panose="02000000000000000000" pitchFamily="2" charset="0"/>
            </a:endParaRPr>
          </a:p>
        </p:txBody>
      </p:sp>
      <p:sp>
        <p:nvSpPr>
          <p:cNvPr id="20" name="Round Same Side Corner Rectangle 19"/>
          <p:cNvSpPr/>
          <p:nvPr/>
        </p:nvSpPr>
        <p:spPr>
          <a:xfrm>
            <a:off x="5585697" y="2884166"/>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দাতাকর্ণ</a:t>
            </a:r>
            <a:endParaRPr lang="en-US" sz="32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8"/>
          <a:srcRect t="7217" b="9591"/>
          <a:stretch/>
        </p:blipFill>
        <p:spPr>
          <a:xfrm>
            <a:off x="596076" y="1737894"/>
            <a:ext cx="3931414" cy="3169349"/>
          </a:xfrm>
          <a:prstGeom prst="rect">
            <a:avLst/>
          </a:prstGeom>
        </p:spPr>
      </p:pic>
    </p:spTree>
    <p:extLst>
      <p:ext uri="{BB962C8B-B14F-4D97-AF65-F5344CB8AC3E}">
        <p14:creationId xmlns:p14="http://schemas.microsoft.com/office/powerpoint/2010/main" val="37660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circle(in)">
                                      <p:cBhvr>
                                        <p:cTn id="14" dur="2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1" nodeType="clickEffect">
                                  <p:stCondLst>
                                    <p:cond delay="0"/>
                                  </p:stCondLst>
                                  <p:childTnLst>
                                    <p:anim calcmode="lin" valueType="num">
                                      <p:cBhvr>
                                        <p:cTn id="28" dur="500"/>
                                        <p:tgtEl>
                                          <p:spTgt spid="27"/>
                                        </p:tgtEl>
                                        <p:attrNameLst>
                                          <p:attrName>ppt_w</p:attrName>
                                        </p:attrNameLst>
                                      </p:cBhvr>
                                      <p:tavLst>
                                        <p:tav tm="0">
                                          <p:val>
                                            <p:strVal val="ppt_w"/>
                                          </p:val>
                                        </p:tav>
                                        <p:tav tm="100000">
                                          <p:val>
                                            <p:fltVal val="0"/>
                                          </p:val>
                                        </p:tav>
                                      </p:tavLst>
                                    </p:anim>
                                    <p:anim calcmode="lin" valueType="num">
                                      <p:cBhvr>
                                        <p:cTn id="29" dur="500"/>
                                        <p:tgtEl>
                                          <p:spTgt spid="27"/>
                                        </p:tgtEl>
                                        <p:attrNameLst>
                                          <p:attrName>ppt_h</p:attrName>
                                        </p:attrNameLst>
                                      </p:cBhvr>
                                      <p:tavLst>
                                        <p:tav tm="0">
                                          <p:val>
                                            <p:strVal val="ppt_h"/>
                                          </p:val>
                                        </p:tav>
                                        <p:tav tm="100000">
                                          <p:val>
                                            <p:strVal val="ppt_h"/>
                                          </p:val>
                                        </p:tav>
                                      </p:tavLst>
                                    </p:anim>
                                    <p:set>
                                      <p:cBhvr>
                                        <p:cTn id="30" dur="1" fill="hold">
                                          <p:stCondLst>
                                            <p:cond delay="499"/>
                                          </p:stCondLst>
                                        </p:cTn>
                                        <p:tgtEl>
                                          <p:spTgt spid="27"/>
                                        </p:tgtEl>
                                        <p:attrNameLst>
                                          <p:attrName>style.visibility</p:attrName>
                                        </p:attrNameLst>
                                      </p:cBhvr>
                                      <p:to>
                                        <p:strVal val="hidden"/>
                                      </p:to>
                                    </p:set>
                                  </p:childTnLst>
                                </p:cTn>
                              </p:par>
                              <p:par>
                                <p:cTn id="31" presetID="17" presetClass="exit" presetSubtype="10" fill="hold" nodeType="with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strVal val="ppt_h"/>
                                          </p:val>
                                        </p:tav>
                                      </p:tavLst>
                                    </p:anim>
                                    <p:set>
                                      <p:cBhvr>
                                        <p:cTn id="34" dur="1" fill="hold">
                                          <p:stCondLst>
                                            <p:cond delay="499"/>
                                          </p:stCondLst>
                                        </p:cTn>
                                        <p:tgtEl>
                                          <p:spTgt spid="3"/>
                                        </p:tgtEl>
                                        <p:attrNameLst>
                                          <p:attrName>style.visibility</p:attrName>
                                        </p:attrNameLst>
                                      </p:cBhvr>
                                      <p:to>
                                        <p:strVal val="hidden"/>
                                      </p:to>
                                    </p:set>
                                  </p:childTnLst>
                                </p:cTn>
                              </p:par>
                              <p:par>
                                <p:cTn id="35" presetID="17" presetClass="exit" presetSubtype="10" fill="hold" grpId="1" nodeType="withEffect">
                                  <p:stCondLst>
                                    <p:cond delay="0"/>
                                  </p:stCondLst>
                                  <p:childTnLst>
                                    <p:anim calcmode="lin" valueType="num">
                                      <p:cBhvr>
                                        <p:cTn id="36" dur="500"/>
                                        <p:tgtEl>
                                          <p:spTgt spid="28"/>
                                        </p:tgtEl>
                                        <p:attrNameLst>
                                          <p:attrName>ppt_w</p:attrName>
                                        </p:attrNameLst>
                                      </p:cBhvr>
                                      <p:tavLst>
                                        <p:tav tm="0">
                                          <p:val>
                                            <p:strVal val="ppt_w"/>
                                          </p:val>
                                        </p:tav>
                                        <p:tav tm="100000">
                                          <p:val>
                                            <p:fltVal val="0"/>
                                          </p:val>
                                        </p:tav>
                                      </p:tavLst>
                                    </p:anim>
                                    <p:anim calcmode="lin" valueType="num">
                                      <p:cBhvr>
                                        <p:cTn id="37" dur="500"/>
                                        <p:tgtEl>
                                          <p:spTgt spid="28"/>
                                        </p:tgtEl>
                                        <p:attrNameLst>
                                          <p:attrName>ppt_h</p:attrName>
                                        </p:attrNameLst>
                                      </p:cBhvr>
                                      <p:tavLst>
                                        <p:tav tm="0">
                                          <p:val>
                                            <p:strVal val="ppt_h"/>
                                          </p:val>
                                        </p:tav>
                                        <p:tav tm="100000">
                                          <p:val>
                                            <p:strVal val="ppt_h"/>
                                          </p:val>
                                        </p:tav>
                                      </p:tavLst>
                                    </p:anim>
                                    <p:set>
                                      <p:cBhvr>
                                        <p:cTn id="38" dur="1" fill="hold">
                                          <p:stCondLst>
                                            <p:cond delay="499"/>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xit" presetSubtype="10" fill="hold" grpId="1" nodeType="clickEffect">
                                  <p:stCondLst>
                                    <p:cond delay="0"/>
                                  </p:stCondLst>
                                  <p:childTnLst>
                                    <p:anim calcmode="lin" valueType="num">
                                      <p:cBhvr>
                                        <p:cTn id="57" dur="500"/>
                                        <p:tgtEl>
                                          <p:spTgt spid="12"/>
                                        </p:tgtEl>
                                        <p:attrNameLst>
                                          <p:attrName>ppt_w</p:attrName>
                                        </p:attrNameLst>
                                      </p:cBhvr>
                                      <p:tavLst>
                                        <p:tav tm="0">
                                          <p:val>
                                            <p:strVal val="ppt_w"/>
                                          </p:val>
                                        </p:tav>
                                        <p:tav tm="100000">
                                          <p:val>
                                            <p:fltVal val="0"/>
                                          </p:val>
                                        </p:tav>
                                      </p:tavLst>
                                    </p:anim>
                                    <p:anim calcmode="lin" valueType="num">
                                      <p:cBhvr>
                                        <p:cTn id="58" dur="500"/>
                                        <p:tgtEl>
                                          <p:spTgt spid="12"/>
                                        </p:tgtEl>
                                        <p:attrNameLst>
                                          <p:attrName>ppt_h</p:attrName>
                                        </p:attrNameLst>
                                      </p:cBhvr>
                                      <p:tavLst>
                                        <p:tav tm="0">
                                          <p:val>
                                            <p:strVal val="ppt_h"/>
                                          </p:val>
                                        </p:tav>
                                        <p:tav tm="100000">
                                          <p:val>
                                            <p:strVal val="ppt_h"/>
                                          </p:val>
                                        </p:tav>
                                      </p:tavLst>
                                    </p:anim>
                                    <p:set>
                                      <p:cBhvr>
                                        <p:cTn id="59" dur="1" fill="hold">
                                          <p:stCondLst>
                                            <p:cond delay="499"/>
                                          </p:stCondLst>
                                        </p:cTn>
                                        <p:tgtEl>
                                          <p:spTgt spid="12"/>
                                        </p:tgtEl>
                                        <p:attrNameLst>
                                          <p:attrName>style.visibility</p:attrName>
                                        </p:attrNameLst>
                                      </p:cBhvr>
                                      <p:to>
                                        <p:strVal val="hidden"/>
                                      </p:to>
                                    </p:set>
                                  </p:childTnLst>
                                </p:cTn>
                              </p:par>
                              <p:par>
                                <p:cTn id="60" presetID="17" presetClass="exit" presetSubtype="10" fill="hold" nodeType="withEffect">
                                  <p:stCondLst>
                                    <p:cond delay="0"/>
                                  </p:stCondLst>
                                  <p:childTnLst>
                                    <p:anim calcmode="lin" valueType="num">
                                      <p:cBhvr>
                                        <p:cTn id="61" dur="500"/>
                                        <p:tgtEl>
                                          <p:spTgt spid="2"/>
                                        </p:tgtEl>
                                        <p:attrNameLst>
                                          <p:attrName>ppt_w</p:attrName>
                                        </p:attrNameLst>
                                      </p:cBhvr>
                                      <p:tavLst>
                                        <p:tav tm="0">
                                          <p:val>
                                            <p:strVal val="ppt_w"/>
                                          </p:val>
                                        </p:tav>
                                        <p:tav tm="100000">
                                          <p:val>
                                            <p:fltVal val="0"/>
                                          </p:val>
                                        </p:tav>
                                      </p:tavLst>
                                    </p:anim>
                                    <p:anim calcmode="lin" valueType="num">
                                      <p:cBhvr>
                                        <p:cTn id="62" dur="500"/>
                                        <p:tgtEl>
                                          <p:spTgt spid="2"/>
                                        </p:tgtEl>
                                        <p:attrNameLst>
                                          <p:attrName>ppt_h</p:attrName>
                                        </p:attrNameLst>
                                      </p:cBhvr>
                                      <p:tavLst>
                                        <p:tav tm="0">
                                          <p:val>
                                            <p:strVal val="ppt_h"/>
                                          </p:val>
                                        </p:tav>
                                        <p:tav tm="100000">
                                          <p:val>
                                            <p:strVal val="ppt_h"/>
                                          </p:val>
                                        </p:tav>
                                      </p:tavLst>
                                    </p:anim>
                                    <p:set>
                                      <p:cBhvr>
                                        <p:cTn id="63" dur="1" fill="hold">
                                          <p:stCondLst>
                                            <p:cond delay="499"/>
                                          </p:stCondLst>
                                        </p:cTn>
                                        <p:tgtEl>
                                          <p:spTgt spid="2"/>
                                        </p:tgtEl>
                                        <p:attrNameLst>
                                          <p:attrName>style.visibility</p:attrName>
                                        </p:attrNameLst>
                                      </p:cBhvr>
                                      <p:to>
                                        <p:strVal val="hidden"/>
                                      </p:to>
                                    </p:set>
                                  </p:childTnLst>
                                </p:cTn>
                              </p:par>
                              <p:par>
                                <p:cTn id="64" presetID="17" presetClass="exit" presetSubtype="10" fill="hold" grpId="1" nodeType="withEffect">
                                  <p:stCondLst>
                                    <p:cond delay="0"/>
                                  </p:stCondLst>
                                  <p:childTnLst>
                                    <p:anim calcmode="lin" valueType="num">
                                      <p:cBhvr>
                                        <p:cTn id="65" dur="500"/>
                                        <p:tgtEl>
                                          <p:spTgt spid="15"/>
                                        </p:tgtEl>
                                        <p:attrNameLst>
                                          <p:attrName>ppt_w</p:attrName>
                                        </p:attrNameLst>
                                      </p:cBhvr>
                                      <p:tavLst>
                                        <p:tav tm="0">
                                          <p:val>
                                            <p:strVal val="ppt_w"/>
                                          </p:val>
                                        </p:tav>
                                        <p:tav tm="100000">
                                          <p:val>
                                            <p:fltVal val="0"/>
                                          </p:val>
                                        </p:tav>
                                      </p:tavLst>
                                    </p:anim>
                                    <p:anim calcmode="lin" valueType="num">
                                      <p:cBhvr>
                                        <p:cTn id="66" dur="500"/>
                                        <p:tgtEl>
                                          <p:spTgt spid="15"/>
                                        </p:tgtEl>
                                        <p:attrNameLst>
                                          <p:attrName>ppt_h</p:attrName>
                                        </p:attrNameLst>
                                      </p:cBhvr>
                                      <p:tavLst>
                                        <p:tav tm="0">
                                          <p:val>
                                            <p:strVal val="ppt_h"/>
                                          </p:val>
                                        </p:tav>
                                        <p:tav tm="100000">
                                          <p:val>
                                            <p:strVal val="ppt_h"/>
                                          </p:val>
                                        </p:tav>
                                      </p:tavLst>
                                    </p:anim>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ircle(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circle(in)">
                                      <p:cBhvr>
                                        <p:cTn id="77" dur="20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circle(in)">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xit" presetSubtype="10" fill="hold" grpId="1" nodeType="clickEffect">
                                  <p:stCondLst>
                                    <p:cond delay="0"/>
                                  </p:stCondLst>
                                  <p:childTnLst>
                                    <p:anim calcmode="lin" valueType="num">
                                      <p:cBhvr>
                                        <p:cTn id="86" dur="500"/>
                                        <p:tgtEl>
                                          <p:spTgt spid="16"/>
                                        </p:tgtEl>
                                        <p:attrNameLst>
                                          <p:attrName>ppt_w</p:attrName>
                                        </p:attrNameLst>
                                      </p:cBhvr>
                                      <p:tavLst>
                                        <p:tav tm="0">
                                          <p:val>
                                            <p:strVal val="ppt_w"/>
                                          </p:val>
                                        </p:tav>
                                        <p:tav tm="100000">
                                          <p:val>
                                            <p:fltVal val="0"/>
                                          </p:val>
                                        </p:tav>
                                      </p:tavLst>
                                    </p:anim>
                                    <p:anim calcmode="lin" valueType="num">
                                      <p:cBhvr>
                                        <p:cTn id="87" dur="500"/>
                                        <p:tgtEl>
                                          <p:spTgt spid="16"/>
                                        </p:tgtEl>
                                        <p:attrNameLst>
                                          <p:attrName>ppt_h</p:attrName>
                                        </p:attrNameLst>
                                      </p:cBhvr>
                                      <p:tavLst>
                                        <p:tav tm="0">
                                          <p:val>
                                            <p:strVal val="ppt_h"/>
                                          </p:val>
                                        </p:tav>
                                        <p:tav tm="100000">
                                          <p:val>
                                            <p:strVal val="ppt_h"/>
                                          </p:val>
                                        </p:tav>
                                      </p:tavLst>
                                    </p:anim>
                                    <p:set>
                                      <p:cBhvr>
                                        <p:cTn id="88" dur="1" fill="hold">
                                          <p:stCondLst>
                                            <p:cond delay="499"/>
                                          </p:stCondLst>
                                        </p:cTn>
                                        <p:tgtEl>
                                          <p:spTgt spid="16"/>
                                        </p:tgtEl>
                                        <p:attrNameLst>
                                          <p:attrName>style.visibility</p:attrName>
                                        </p:attrNameLst>
                                      </p:cBhvr>
                                      <p:to>
                                        <p:strVal val="hidden"/>
                                      </p:to>
                                    </p:set>
                                  </p:childTnLst>
                                </p:cTn>
                              </p:par>
                              <p:par>
                                <p:cTn id="89" presetID="17" presetClass="exit" presetSubtype="10" fill="hold" nodeType="withEffect">
                                  <p:stCondLst>
                                    <p:cond delay="0"/>
                                  </p:stCondLst>
                                  <p:childTnLst>
                                    <p:anim calcmode="lin" valueType="num">
                                      <p:cBhvr>
                                        <p:cTn id="90" dur="500"/>
                                        <p:tgtEl>
                                          <p:spTgt spid="6"/>
                                        </p:tgtEl>
                                        <p:attrNameLst>
                                          <p:attrName>ppt_w</p:attrName>
                                        </p:attrNameLst>
                                      </p:cBhvr>
                                      <p:tavLst>
                                        <p:tav tm="0">
                                          <p:val>
                                            <p:strVal val="ppt_w"/>
                                          </p:val>
                                        </p:tav>
                                        <p:tav tm="100000">
                                          <p:val>
                                            <p:fltVal val="0"/>
                                          </p:val>
                                        </p:tav>
                                      </p:tavLst>
                                    </p:anim>
                                    <p:anim calcmode="lin" valueType="num">
                                      <p:cBhvr>
                                        <p:cTn id="91" dur="500"/>
                                        <p:tgtEl>
                                          <p:spTgt spid="6"/>
                                        </p:tgtEl>
                                        <p:attrNameLst>
                                          <p:attrName>ppt_h</p:attrName>
                                        </p:attrNameLst>
                                      </p:cBhvr>
                                      <p:tavLst>
                                        <p:tav tm="0">
                                          <p:val>
                                            <p:strVal val="ppt_h"/>
                                          </p:val>
                                        </p:tav>
                                        <p:tav tm="100000">
                                          <p:val>
                                            <p:strVal val="ppt_h"/>
                                          </p:val>
                                        </p:tav>
                                      </p:tavLst>
                                    </p:anim>
                                    <p:set>
                                      <p:cBhvr>
                                        <p:cTn id="92" dur="1" fill="hold">
                                          <p:stCondLst>
                                            <p:cond delay="499"/>
                                          </p:stCondLst>
                                        </p:cTn>
                                        <p:tgtEl>
                                          <p:spTgt spid="6"/>
                                        </p:tgtEl>
                                        <p:attrNameLst>
                                          <p:attrName>style.visibility</p:attrName>
                                        </p:attrNameLst>
                                      </p:cBhvr>
                                      <p:to>
                                        <p:strVal val="hidden"/>
                                      </p:to>
                                    </p:set>
                                  </p:childTnLst>
                                </p:cTn>
                              </p:par>
                              <p:par>
                                <p:cTn id="93" presetID="17" presetClass="exit" presetSubtype="10" fill="hold" grpId="1" nodeType="withEffect">
                                  <p:stCondLst>
                                    <p:cond delay="0"/>
                                  </p:stCondLst>
                                  <p:childTnLst>
                                    <p:anim calcmode="lin" valueType="num">
                                      <p:cBhvr>
                                        <p:cTn id="94" dur="500"/>
                                        <p:tgtEl>
                                          <p:spTgt spid="18"/>
                                        </p:tgtEl>
                                        <p:attrNameLst>
                                          <p:attrName>ppt_w</p:attrName>
                                        </p:attrNameLst>
                                      </p:cBhvr>
                                      <p:tavLst>
                                        <p:tav tm="0">
                                          <p:val>
                                            <p:strVal val="ppt_w"/>
                                          </p:val>
                                        </p:tav>
                                        <p:tav tm="100000">
                                          <p:val>
                                            <p:fltVal val="0"/>
                                          </p:val>
                                        </p:tav>
                                      </p:tavLst>
                                    </p:anim>
                                    <p:anim calcmode="lin" valueType="num">
                                      <p:cBhvr>
                                        <p:cTn id="95" dur="500"/>
                                        <p:tgtEl>
                                          <p:spTgt spid="18"/>
                                        </p:tgtEl>
                                        <p:attrNameLst>
                                          <p:attrName>ppt_h</p:attrName>
                                        </p:attrNameLst>
                                      </p:cBhvr>
                                      <p:tavLst>
                                        <p:tav tm="0">
                                          <p:val>
                                            <p:strVal val="ppt_h"/>
                                          </p:val>
                                        </p:tav>
                                        <p:tav tm="100000">
                                          <p:val>
                                            <p:strVal val="ppt_h"/>
                                          </p:val>
                                        </p:tav>
                                      </p:tavLst>
                                    </p:anim>
                                    <p:set>
                                      <p:cBhvr>
                                        <p:cTn id="96" dur="1" fill="hold">
                                          <p:stCondLst>
                                            <p:cond delay="499"/>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circle(in)">
                                      <p:cBhvr>
                                        <p:cTn id="101" dur="20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circle(in)">
                                      <p:cBhvr>
                                        <p:cTn id="106" dur="2000"/>
                                        <p:tgtEl>
                                          <p:spTgt spid="8"/>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circle(in)">
                                      <p:cBhvr>
                                        <p:cTn id="111" dur="20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17" presetClass="exit" presetSubtype="10" fill="hold" grpId="1" nodeType="clickEffect">
                                  <p:stCondLst>
                                    <p:cond delay="0"/>
                                  </p:stCondLst>
                                  <p:childTnLst>
                                    <p:anim calcmode="lin" valueType="num">
                                      <p:cBhvr>
                                        <p:cTn id="115" dur="500"/>
                                        <p:tgtEl>
                                          <p:spTgt spid="24"/>
                                        </p:tgtEl>
                                        <p:attrNameLst>
                                          <p:attrName>ppt_w</p:attrName>
                                        </p:attrNameLst>
                                      </p:cBhvr>
                                      <p:tavLst>
                                        <p:tav tm="0">
                                          <p:val>
                                            <p:strVal val="ppt_w"/>
                                          </p:val>
                                        </p:tav>
                                        <p:tav tm="100000">
                                          <p:val>
                                            <p:fltVal val="0"/>
                                          </p:val>
                                        </p:tav>
                                      </p:tavLst>
                                    </p:anim>
                                    <p:anim calcmode="lin" valueType="num">
                                      <p:cBhvr>
                                        <p:cTn id="116" dur="500"/>
                                        <p:tgtEl>
                                          <p:spTgt spid="24"/>
                                        </p:tgtEl>
                                        <p:attrNameLst>
                                          <p:attrName>ppt_h</p:attrName>
                                        </p:attrNameLst>
                                      </p:cBhvr>
                                      <p:tavLst>
                                        <p:tav tm="0">
                                          <p:val>
                                            <p:strVal val="ppt_h"/>
                                          </p:val>
                                        </p:tav>
                                        <p:tav tm="100000">
                                          <p:val>
                                            <p:strVal val="ppt_h"/>
                                          </p:val>
                                        </p:tav>
                                      </p:tavLst>
                                    </p:anim>
                                    <p:set>
                                      <p:cBhvr>
                                        <p:cTn id="117" dur="1" fill="hold">
                                          <p:stCondLst>
                                            <p:cond delay="499"/>
                                          </p:stCondLst>
                                        </p:cTn>
                                        <p:tgtEl>
                                          <p:spTgt spid="24"/>
                                        </p:tgtEl>
                                        <p:attrNameLst>
                                          <p:attrName>style.visibility</p:attrName>
                                        </p:attrNameLst>
                                      </p:cBhvr>
                                      <p:to>
                                        <p:strVal val="hidden"/>
                                      </p:to>
                                    </p:set>
                                  </p:childTnLst>
                                </p:cTn>
                              </p:par>
                              <p:par>
                                <p:cTn id="118" presetID="17" presetClass="exit" presetSubtype="10" fill="hold" nodeType="withEffect">
                                  <p:stCondLst>
                                    <p:cond delay="0"/>
                                  </p:stCondLst>
                                  <p:childTnLst>
                                    <p:anim calcmode="lin" valueType="num">
                                      <p:cBhvr>
                                        <p:cTn id="119" dur="500"/>
                                        <p:tgtEl>
                                          <p:spTgt spid="8"/>
                                        </p:tgtEl>
                                        <p:attrNameLst>
                                          <p:attrName>ppt_w</p:attrName>
                                        </p:attrNameLst>
                                      </p:cBhvr>
                                      <p:tavLst>
                                        <p:tav tm="0">
                                          <p:val>
                                            <p:strVal val="ppt_w"/>
                                          </p:val>
                                        </p:tav>
                                        <p:tav tm="100000">
                                          <p:val>
                                            <p:fltVal val="0"/>
                                          </p:val>
                                        </p:tav>
                                      </p:tavLst>
                                    </p:anim>
                                    <p:anim calcmode="lin" valueType="num">
                                      <p:cBhvr>
                                        <p:cTn id="120" dur="500"/>
                                        <p:tgtEl>
                                          <p:spTgt spid="8"/>
                                        </p:tgtEl>
                                        <p:attrNameLst>
                                          <p:attrName>ppt_h</p:attrName>
                                        </p:attrNameLst>
                                      </p:cBhvr>
                                      <p:tavLst>
                                        <p:tav tm="0">
                                          <p:val>
                                            <p:strVal val="ppt_h"/>
                                          </p:val>
                                        </p:tav>
                                        <p:tav tm="100000">
                                          <p:val>
                                            <p:strVal val="ppt_h"/>
                                          </p:val>
                                        </p:tav>
                                      </p:tavLst>
                                    </p:anim>
                                    <p:set>
                                      <p:cBhvr>
                                        <p:cTn id="121" dur="1" fill="hold">
                                          <p:stCondLst>
                                            <p:cond delay="499"/>
                                          </p:stCondLst>
                                        </p:cTn>
                                        <p:tgtEl>
                                          <p:spTgt spid="8"/>
                                        </p:tgtEl>
                                        <p:attrNameLst>
                                          <p:attrName>style.visibility</p:attrName>
                                        </p:attrNameLst>
                                      </p:cBhvr>
                                      <p:to>
                                        <p:strVal val="hidden"/>
                                      </p:to>
                                    </p:set>
                                  </p:childTnLst>
                                </p:cTn>
                              </p:par>
                              <p:par>
                                <p:cTn id="122" presetID="17" presetClass="exit" presetSubtype="10" fill="hold" grpId="1" nodeType="withEffect">
                                  <p:stCondLst>
                                    <p:cond delay="0"/>
                                  </p:stCondLst>
                                  <p:childTnLst>
                                    <p:anim calcmode="lin" valueType="num">
                                      <p:cBhvr>
                                        <p:cTn id="123" dur="500"/>
                                        <p:tgtEl>
                                          <p:spTgt spid="25"/>
                                        </p:tgtEl>
                                        <p:attrNameLst>
                                          <p:attrName>ppt_w</p:attrName>
                                        </p:attrNameLst>
                                      </p:cBhvr>
                                      <p:tavLst>
                                        <p:tav tm="0">
                                          <p:val>
                                            <p:strVal val="ppt_w"/>
                                          </p:val>
                                        </p:tav>
                                        <p:tav tm="100000">
                                          <p:val>
                                            <p:fltVal val="0"/>
                                          </p:val>
                                        </p:tav>
                                      </p:tavLst>
                                    </p:anim>
                                    <p:anim calcmode="lin" valueType="num">
                                      <p:cBhvr>
                                        <p:cTn id="124" dur="500"/>
                                        <p:tgtEl>
                                          <p:spTgt spid="25"/>
                                        </p:tgtEl>
                                        <p:attrNameLst>
                                          <p:attrName>ppt_h</p:attrName>
                                        </p:attrNameLst>
                                      </p:cBhvr>
                                      <p:tavLst>
                                        <p:tav tm="0">
                                          <p:val>
                                            <p:strVal val="ppt_h"/>
                                          </p:val>
                                        </p:tav>
                                        <p:tav tm="100000">
                                          <p:val>
                                            <p:strVal val="ppt_h"/>
                                          </p:val>
                                        </p:tav>
                                      </p:tavLst>
                                    </p:anim>
                                    <p:set>
                                      <p:cBhvr>
                                        <p:cTn id="125" dur="1" fill="hold">
                                          <p:stCondLst>
                                            <p:cond delay="499"/>
                                          </p:stCondLst>
                                        </p:cTn>
                                        <p:tgtEl>
                                          <p:spTgt spid="25"/>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circle(in)">
                                      <p:cBhvr>
                                        <p:cTn id="130" dur="2000"/>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nodeType="clickEffect">
                                  <p:stCondLst>
                                    <p:cond delay="0"/>
                                  </p:stCondLst>
                                  <p:childTnLst>
                                    <p:set>
                                      <p:cBhvr>
                                        <p:cTn id="134" dur="1" fill="hold">
                                          <p:stCondLst>
                                            <p:cond delay="0"/>
                                          </p:stCondLst>
                                        </p:cTn>
                                        <p:tgtEl>
                                          <p:spTgt spid="7"/>
                                        </p:tgtEl>
                                        <p:attrNameLst>
                                          <p:attrName>style.visibility</p:attrName>
                                        </p:attrNameLst>
                                      </p:cBhvr>
                                      <p:to>
                                        <p:strVal val="visible"/>
                                      </p:to>
                                    </p:set>
                                    <p:animEffect transition="in" filter="circle(in)">
                                      <p:cBhvr>
                                        <p:cTn id="135" dur="2000"/>
                                        <p:tgtEl>
                                          <p:spTgt spid="7"/>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circle(in)">
                                      <p:cBhvr>
                                        <p:cTn id="14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7" grpId="1" animBg="1"/>
      <p:bldP spid="28" grpId="0" animBg="1"/>
      <p:bldP spid="28" grpId="1" animBg="1"/>
      <p:bldP spid="12" grpId="0" animBg="1"/>
      <p:bldP spid="12" grpId="1" animBg="1"/>
      <p:bldP spid="15" grpId="0" animBg="1"/>
      <p:bldP spid="15" grpId="1" animBg="1"/>
      <p:bldP spid="16" grpId="0" animBg="1"/>
      <p:bldP spid="16" grpId="1" animBg="1"/>
      <p:bldP spid="18" grpId="0" animBg="1"/>
      <p:bldP spid="18" grpId="1" animBg="1"/>
      <p:bldP spid="25" grpId="0" animBg="1"/>
      <p:bldP spid="25" grpId="1" animBg="1"/>
      <p:bldP spid="24" grpId="0" animBg="1"/>
      <p:bldP spid="24" grpId="1" animBg="1"/>
      <p:bldP spid="21"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401" y="0"/>
            <a:ext cx="3447197" cy="1325563"/>
          </a:xfrm>
        </p:spPr>
        <p:txBody>
          <a:bodyPr/>
          <a:lstStyle/>
          <a:p>
            <a:r>
              <a:rPr lang="bn-IN" b="1" dirty="0" smtClean="0">
                <a:latin typeface="NikoshBAN" panose="02000000000000000000" pitchFamily="2" charset="0"/>
                <a:cs typeface="NikoshBAN" panose="02000000000000000000" pitchFamily="2" charset="0"/>
              </a:rPr>
              <a:t>জোড়ায় কাজ</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3448333" y="1325563"/>
            <a:ext cx="5295331"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দুইটি করে বাক্য রচনা কর ।</a:t>
            </a:r>
            <a:endParaRPr lang="en-US" sz="4400" dirty="0">
              <a:latin typeface="NikoshBAN" panose="02000000000000000000" pitchFamily="2" charset="0"/>
              <a:cs typeface="NikoshBAN" panose="02000000000000000000" pitchFamily="2" charset="0"/>
            </a:endParaRPr>
          </a:p>
        </p:txBody>
      </p:sp>
      <p:sp>
        <p:nvSpPr>
          <p:cNvPr id="5" name="Rounded Rectangle 4"/>
          <p:cNvSpPr/>
          <p:nvPr/>
        </p:nvSpPr>
        <p:spPr>
          <a:xfrm>
            <a:off x="1446662" y="2561159"/>
            <a:ext cx="2292824" cy="70968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কারদানি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3684896" y="3264550"/>
            <a:ext cx="2292824" cy="70968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অবগাহন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5936777" y="3967941"/>
            <a:ext cx="2292824" cy="70968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জজ</a:t>
            </a:r>
            <a:endParaRPr lang="en-US" sz="3200" b="1"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8188658" y="4663976"/>
            <a:ext cx="2292824" cy="70968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সুসার</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79914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290">
                                          <p:stCondLst>
                                            <p:cond delay="0"/>
                                          </p:stCondLst>
                                        </p:cTn>
                                        <p:tgtEl>
                                          <p:spTgt spid="5"/>
                                        </p:tgtEl>
                                      </p:cBhvr>
                                    </p:animEffect>
                                    <p:anim calcmode="lin" valueType="num">
                                      <p:cBhvr>
                                        <p:cTn id="2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2" dur="13">
                                          <p:stCondLst>
                                            <p:cond delay="325"/>
                                          </p:stCondLst>
                                        </p:cTn>
                                        <p:tgtEl>
                                          <p:spTgt spid="5"/>
                                        </p:tgtEl>
                                      </p:cBhvr>
                                      <p:to x="100000" y="60000"/>
                                    </p:animScale>
                                    <p:animScale>
                                      <p:cBhvr>
                                        <p:cTn id="33" dur="83" decel="50000">
                                          <p:stCondLst>
                                            <p:cond delay="338"/>
                                          </p:stCondLst>
                                        </p:cTn>
                                        <p:tgtEl>
                                          <p:spTgt spid="5"/>
                                        </p:tgtEl>
                                      </p:cBhvr>
                                      <p:to x="100000" y="100000"/>
                                    </p:animScale>
                                    <p:animScale>
                                      <p:cBhvr>
                                        <p:cTn id="34" dur="13">
                                          <p:stCondLst>
                                            <p:cond delay="656"/>
                                          </p:stCondLst>
                                        </p:cTn>
                                        <p:tgtEl>
                                          <p:spTgt spid="5"/>
                                        </p:tgtEl>
                                      </p:cBhvr>
                                      <p:to x="100000" y="80000"/>
                                    </p:animScale>
                                    <p:animScale>
                                      <p:cBhvr>
                                        <p:cTn id="35" dur="83" decel="50000">
                                          <p:stCondLst>
                                            <p:cond delay="669"/>
                                          </p:stCondLst>
                                        </p:cTn>
                                        <p:tgtEl>
                                          <p:spTgt spid="5"/>
                                        </p:tgtEl>
                                      </p:cBhvr>
                                      <p:to x="100000" y="100000"/>
                                    </p:animScale>
                                    <p:animScale>
                                      <p:cBhvr>
                                        <p:cTn id="36" dur="13">
                                          <p:stCondLst>
                                            <p:cond delay="821"/>
                                          </p:stCondLst>
                                        </p:cTn>
                                        <p:tgtEl>
                                          <p:spTgt spid="5"/>
                                        </p:tgtEl>
                                      </p:cBhvr>
                                      <p:to x="100000" y="90000"/>
                                    </p:animScale>
                                    <p:animScale>
                                      <p:cBhvr>
                                        <p:cTn id="37" dur="83" decel="50000">
                                          <p:stCondLst>
                                            <p:cond delay="834"/>
                                          </p:stCondLst>
                                        </p:cTn>
                                        <p:tgtEl>
                                          <p:spTgt spid="5"/>
                                        </p:tgtEl>
                                      </p:cBhvr>
                                      <p:to x="100000" y="100000"/>
                                    </p:animScale>
                                    <p:animScale>
                                      <p:cBhvr>
                                        <p:cTn id="38" dur="13">
                                          <p:stCondLst>
                                            <p:cond delay="904"/>
                                          </p:stCondLst>
                                        </p:cTn>
                                        <p:tgtEl>
                                          <p:spTgt spid="5"/>
                                        </p:tgtEl>
                                      </p:cBhvr>
                                      <p:to x="100000" y="95000"/>
                                    </p:animScale>
                                    <p:animScale>
                                      <p:cBhvr>
                                        <p:cTn id="39" dur="83" decel="50000">
                                          <p:stCondLst>
                                            <p:cond delay="917"/>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290">
                                          <p:stCondLst>
                                            <p:cond delay="0"/>
                                          </p:stCondLst>
                                        </p:cTn>
                                        <p:tgtEl>
                                          <p:spTgt spid="6"/>
                                        </p:tgtEl>
                                      </p:cBhvr>
                                    </p:animEffect>
                                    <p:anim calcmode="lin" valueType="num">
                                      <p:cBhvr>
                                        <p:cTn id="4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50" dur="13">
                                          <p:stCondLst>
                                            <p:cond delay="325"/>
                                          </p:stCondLst>
                                        </p:cTn>
                                        <p:tgtEl>
                                          <p:spTgt spid="6"/>
                                        </p:tgtEl>
                                      </p:cBhvr>
                                      <p:to x="100000" y="60000"/>
                                    </p:animScale>
                                    <p:animScale>
                                      <p:cBhvr>
                                        <p:cTn id="51" dur="83" decel="50000">
                                          <p:stCondLst>
                                            <p:cond delay="338"/>
                                          </p:stCondLst>
                                        </p:cTn>
                                        <p:tgtEl>
                                          <p:spTgt spid="6"/>
                                        </p:tgtEl>
                                      </p:cBhvr>
                                      <p:to x="100000" y="100000"/>
                                    </p:animScale>
                                    <p:animScale>
                                      <p:cBhvr>
                                        <p:cTn id="52" dur="13">
                                          <p:stCondLst>
                                            <p:cond delay="656"/>
                                          </p:stCondLst>
                                        </p:cTn>
                                        <p:tgtEl>
                                          <p:spTgt spid="6"/>
                                        </p:tgtEl>
                                      </p:cBhvr>
                                      <p:to x="100000" y="80000"/>
                                    </p:animScale>
                                    <p:animScale>
                                      <p:cBhvr>
                                        <p:cTn id="53" dur="83" decel="50000">
                                          <p:stCondLst>
                                            <p:cond delay="669"/>
                                          </p:stCondLst>
                                        </p:cTn>
                                        <p:tgtEl>
                                          <p:spTgt spid="6"/>
                                        </p:tgtEl>
                                      </p:cBhvr>
                                      <p:to x="100000" y="100000"/>
                                    </p:animScale>
                                    <p:animScale>
                                      <p:cBhvr>
                                        <p:cTn id="54" dur="13">
                                          <p:stCondLst>
                                            <p:cond delay="821"/>
                                          </p:stCondLst>
                                        </p:cTn>
                                        <p:tgtEl>
                                          <p:spTgt spid="6"/>
                                        </p:tgtEl>
                                      </p:cBhvr>
                                      <p:to x="100000" y="90000"/>
                                    </p:animScale>
                                    <p:animScale>
                                      <p:cBhvr>
                                        <p:cTn id="55" dur="83" decel="50000">
                                          <p:stCondLst>
                                            <p:cond delay="834"/>
                                          </p:stCondLst>
                                        </p:cTn>
                                        <p:tgtEl>
                                          <p:spTgt spid="6"/>
                                        </p:tgtEl>
                                      </p:cBhvr>
                                      <p:to x="100000" y="100000"/>
                                    </p:animScale>
                                    <p:animScale>
                                      <p:cBhvr>
                                        <p:cTn id="56" dur="13">
                                          <p:stCondLst>
                                            <p:cond delay="904"/>
                                          </p:stCondLst>
                                        </p:cTn>
                                        <p:tgtEl>
                                          <p:spTgt spid="6"/>
                                        </p:tgtEl>
                                      </p:cBhvr>
                                      <p:to x="100000" y="95000"/>
                                    </p:animScale>
                                    <p:animScale>
                                      <p:cBhvr>
                                        <p:cTn id="57" dur="83" decel="50000">
                                          <p:stCondLst>
                                            <p:cond delay="917"/>
                                          </p:stCondLst>
                                        </p:cTn>
                                        <p:tgtEl>
                                          <p:spTgt spid="6"/>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290">
                                          <p:stCondLst>
                                            <p:cond delay="0"/>
                                          </p:stCondLst>
                                        </p:cTn>
                                        <p:tgtEl>
                                          <p:spTgt spid="7"/>
                                        </p:tgtEl>
                                      </p:cBhvr>
                                    </p:animEffect>
                                    <p:anim calcmode="lin" valueType="num">
                                      <p:cBhvr>
                                        <p:cTn id="6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68" dur="13">
                                          <p:stCondLst>
                                            <p:cond delay="325"/>
                                          </p:stCondLst>
                                        </p:cTn>
                                        <p:tgtEl>
                                          <p:spTgt spid="7"/>
                                        </p:tgtEl>
                                      </p:cBhvr>
                                      <p:to x="100000" y="60000"/>
                                    </p:animScale>
                                    <p:animScale>
                                      <p:cBhvr>
                                        <p:cTn id="69" dur="83" decel="50000">
                                          <p:stCondLst>
                                            <p:cond delay="338"/>
                                          </p:stCondLst>
                                        </p:cTn>
                                        <p:tgtEl>
                                          <p:spTgt spid="7"/>
                                        </p:tgtEl>
                                      </p:cBhvr>
                                      <p:to x="100000" y="100000"/>
                                    </p:animScale>
                                    <p:animScale>
                                      <p:cBhvr>
                                        <p:cTn id="70" dur="13">
                                          <p:stCondLst>
                                            <p:cond delay="656"/>
                                          </p:stCondLst>
                                        </p:cTn>
                                        <p:tgtEl>
                                          <p:spTgt spid="7"/>
                                        </p:tgtEl>
                                      </p:cBhvr>
                                      <p:to x="100000" y="80000"/>
                                    </p:animScale>
                                    <p:animScale>
                                      <p:cBhvr>
                                        <p:cTn id="71" dur="83" decel="50000">
                                          <p:stCondLst>
                                            <p:cond delay="669"/>
                                          </p:stCondLst>
                                        </p:cTn>
                                        <p:tgtEl>
                                          <p:spTgt spid="7"/>
                                        </p:tgtEl>
                                      </p:cBhvr>
                                      <p:to x="100000" y="100000"/>
                                    </p:animScale>
                                    <p:animScale>
                                      <p:cBhvr>
                                        <p:cTn id="72" dur="13">
                                          <p:stCondLst>
                                            <p:cond delay="821"/>
                                          </p:stCondLst>
                                        </p:cTn>
                                        <p:tgtEl>
                                          <p:spTgt spid="7"/>
                                        </p:tgtEl>
                                      </p:cBhvr>
                                      <p:to x="100000" y="90000"/>
                                    </p:animScale>
                                    <p:animScale>
                                      <p:cBhvr>
                                        <p:cTn id="73" dur="83" decel="50000">
                                          <p:stCondLst>
                                            <p:cond delay="834"/>
                                          </p:stCondLst>
                                        </p:cTn>
                                        <p:tgtEl>
                                          <p:spTgt spid="7"/>
                                        </p:tgtEl>
                                      </p:cBhvr>
                                      <p:to x="100000" y="100000"/>
                                    </p:animScale>
                                    <p:animScale>
                                      <p:cBhvr>
                                        <p:cTn id="74" dur="13">
                                          <p:stCondLst>
                                            <p:cond delay="904"/>
                                          </p:stCondLst>
                                        </p:cTn>
                                        <p:tgtEl>
                                          <p:spTgt spid="7"/>
                                        </p:tgtEl>
                                      </p:cBhvr>
                                      <p:to x="100000" y="95000"/>
                                    </p:animScale>
                                    <p:animScale>
                                      <p:cBhvr>
                                        <p:cTn id="75" dur="83" decel="50000">
                                          <p:stCondLst>
                                            <p:cond delay="917"/>
                                          </p:stCondLst>
                                        </p:cTn>
                                        <p:tgtEl>
                                          <p:spTgt spid="7"/>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290">
                                          <p:stCondLst>
                                            <p:cond delay="0"/>
                                          </p:stCondLst>
                                        </p:cTn>
                                        <p:tgtEl>
                                          <p:spTgt spid="8"/>
                                        </p:tgtEl>
                                      </p:cBhvr>
                                    </p:animEffect>
                                    <p:anim calcmode="lin" valueType="num">
                                      <p:cBhvr>
                                        <p:cTn id="8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86" dur="13">
                                          <p:stCondLst>
                                            <p:cond delay="325"/>
                                          </p:stCondLst>
                                        </p:cTn>
                                        <p:tgtEl>
                                          <p:spTgt spid="8"/>
                                        </p:tgtEl>
                                      </p:cBhvr>
                                      <p:to x="100000" y="60000"/>
                                    </p:animScale>
                                    <p:animScale>
                                      <p:cBhvr>
                                        <p:cTn id="87" dur="83" decel="50000">
                                          <p:stCondLst>
                                            <p:cond delay="338"/>
                                          </p:stCondLst>
                                        </p:cTn>
                                        <p:tgtEl>
                                          <p:spTgt spid="8"/>
                                        </p:tgtEl>
                                      </p:cBhvr>
                                      <p:to x="100000" y="100000"/>
                                    </p:animScale>
                                    <p:animScale>
                                      <p:cBhvr>
                                        <p:cTn id="88" dur="13">
                                          <p:stCondLst>
                                            <p:cond delay="656"/>
                                          </p:stCondLst>
                                        </p:cTn>
                                        <p:tgtEl>
                                          <p:spTgt spid="8"/>
                                        </p:tgtEl>
                                      </p:cBhvr>
                                      <p:to x="100000" y="80000"/>
                                    </p:animScale>
                                    <p:animScale>
                                      <p:cBhvr>
                                        <p:cTn id="89" dur="83" decel="50000">
                                          <p:stCondLst>
                                            <p:cond delay="669"/>
                                          </p:stCondLst>
                                        </p:cTn>
                                        <p:tgtEl>
                                          <p:spTgt spid="8"/>
                                        </p:tgtEl>
                                      </p:cBhvr>
                                      <p:to x="100000" y="100000"/>
                                    </p:animScale>
                                    <p:animScale>
                                      <p:cBhvr>
                                        <p:cTn id="90" dur="13">
                                          <p:stCondLst>
                                            <p:cond delay="821"/>
                                          </p:stCondLst>
                                        </p:cTn>
                                        <p:tgtEl>
                                          <p:spTgt spid="8"/>
                                        </p:tgtEl>
                                      </p:cBhvr>
                                      <p:to x="100000" y="90000"/>
                                    </p:animScale>
                                    <p:animScale>
                                      <p:cBhvr>
                                        <p:cTn id="91" dur="83" decel="50000">
                                          <p:stCondLst>
                                            <p:cond delay="834"/>
                                          </p:stCondLst>
                                        </p:cTn>
                                        <p:tgtEl>
                                          <p:spTgt spid="8"/>
                                        </p:tgtEl>
                                      </p:cBhvr>
                                      <p:to x="100000" y="100000"/>
                                    </p:animScale>
                                    <p:animScale>
                                      <p:cBhvr>
                                        <p:cTn id="92" dur="13">
                                          <p:stCondLst>
                                            <p:cond delay="904"/>
                                          </p:stCondLst>
                                        </p:cTn>
                                        <p:tgtEl>
                                          <p:spTgt spid="8"/>
                                        </p:tgtEl>
                                      </p:cBhvr>
                                      <p:to x="100000" y="95000"/>
                                    </p:animScale>
                                    <p:animScale>
                                      <p:cBhvr>
                                        <p:cTn id="93"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445" y="40943"/>
            <a:ext cx="2117109" cy="1325563"/>
          </a:xfrm>
        </p:spPr>
        <p:txBody>
          <a:bodyPr/>
          <a:lstStyle/>
          <a:p>
            <a:r>
              <a:rPr lang="bn-IN" b="1" dirty="0" smtClean="0">
                <a:latin typeface="NikoshBAN" panose="02000000000000000000" pitchFamily="2" charset="0"/>
                <a:cs typeface="NikoshBAN" panose="02000000000000000000" pitchFamily="2" charset="0"/>
              </a:rPr>
              <a:t>আদর্শ পাঠ</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730" y="1366506"/>
            <a:ext cx="5868537" cy="440140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scene3d>
            <a:camera prst="obliqueTopLeft"/>
            <a:lightRig rig="threePt" dir="t"/>
          </a:scene3d>
        </p:spPr>
      </p:pic>
    </p:spTree>
    <p:extLst>
      <p:ext uri="{BB962C8B-B14F-4D97-AF65-F5344CB8AC3E}">
        <p14:creationId xmlns:p14="http://schemas.microsoft.com/office/powerpoint/2010/main" val="113752612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0" y="268050"/>
            <a:ext cx="5228799" cy="1325563"/>
          </a:xfrm>
        </p:spPr>
        <p:txBody>
          <a:bodyPr/>
          <a:lstStyle/>
          <a:p>
            <a:r>
              <a:rPr lang="en-US" dirty="0" err="1" smtClean="0">
                <a:latin typeface="NikoshBAN" panose="02000000000000000000" pitchFamily="2" charset="0"/>
                <a:cs typeface="NikoshBAN" panose="02000000000000000000" pitchFamily="2" charset="0"/>
              </a:rPr>
              <a:t>ব্যাধিই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সংক্রামক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স্বাস্থ্য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4681182" y="1375386"/>
            <a:ext cx="6878471" cy="4401205"/>
          </a:xfrm>
          <a:prstGeom prst="rect">
            <a:avLst/>
          </a:prstGeom>
          <a:noFill/>
          <a:ln w="28575">
            <a:solidFill>
              <a:srgbClr val="FFFF00"/>
            </a:solidFill>
          </a:ln>
        </p:spPr>
        <p:txBody>
          <a:bodyPr wrap="square" rtlCol="0">
            <a:spAutoFit/>
          </a:bodyPr>
          <a:lstStyle/>
          <a:p>
            <a:pPr algn="just"/>
            <a:r>
              <a:rPr lang="bn-IN" sz="2800" dirty="0">
                <a:latin typeface="NikoshBAN" panose="02000000000000000000" pitchFamily="2" charset="0"/>
                <a:cs typeface="NikoshBAN" panose="02000000000000000000" pitchFamily="2" charset="0"/>
              </a:rPr>
              <a:t>মানুষের শরীর ঠিক জায়গায় থাকে আর তার রোগ আশপাশে বিস্তার লাভ করে। এখানে ব্যাধির সঙ্গে ডেমোক্রেসির দোষের তুলনা করা হয়েছে</a:t>
            </a:r>
            <a:r>
              <a:rPr lang="bn-IN" sz="2800" dirty="0" smtClean="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     ‘ডেমোক্রেসি’ বলতে সবার সমান অধিকার প্রতিষ্ঠাকে বোঝায়। ডেমোক্রেসির গুরুরা সবার অধিকার নিশ্চিত করতে অধিকারগত সমতার কথা বলেন; কিন্তু তাঁদের শিষ্যরা তা ভুল বুঝে প্রত্যেকে বড় হতে চান। এ জন্য সংক্রমিত ব্যাধিকেই দোষারোপ করা হয়েছে, স্বাস্থ্যকে নয়; অর্থাৎ ডেমোক্রেসি—এখানে স্বাস্থ্য আর ডেমোক্রেসি সম্পর্কে মানুষের ভুল ধারণা হচ্ছে সংক্রমিত রোগ।</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298546" y="1375386"/>
            <a:ext cx="4235072" cy="2309509"/>
          </a:xfrm>
          <a:prstGeom prst="rect">
            <a:avLst/>
          </a:prstGeom>
        </p:spPr>
      </p:pic>
      <p:pic>
        <p:nvPicPr>
          <p:cNvPr id="4" name="Picture 3"/>
          <p:cNvPicPr>
            <a:picLocks noChangeAspect="1"/>
          </p:cNvPicPr>
          <p:nvPr/>
        </p:nvPicPr>
        <p:blipFill>
          <a:blip r:embed="rId3"/>
          <a:stretch>
            <a:fillRect/>
          </a:stretch>
        </p:blipFill>
        <p:spPr>
          <a:xfrm>
            <a:off x="298546" y="3780430"/>
            <a:ext cx="1628775" cy="2416738"/>
          </a:xfrm>
          <a:prstGeom prst="rect">
            <a:avLst/>
          </a:prstGeom>
        </p:spPr>
      </p:pic>
      <p:pic>
        <p:nvPicPr>
          <p:cNvPr id="7" name="Picture 6"/>
          <p:cNvPicPr>
            <a:picLocks noChangeAspect="1"/>
          </p:cNvPicPr>
          <p:nvPr/>
        </p:nvPicPr>
        <p:blipFill>
          <a:blip r:embed="rId4"/>
          <a:stretch>
            <a:fillRect/>
          </a:stretch>
        </p:blipFill>
        <p:spPr>
          <a:xfrm>
            <a:off x="2074885" y="3780430"/>
            <a:ext cx="2458733" cy="2416738"/>
          </a:xfrm>
          <a:prstGeom prst="rect">
            <a:avLst/>
          </a:prstGeom>
        </p:spPr>
      </p:pic>
    </p:spTree>
    <p:extLst>
      <p:ext uri="{BB962C8B-B14F-4D97-AF65-F5344CB8AC3E}">
        <p14:creationId xmlns:p14="http://schemas.microsoft.com/office/powerpoint/2010/main" val="161151873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
                                        <p:tgtEl>
                                          <p:spTgt spid="5">
                                            <p:txEl>
                                              <p:pRg st="0" end="0"/>
                                            </p:txEl>
                                          </p:spTgt>
                                        </p:tgtEl>
                                      </p:cBhvr>
                                    </p:animEffect>
                                    <p:anim calcmode="lin" valueType="num">
                                      <p:cBhvr>
                                        <p:cTn id="15" dur="2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2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
                                        <p:tgtEl>
                                          <p:spTgt spid="5">
                                            <p:txEl>
                                              <p:pRg st="1" end="1"/>
                                            </p:txEl>
                                          </p:spTgt>
                                        </p:tgtEl>
                                      </p:cBhvr>
                                    </p:animEffect>
                                    <p:anim calcmode="lin" valueType="num">
                                      <p:cBhvr>
                                        <p:cTn id="24" dur="2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2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300" decel="50000" fill="hold">
                                          <p:stCondLst>
                                            <p:cond delay="2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300" decel="50000" fill="hold">
                                          <p:stCondLst>
                                            <p:cond delay="2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7088" y="368489"/>
            <a:ext cx="4995081" cy="584775"/>
          </a:xfrm>
          <a:prstGeom prst="rect">
            <a:avLst/>
          </a:prstGeom>
          <a:noFill/>
        </p:spPr>
        <p:txBody>
          <a:bodyPr wrap="square" rtlCol="0">
            <a:spAutoFit/>
          </a:bodyPr>
          <a:lstStyle/>
          <a:p>
            <a:r>
              <a:rPr lang="en-US" sz="3200" b="1" spc="300" dirty="0" smtClean="0">
                <a:latin typeface="NikoshBAN" panose="02000000000000000000" pitchFamily="2" charset="0"/>
                <a:cs typeface="NikoshBAN" panose="02000000000000000000" pitchFamily="2" charset="0"/>
              </a:rPr>
              <a:t>সুশিক্ষিত </a:t>
            </a:r>
            <a:r>
              <a:rPr lang="en-US" sz="3200" b="1" spc="300" dirty="0" err="1" smtClean="0">
                <a:latin typeface="NikoshBAN" panose="02000000000000000000" pitchFamily="2" charset="0"/>
                <a:cs typeface="NikoshBAN" panose="02000000000000000000" pitchFamily="2" charset="0"/>
              </a:rPr>
              <a:t>লোক</a:t>
            </a:r>
            <a:r>
              <a:rPr lang="en-US" sz="3200" b="1" spc="300" dirty="0" smtClean="0">
                <a:latin typeface="NikoshBAN" panose="02000000000000000000" pitchFamily="2" charset="0"/>
                <a:cs typeface="NikoshBAN" panose="02000000000000000000" pitchFamily="2" charset="0"/>
              </a:rPr>
              <a:t> </a:t>
            </a:r>
            <a:r>
              <a:rPr lang="en-US" sz="3200" b="1" spc="300" dirty="0" err="1" smtClean="0">
                <a:latin typeface="NikoshBAN" panose="02000000000000000000" pitchFamily="2" charset="0"/>
                <a:cs typeface="NikoshBAN" panose="02000000000000000000" pitchFamily="2" charset="0"/>
              </a:rPr>
              <a:t>মাত্রই</a:t>
            </a:r>
            <a:r>
              <a:rPr lang="en-US" sz="3200" b="1" spc="300" dirty="0" smtClean="0">
                <a:latin typeface="NikoshBAN" panose="02000000000000000000" pitchFamily="2" charset="0"/>
                <a:cs typeface="NikoshBAN" panose="02000000000000000000" pitchFamily="2" charset="0"/>
              </a:rPr>
              <a:t> </a:t>
            </a:r>
            <a:r>
              <a:rPr lang="en-US" sz="3200" b="1" spc="300" dirty="0" err="1" smtClean="0">
                <a:latin typeface="NikoshBAN" panose="02000000000000000000" pitchFamily="2" charset="0"/>
                <a:cs typeface="NikoshBAN" panose="02000000000000000000" pitchFamily="2" charset="0"/>
              </a:rPr>
              <a:t>স্বশিক্ষিত</a:t>
            </a:r>
            <a:r>
              <a:rPr lang="bn-IN" sz="3200" b="1" spc="300" dirty="0" smtClean="0">
                <a:latin typeface="NikoshBAN" panose="02000000000000000000" pitchFamily="2" charset="0"/>
                <a:cs typeface="NikoshBAN" panose="02000000000000000000" pitchFamily="2" charset="0"/>
              </a:rPr>
              <a:t>।</a:t>
            </a:r>
            <a:endParaRPr lang="en-US" sz="3200" b="1" spc="300" dirty="0">
              <a:latin typeface="NikoshBAN" panose="02000000000000000000" pitchFamily="2" charset="0"/>
              <a:cs typeface="NikoshBAN" panose="02000000000000000000" pitchFamily="2" charset="0"/>
            </a:endParaRPr>
          </a:p>
        </p:txBody>
      </p:sp>
      <p:sp>
        <p:nvSpPr>
          <p:cNvPr id="7" name="Rectangle 6"/>
          <p:cNvSpPr/>
          <p:nvPr/>
        </p:nvSpPr>
        <p:spPr>
          <a:xfrm>
            <a:off x="5786322" y="1308106"/>
            <a:ext cx="5991695" cy="44785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জ্ঞানশক্তি অর্জনিই শিক্ষার উদ্দেশ্য মূলভাব </a:t>
            </a:r>
            <a:r>
              <a:rPr lang="en-US" sz="2800" dirty="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শুধুমাত্র প্রাতিষ্ঠানিক </a:t>
            </a:r>
            <a:r>
              <a:rPr lang="bn-IN" sz="2800" dirty="0" smtClean="0">
                <a:solidFill>
                  <a:schemeClr val="tx1"/>
                </a:solidFill>
                <a:latin typeface="NikoshBAN" panose="02000000000000000000" pitchFamily="2" charset="0"/>
                <a:cs typeface="NikoshBAN" panose="02000000000000000000" pitchFamily="2" charset="0"/>
              </a:rPr>
              <a:t>শিক্ষা</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সুশিক্ষিত হলেই তাকে শিক্ষিত বলা যাবে না। সুশিক্ষিত হতে হলে তার মধ্যে সৃজনশীল অনুভূতি থাকা </a:t>
            </a:r>
            <a:r>
              <a:rPr lang="bn-IN" sz="2800" dirty="0" smtClean="0">
                <a:solidFill>
                  <a:schemeClr val="tx1"/>
                </a:solidFill>
                <a:latin typeface="NikoshBAN" panose="02000000000000000000" pitchFamily="2" charset="0"/>
                <a:cs typeface="NikoshBAN" panose="02000000000000000000" pitchFamily="2" charset="0"/>
              </a:rPr>
              <a:t>প্র</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জন। </a:t>
            </a:r>
            <a:r>
              <a:rPr lang="bn-IN" sz="2800" dirty="0">
                <a:solidFill>
                  <a:schemeClr val="tx1"/>
                </a:solidFill>
                <a:latin typeface="NikoshBAN" panose="02000000000000000000" pitchFamily="2" charset="0"/>
                <a:cs typeface="NikoshBAN" panose="02000000000000000000" pitchFamily="2" charset="0"/>
              </a:rPr>
              <a:t>প্রাতিষ্ঠানিক </a:t>
            </a:r>
            <a:r>
              <a:rPr lang="bn-IN" sz="2800" dirty="0" smtClean="0">
                <a:solidFill>
                  <a:schemeClr val="tx1"/>
                </a:solidFill>
                <a:latin typeface="NikoshBAN" panose="02000000000000000000" pitchFamily="2" charset="0"/>
                <a:cs typeface="NikoshBAN" panose="02000000000000000000" pitchFamily="2" charset="0"/>
              </a:rPr>
              <a:t>উপা</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শিক্ষা অর্জিত হলেও শিক্ষার সীমা সেখানে শেষ </a:t>
            </a:r>
            <a:r>
              <a:rPr lang="bn-IN" sz="2800" dirty="0" smtClean="0">
                <a:solidFill>
                  <a:schemeClr val="tx1"/>
                </a:solidFill>
                <a:latin typeface="NikoshBAN" panose="02000000000000000000" pitchFamily="2" charset="0"/>
                <a:cs typeface="NikoshBAN" panose="02000000000000000000" pitchFamily="2" charset="0"/>
              </a:rPr>
              <a:t>হ</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যা</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না।</a:t>
            </a:r>
            <a:endParaRPr lang="en-US" dirty="0"/>
          </a:p>
        </p:txBody>
      </p:sp>
      <p:pic>
        <p:nvPicPr>
          <p:cNvPr id="2" name="Picture 1"/>
          <p:cNvPicPr>
            <a:picLocks noChangeAspect="1"/>
          </p:cNvPicPr>
          <p:nvPr/>
        </p:nvPicPr>
        <p:blipFill>
          <a:blip r:embed="rId2"/>
          <a:stretch>
            <a:fillRect/>
          </a:stretch>
        </p:blipFill>
        <p:spPr>
          <a:xfrm>
            <a:off x="319988" y="1594753"/>
            <a:ext cx="5289242" cy="3905250"/>
          </a:xfrm>
          <a:prstGeom prst="rect">
            <a:avLst/>
          </a:prstGeom>
        </p:spPr>
      </p:pic>
    </p:spTree>
    <p:extLst>
      <p:ext uri="{BB962C8B-B14F-4D97-AF65-F5344CB8AC3E}">
        <p14:creationId xmlns:p14="http://schemas.microsoft.com/office/powerpoint/2010/main" val="347917224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5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5" dur="25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6" dur="250" accel="50000" fill="hold">
                                          <p:stCondLst>
                                            <p:cond delay="25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8" dur="25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9" dur="25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0" dur="250" accel="50000" fill="hold">
                                          <p:stCondLst>
                                            <p:cond delay="25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1" dur="500" decel="50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5959" y="532262"/>
            <a:ext cx="6899109" cy="584775"/>
          </a:xfrm>
          <a:prstGeom prst="rect">
            <a:avLst/>
          </a:prstGeom>
          <a:noFill/>
        </p:spPr>
        <p:txBody>
          <a:bodyPr wrap="square" rtlCol="0">
            <a:spAutoFit/>
          </a:bodyPr>
          <a:lstStyle/>
          <a:p>
            <a:r>
              <a:rPr lang="as-IN" sz="3200" b="1" spc="300" dirty="0">
                <a:latin typeface="NikoshBAN" panose="02000000000000000000" pitchFamily="2" charset="0"/>
                <a:cs typeface="NikoshBAN" panose="02000000000000000000" pitchFamily="2" charset="0"/>
              </a:rPr>
              <a:t> সাহিত্যচর্চার সুফল সম্বন্ধে অনেকেই সন্দিহান</a:t>
            </a:r>
            <a:r>
              <a:rPr lang="bn-IN" sz="3200" b="1" spc="300" dirty="0" smtClean="0">
                <a:latin typeface="NikoshBAN" panose="02000000000000000000" pitchFamily="2" charset="0"/>
                <a:cs typeface="NikoshBAN" panose="02000000000000000000" pitchFamily="2" charset="0"/>
              </a:rPr>
              <a:t>।</a:t>
            </a:r>
            <a:endParaRPr lang="en-US" sz="3200" b="1" spc="300" dirty="0">
              <a:latin typeface="NikoshBAN" panose="02000000000000000000" pitchFamily="2" charset="0"/>
              <a:cs typeface="NikoshBAN" panose="02000000000000000000" pitchFamily="2" charset="0"/>
            </a:endParaRPr>
          </a:p>
        </p:txBody>
      </p:sp>
      <p:sp>
        <p:nvSpPr>
          <p:cNvPr id="7" name="Rectangle 6"/>
          <p:cNvSpPr/>
          <p:nvPr/>
        </p:nvSpPr>
        <p:spPr>
          <a:xfrm>
            <a:off x="5772674" y="1458231"/>
            <a:ext cx="5991695" cy="44785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হাতে হাতে </a:t>
            </a:r>
            <a:r>
              <a:rPr lang="bn-IN" sz="2800" dirty="0" smtClean="0">
                <a:solidFill>
                  <a:schemeClr val="tx1"/>
                </a:solidFill>
                <a:latin typeface="NikoshBAN" panose="02000000000000000000" pitchFamily="2" charset="0"/>
                <a:cs typeface="NikoshBAN" panose="02000000000000000000" pitchFamily="2" charset="0"/>
              </a:rPr>
              <a:t>পাও</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যা</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না বলে সাহিত্যচর্চার সুফল সম্বন্ধে অনেকেই সন্দিহান।</a:t>
            </a:r>
          </a:p>
          <a:p>
            <a:pPr algn="just"/>
            <a:r>
              <a:rPr lang="bn-IN" sz="2800" dirty="0" smtClean="0">
                <a:solidFill>
                  <a:schemeClr val="tx1"/>
                </a:solidFill>
                <a:latin typeface="NikoshBAN" panose="02000000000000000000" pitchFamily="2" charset="0"/>
                <a:cs typeface="NikoshBAN" panose="02000000000000000000" pitchFamily="2" charset="0"/>
              </a:rPr>
              <a:t>আমাদের </a:t>
            </a:r>
            <a:r>
              <a:rPr lang="bn-IN" sz="2800" dirty="0">
                <a:solidFill>
                  <a:schemeClr val="tx1"/>
                </a:solidFill>
                <a:latin typeface="NikoshBAN" panose="02000000000000000000" pitchFamily="2" charset="0"/>
                <a:cs typeface="NikoshBAN" panose="02000000000000000000" pitchFamily="2" charset="0"/>
              </a:rPr>
              <a:t>সমাজের অধিকাংশ লোকেরই লোলুপ দৃষ্টি এখন অর্থের প্রতি। অর্থসাধনা না করে সাহিত্যচর্চা করলে আর্থিক কোনো লাভ হবে না বলেই তাদের বিশ্বাস। সাহিত্যচর্চার নগদ কোনো বাজারদর নেই। অর্থাৎ সাহিত্যচর্চা করে কোনো লাভ হলেও সেটা বর্তমানে </a:t>
            </a:r>
            <a:r>
              <a:rPr lang="bn-IN" sz="2800" dirty="0" smtClean="0">
                <a:solidFill>
                  <a:schemeClr val="tx1"/>
                </a:solidFill>
                <a:latin typeface="NikoshBAN" panose="02000000000000000000" pitchFamily="2" charset="0"/>
                <a:cs typeface="NikoshBAN" panose="02000000000000000000" pitchFamily="2" charset="0"/>
              </a:rPr>
              <a:t>প্রত্যক্ষ </a:t>
            </a:r>
            <a:r>
              <a:rPr lang="bn-IN" sz="2800" dirty="0">
                <a:solidFill>
                  <a:schemeClr val="tx1"/>
                </a:solidFill>
                <a:latin typeface="NikoshBAN" panose="02000000000000000000" pitchFamily="2" charset="0"/>
                <a:cs typeface="NikoshBAN" panose="02000000000000000000" pitchFamily="2" charset="0"/>
              </a:rPr>
              <a:t>করার সুযোগ নেই। এ কারণে সাহিত্যচর্চার সুফল সম্বন্ধে অনেকেরই সন্দেহ </a:t>
            </a:r>
            <a:r>
              <a:rPr lang="bn-IN" sz="2800" dirty="0" smtClean="0">
                <a:solidFill>
                  <a:schemeClr val="tx1"/>
                </a:solidFill>
                <a:latin typeface="NikoshBAN" panose="02000000000000000000" pitchFamily="2" charset="0"/>
                <a:cs typeface="NikoshBAN" panose="02000000000000000000" pitchFamily="2" charset="0"/>
              </a:rPr>
              <a:t>র</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ছে</a:t>
            </a:r>
            <a:r>
              <a:rPr lang="bn-IN" sz="2800" dirty="0">
                <a:solidFill>
                  <a:schemeClr val="tx1"/>
                </a:solidFill>
                <a:latin typeface="NikoshBAN" panose="02000000000000000000" pitchFamily="2" charset="0"/>
                <a:cs typeface="NikoshBAN" panose="02000000000000000000" pitchFamily="2" charset="0"/>
              </a:rPr>
              <a:t>।</a:t>
            </a:r>
            <a:endParaRPr lang="en-US" dirty="0"/>
          </a:p>
        </p:txBody>
      </p:sp>
      <p:pic>
        <p:nvPicPr>
          <p:cNvPr id="3" name="Picture 2"/>
          <p:cNvPicPr>
            <a:picLocks noChangeAspect="1"/>
          </p:cNvPicPr>
          <p:nvPr/>
        </p:nvPicPr>
        <p:blipFill>
          <a:blip r:embed="rId2"/>
          <a:stretch>
            <a:fillRect/>
          </a:stretch>
        </p:blipFill>
        <p:spPr>
          <a:xfrm>
            <a:off x="441206" y="1759356"/>
            <a:ext cx="5143688" cy="3576043"/>
          </a:xfrm>
          <a:prstGeom prst="rect">
            <a:avLst/>
          </a:prstGeom>
        </p:spPr>
      </p:pic>
    </p:spTree>
    <p:extLst>
      <p:ext uri="{BB962C8B-B14F-4D97-AF65-F5344CB8AC3E}">
        <p14:creationId xmlns:p14="http://schemas.microsoft.com/office/powerpoint/2010/main" val="101182728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5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5" dur="25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6" dur="250" accel="50000" fill="hold">
                                          <p:stCondLst>
                                            <p:cond delay="25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8" dur="25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9" dur="25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0" dur="250" accel="50000" fill="hold">
                                          <p:stCondLst>
                                            <p:cond delay="25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1" dur="500" decel="50000">
                                          <p:stCondLst>
                                            <p:cond delay="0"/>
                                          </p:stCondLst>
                                        </p:cTn>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iterate type="lt">
                                    <p:tmPct val="10000"/>
                                  </p:iterate>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25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9"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6347" y="532262"/>
            <a:ext cx="7738280" cy="584775"/>
          </a:xfrm>
          <a:prstGeom prst="rect">
            <a:avLst/>
          </a:prstGeom>
          <a:noFill/>
        </p:spPr>
        <p:txBody>
          <a:bodyPr wrap="square" rtlCol="0">
            <a:spAutoFit/>
          </a:bodyPr>
          <a:lstStyle/>
          <a:p>
            <a:r>
              <a:rPr lang="as-IN" sz="3200" b="1" spc="300" dirty="0">
                <a:latin typeface="NikoshBAN" panose="02000000000000000000" pitchFamily="2" charset="0"/>
                <a:cs typeface="NikoshBAN" panose="02000000000000000000" pitchFamily="2" charset="0"/>
              </a:rPr>
              <a:t> ‘দেহের মৃত্যুর রেজিস্টারি রাখা </a:t>
            </a:r>
            <a:r>
              <a:rPr lang="as-IN" sz="3200" b="1" spc="300" dirty="0" smtClean="0">
                <a:latin typeface="NikoshBAN" panose="02000000000000000000" pitchFamily="2" charset="0"/>
                <a:cs typeface="NikoshBAN" panose="02000000000000000000" pitchFamily="2" charset="0"/>
              </a:rPr>
              <a:t>হ</a:t>
            </a:r>
            <a:r>
              <a:rPr lang="en-US" sz="3200" b="1" spc="300" dirty="0" smtClean="0">
                <a:latin typeface="NikoshBAN" panose="02000000000000000000" pitchFamily="2" charset="0"/>
                <a:cs typeface="NikoshBAN" panose="02000000000000000000" pitchFamily="2" charset="0"/>
              </a:rPr>
              <a:t>য়</a:t>
            </a:r>
            <a:r>
              <a:rPr lang="as-IN" sz="3200" b="1" spc="300" dirty="0" smtClean="0">
                <a:latin typeface="NikoshBAN" panose="02000000000000000000" pitchFamily="2" charset="0"/>
                <a:cs typeface="NikoshBAN" panose="02000000000000000000" pitchFamily="2" charset="0"/>
              </a:rPr>
              <a:t>, </a:t>
            </a:r>
            <a:r>
              <a:rPr lang="as-IN" sz="3200" b="1" spc="300" dirty="0">
                <a:latin typeface="NikoshBAN" panose="02000000000000000000" pitchFamily="2" charset="0"/>
                <a:cs typeface="NikoshBAN" panose="02000000000000000000" pitchFamily="2" charset="0"/>
              </a:rPr>
              <a:t>আত্মার </a:t>
            </a:r>
            <a:r>
              <a:rPr lang="as-IN" sz="3200" b="1" spc="300" dirty="0" smtClean="0">
                <a:latin typeface="NikoshBAN" panose="02000000000000000000" pitchFamily="2" charset="0"/>
                <a:cs typeface="NikoshBAN" panose="02000000000000000000" pitchFamily="2" charset="0"/>
              </a:rPr>
              <a:t>হ</a:t>
            </a:r>
            <a:r>
              <a:rPr lang="en-US" sz="3200" b="1" spc="300" dirty="0" smtClean="0">
                <a:latin typeface="NikoshBAN" panose="02000000000000000000" pitchFamily="2" charset="0"/>
                <a:cs typeface="NikoshBAN" panose="02000000000000000000" pitchFamily="2" charset="0"/>
              </a:rPr>
              <a:t>য়</a:t>
            </a:r>
            <a:r>
              <a:rPr lang="as-IN" sz="3200" b="1" spc="300" dirty="0" smtClean="0">
                <a:latin typeface="NikoshBAN" panose="02000000000000000000" pitchFamily="2" charset="0"/>
                <a:cs typeface="NikoshBAN" panose="02000000000000000000" pitchFamily="2" charset="0"/>
              </a:rPr>
              <a:t> </a:t>
            </a:r>
            <a:r>
              <a:rPr lang="as-IN" sz="3200" b="1" spc="300" dirty="0">
                <a:latin typeface="NikoshBAN" panose="02000000000000000000" pitchFamily="2" charset="0"/>
                <a:cs typeface="NikoshBAN" panose="02000000000000000000" pitchFamily="2" charset="0"/>
              </a:rPr>
              <a:t>না’</a:t>
            </a:r>
            <a:endParaRPr lang="en-US" sz="3200" b="1" spc="300" dirty="0">
              <a:latin typeface="NikoshBAN" panose="02000000000000000000" pitchFamily="2" charset="0"/>
              <a:cs typeface="NikoshBAN" panose="02000000000000000000" pitchFamily="2" charset="0"/>
            </a:endParaRPr>
          </a:p>
        </p:txBody>
      </p:sp>
      <p:sp>
        <p:nvSpPr>
          <p:cNvPr id="7" name="Rectangle 6"/>
          <p:cNvSpPr/>
          <p:nvPr/>
        </p:nvSpPr>
        <p:spPr>
          <a:xfrm>
            <a:off x="5308980" y="1335401"/>
            <a:ext cx="6359856" cy="50108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solidFill>
                  <a:schemeClr val="tx1"/>
                </a:solidFill>
                <a:latin typeface="NikoshBAN" panose="02000000000000000000" pitchFamily="2" charset="0"/>
                <a:cs typeface="NikoshBAN" panose="02000000000000000000" pitchFamily="2" charset="0"/>
              </a:rPr>
              <a:t>ত্রুটিপূর্ণ </a:t>
            </a:r>
            <a:r>
              <a:rPr lang="bn-IN" sz="2800" dirty="0" smtClean="0">
                <a:solidFill>
                  <a:schemeClr val="tx1"/>
                </a:solidFill>
                <a:latin typeface="NikoshBAN" panose="02000000000000000000" pitchFamily="2" charset="0"/>
                <a:cs typeface="NikoshBAN" panose="02000000000000000000" pitchFamily="2" charset="0"/>
              </a:rPr>
              <a:t>শিক্ষাব্যবস্থা</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শিক্ষার্থীদের আত্মিক মৃত্যুর ব্যাপারটি লোকচক্ষুর অন্তরালেই থেকে </a:t>
            </a:r>
            <a:r>
              <a:rPr lang="bn-IN" sz="2800" dirty="0"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এ </a:t>
            </a:r>
            <a:r>
              <a:rPr lang="bn-IN" sz="2800" dirty="0" smtClean="0">
                <a:solidFill>
                  <a:schemeClr val="tx1"/>
                </a:solidFill>
                <a:latin typeface="NikoshBAN" panose="02000000000000000000" pitchFamily="2" charset="0"/>
                <a:cs typeface="NikoshBAN" panose="02000000000000000000" pitchFamily="2" charset="0"/>
              </a:rPr>
              <a:t>বিষ</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টিই </a:t>
            </a:r>
            <a:r>
              <a:rPr lang="bn-IN" sz="2800" dirty="0">
                <a:solidFill>
                  <a:schemeClr val="tx1"/>
                </a:solidFill>
                <a:latin typeface="NikoshBAN" panose="02000000000000000000" pitchFamily="2" charset="0"/>
                <a:cs typeface="NikoshBAN" panose="02000000000000000000" pitchFamily="2" charset="0"/>
              </a:rPr>
              <a:t>বোঝানো </a:t>
            </a:r>
            <a:r>
              <a:rPr lang="bn-IN" sz="2800" dirty="0" smtClean="0">
                <a:solidFill>
                  <a:schemeClr val="tx1"/>
                </a:solidFill>
                <a:latin typeface="NikoshBAN" panose="02000000000000000000" pitchFamily="2" charset="0"/>
                <a:cs typeface="NikoshBAN" panose="02000000000000000000" pitchFamily="2" charset="0"/>
              </a:rPr>
              <a:t>হ</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ছে </a:t>
            </a:r>
            <a:r>
              <a:rPr lang="bn-IN" sz="2800" dirty="0">
                <a:solidFill>
                  <a:schemeClr val="tx1"/>
                </a:solidFill>
                <a:latin typeface="NikoshBAN" panose="02000000000000000000" pitchFamily="2" charset="0"/>
                <a:cs typeface="NikoshBAN" panose="02000000000000000000" pitchFamily="2" charset="0"/>
              </a:rPr>
              <a:t>আলোচ্য উক্তিটি দ্বারা।</a:t>
            </a:r>
          </a:p>
          <a:p>
            <a:pPr algn="just"/>
            <a:r>
              <a:rPr lang="bn-IN" sz="2800" dirty="0" smtClean="0">
                <a:solidFill>
                  <a:schemeClr val="tx1"/>
                </a:solidFill>
                <a:latin typeface="NikoshBAN" panose="02000000000000000000" pitchFamily="2" charset="0"/>
                <a:cs typeface="NikoshBAN" panose="02000000000000000000" pitchFamily="2" charset="0"/>
              </a:rPr>
              <a:t>আমাদের </a:t>
            </a:r>
            <a:r>
              <a:rPr lang="bn-IN" sz="2800" dirty="0">
                <a:solidFill>
                  <a:schemeClr val="tx1"/>
                </a:solidFill>
                <a:latin typeface="NikoshBAN" panose="02000000000000000000" pitchFamily="2" charset="0"/>
                <a:cs typeface="NikoshBAN" panose="02000000000000000000" pitchFamily="2" charset="0"/>
              </a:rPr>
              <a:t>স্কুল-কলেজের প্রচলিত শিক্ষাব্যবস্থায় শিক্ষার্থীরা নিজেদের প্রতিভা বিকাশের সুযোগ </a:t>
            </a:r>
            <a:r>
              <a:rPr lang="bn-IN" sz="2800" dirty="0" smtClean="0">
                <a:solidFill>
                  <a:schemeClr val="tx1"/>
                </a:solidFill>
                <a:latin typeface="NikoshBAN" panose="02000000000000000000" pitchFamily="2" charset="0"/>
                <a:cs typeface="NikoshBAN" panose="02000000000000000000" pitchFamily="2" charset="0"/>
              </a:rPr>
              <a:t>পা</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না। বরং তাদের আত্মশক্তি অর্জনের পথ রুদ্ধ হয়। মুখস্থনির্ভর এই শিক্ষা পদ্ধতিতে শিক্ষার্থীদের মনের দাবি মেটে না। ফলে আত্মার অপমৃত্যু ঘটে। দেহের মৃত্যুর হিসাব রাখা হলেও মানুষের আত্মার মৃত্যুর কোনো হিসাব কেউ রাখে না। ফলে শিক্ষার্থীদের এই ক্ষতির </a:t>
            </a:r>
            <a:r>
              <a:rPr lang="bn-IN" sz="2800" dirty="0" smtClean="0">
                <a:solidFill>
                  <a:schemeClr val="tx1"/>
                </a:solidFill>
                <a:latin typeface="NikoshBAN" panose="02000000000000000000" pitchFamily="2" charset="0"/>
                <a:cs typeface="NikoshBAN" panose="02000000000000000000" pitchFamily="2" charset="0"/>
              </a:rPr>
              <a:t>বিষ</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টি </a:t>
            </a:r>
            <a:r>
              <a:rPr lang="bn-IN" sz="2800" dirty="0">
                <a:solidFill>
                  <a:schemeClr val="tx1"/>
                </a:solidFill>
                <a:latin typeface="NikoshBAN" panose="02000000000000000000" pitchFamily="2" charset="0"/>
                <a:cs typeface="NikoshBAN" panose="02000000000000000000" pitchFamily="2" charset="0"/>
              </a:rPr>
              <a:t>সম্পর্কে আমরা অজ্ঞই থেকে যাই।</a:t>
            </a:r>
            <a:endParaRPr lang="en-US" dirty="0"/>
          </a:p>
        </p:txBody>
      </p:sp>
      <p:pic>
        <p:nvPicPr>
          <p:cNvPr id="2" name="Picture 1"/>
          <p:cNvPicPr>
            <a:picLocks noChangeAspect="1"/>
          </p:cNvPicPr>
          <p:nvPr/>
        </p:nvPicPr>
        <p:blipFill>
          <a:blip r:embed="rId2"/>
          <a:stretch>
            <a:fillRect/>
          </a:stretch>
        </p:blipFill>
        <p:spPr>
          <a:xfrm>
            <a:off x="587209" y="1335400"/>
            <a:ext cx="4489758" cy="2445029"/>
          </a:xfrm>
          <a:prstGeom prst="rect">
            <a:avLst/>
          </a:prstGeom>
        </p:spPr>
      </p:pic>
      <p:pic>
        <p:nvPicPr>
          <p:cNvPr id="5" name="Picture 4"/>
          <p:cNvPicPr>
            <a:picLocks noChangeAspect="1"/>
          </p:cNvPicPr>
          <p:nvPr/>
        </p:nvPicPr>
        <p:blipFill>
          <a:blip r:embed="rId3"/>
          <a:stretch>
            <a:fillRect/>
          </a:stretch>
        </p:blipFill>
        <p:spPr>
          <a:xfrm>
            <a:off x="594247" y="3840805"/>
            <a:ext cx="4482720" cy="2505404"/>
          </a:xfrm>
          <a:prstGeom prst="rect">
            <a:avLst/>
          </a:prstGeom>
        </p:spPr>
      </p:pic>
    </p:spTree>
    <p:extLst>
      <p:ext uri="{BB962C8B-B14F-4D97-AF65-F5344CB8AC3E}">
        <p14:creationId xmlns:p14="http://schemas.microsoft.com/office/powerpoint/2010/main" val="5853042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5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5" dur="25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6" dur="250" accel="50000" fill="hold">
                                          <p:stCondLst>
                                            <p:cond delay="25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8" dur="25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9" dur="25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0" dur="250" accel="50000" fill="hold">
                                          <p:stCondLst>
                                            <p:cond delay="25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1" dur="500" decel="50000">
                                          <p:stCondLst>
                                            <p:cond delay="0"/>
                                          </p:stCondLst>
                                        </p:cTn>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iterate type="lt">
                                    <p:tmPct val="10000"/>
                                  </p:iterate>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25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9"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1189" y="428050"/>
            <a:ext cx="6578220" cy="584775"/>
          </a:xfrm>
          <a:prstGeom prst="rect">
            <a:avLst/>
          </a:prstGeom>
          <a:noFill/>
        </p:spPr>
        <p:txBody>
          <a:bodyPr wrap="square" rtlCol="0">
            <a:spAutoFit/>
          </a:bodyPr>
          <a:lstStyle/>
          <a:p>
            <a:r>
              <a:rPr lang="as-IN" sz="3200" b="1" spc="300" dirty="0">
                <a:latin typeface="NikoshBAN" panose="02000000000000000000" pitchFamily="2" charset="0"/>
                <a:cs typeface="NikoshBAN" panose="02000000000000000000" pitchFamily="2" charset="0"/>
              </a:rPr>
              <a:t> ‘মনের দাবি রক্ষা না করলে আত্মা বাঁচে না’</a:t>
            </a:r>
            <a:endParaRPr lang="en-US" sz="3200" b="1" spc="300" dirty="0">
              <a:latin typeface="NikoshBAN" panose="02000000000000000000" pitchFamily="2" charset="0"/>
              <a:cs typeface="NikoshBAN" panose="02000000000000000000" pitchFamily="2" charset="0"/>
            </a:endParaRPr>
          </a:p>
        </p:txBody>
      </p:sp>
      <p:sp>
        <p:nvSpPr>
          <p:cNvPr id="7" name="Rectangle 6"/>
          <p:cNvSpPr/>
          <p:nvPr/>
        </p:nvSpPr>
        <p:spPr>
          <a:xfrm>
            <a:off x="5308980" y="1335401"/>
            <a:ext cx="6359856" cy="50108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solidFill>
                  <a:schemeClr val="tx1"/>
                </a:solidFill>
                <a:latin typeface="NikoshBAN" panose="02000000000000000000" pitchFamily="2" charset="0"/>
                <a:cs typeface="NikoshBAN" panose="02000000000000000000" pitchFamily="2" charset="0"/>
              </a:rPr>
              <a:t>একজন পূর্ণাঙ্গ মানুষ হিসেবে বেঁচে থাকার জন্য মনের পরিচর্যা করার ওপর গুরুত্ব </a:t>
            </a:r>
            <a:r>
              <a:rPr lang="bn-IN" sz="2800" dirty="0" smtClean="0">
                <a:solidFill>
                  <a:schemeClr val="tx1"/>
                </a:solidFill>
                <a:latin typeface="NikoshBAN" panose="02000000000000000000" pitchFamily="2" charset="0"/>
                <a:cs typeface="NikoshBAN" panose="02000000000000000000" pitchFamily="2" charset="0"/>
              </a:rPr>
              <a:t>দেও</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হ</a:t>
            </a:r>
            <a:r>
              <a:rPr lang="en-US" sz="2800" dirty="0" err="1"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ছে </a:t>
            </a:r>
            <a:r>
              <a:rPr lang="bn-IN" sz="2800" dirty="0">
                <a:solidFill>
                  <a:schemeClr val="tx1"/>
                </a:solidFill>
                <a:latin typeface="NikoshBAN" panose="02000000000000000000" pitchFamily="2" charset="0"/>
                <a:cs typeface="NikoshBAN" panose="02000000000000000000" pitchFamily="2" charset="0"/>
              </a:rPr>
              <a:t>কথাটির মাধ্যমে।</a:t>
            </a:r>
          </a:p>
          <a:p>
            <a:pPr algn="just"/>
            <a:r>
              <a:rPr lang="bn-IN" sz="2800" dirty="0" smtClean="0">
                <a:solidFill>
                  <a:schemeClr val="tx1"/>
                </a:solidFill>
                <a:latin typeface="NikoshBAN" panose="02000000000000000000" pitchFamily="2" charset="0"/>
                <a:cs typeface="NikoshBAN" panose="02000000000000000000" pitchFamily="2" charset="0"/>
              </a:rPr>
              <a:t>প্রতিটি </a:t>
            </a:r>
            <a:r>
              <a:rPr lang="bn-IN" sz="2800" dirty="0">
                <a:solidFill>
                  <a:schemeClr val="tx1"/>
                </a:solidFill>
                <a:latin typeface="NikoshBAN" panose="02000000000000000000" pitchFamily="2" charset="0"/>
                <a:cs typeface="NikoshBAN" panose="02000000000000000000" pitchFamily="2" charset="0"/>
              </a:rPr>
              <a:t>মানুষের দুই রকম চাহিদা </a:t>
            </a:r>
            <a:r>
              <a:rPr lang="en-US" sz="2800" dirty="0" err="1" smtClean="0">
                <a:solidFill>
                  <a:schemeClr val="tx1"/>
                </a:solidFill>
                <a:latin typeface="NikoshBAN" panose="02000000000000000000" pitchFamily="2" charset="0"/>
                <a:cs typeface="NikoshBAN" panose="02000000000000000000" pitchFamily="2" charset="0"/>
              </a:rPr>
              <a:t>রয়ে</a:t>
            </a:r>
            <a:r>
              <a:rPr lang="bn-IN" sz="2800" dirty="0" smtClean="0">
                <a:solidFill>
                  <a:schemeClr val="tx1"/>
                </a:solidFill>
                <a:latin typeface="NikoshBAN" panose="02000000000000000000" pitchFamily="2" charset="0"/>
                <a:cs typeface="NikoshBAN" panose="02000000000000000000" pitchFamily="2" charset="0"/>
              </a:rPr>
              <a:t>ছে</a:t>
            </a:r>
            <a:r>
              <a:rPr lang="bn-IN" sz="2800" dirty="0">
                <a:solidFill>
                  <a:schemeClr val="tx1"/>
                </a:solidFill>
                <a:latin typeface="NikoshBAN" panose="02000000000000000000" pitchFamily="2" charset="0"/>
                <a:cs typeface="NikoshBAN" panose="02000000000000000000" pitchFamily="2" charset="0"/>
              </a:rPr>
              <a:t>। একটি শারীরিক আরেকটি হলো মানসিক। উদরপূর্তি কেবল আমাদের শারীরিক চাহিদা মেটাতে সাহায্য করে। কিন্তু শুধু এই দাবি মিটলেই আমরা শতভাগ সন্তুষ্ট হতে পারি না। জীবনকে সুন্দর ও সৃজনশীল করার জন্য আমাদের মন স্বপ্ন দেখে। আর তা পূরণ হলেই আমাদের আত্মা সুস্থ ও সতেজ থাকে। মনের এই দাবি পূরণের অন্যতম </a:t>
            </a:r>
            <a:r>
              <a:rPr lang="bn-IN" sz="2800" dirty="0" smtClean="0">
                <a:solidFill>
                  <a:schemeClr val="tx1"/>
                </a:solidFill>
                <a:latin typeface="NikoshBAN" panose="02000000000000000000" pitchFamily="2" charset="0"/>
                <a:cs typeface="NikoshBAN" panose="02000000000000000000" pitchFamily="2" charset="0"/>
              </a:rPr>
              <a:t>উপা</a:t>
            </a:r>
            <a:r>
              <a:rPr lang="en-US"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হচ্ছে সাহিত্য চর্চা করা।</a:t>
            </a:r>
            <a:endParaRPr lang="en-US" dirty="0"/>
          </a:p>
        </p:txBody>
      </p:sp>
      <p:pic>
        <p:nvPicPr>
          <p:cNvPr id="3" name="Picture 2"/>
          <p:cNvPicPr>
            <a:picLocks noChangeAspect="1"/>
          </p:cNvPicPr>
          <p:nvPr/>
        </p:nvPicPr>
        <p:blipFill>
          <a:blip r:embed="rId2"/>
          <a:stretch>
            <a:fillRect/>
          </a:stretch>
        </p:blipFill>
        <p:spPr>
          <a:xfrm>
            <a:off x="594247" y="1335400"/>
            <a:ext cx="4482720" cy="2458677"/>
          </a:xfrm>
          <a:prstGeom prst="rect">
            <a:avLst/>
          </a:prstGeom>
        </p:spPr>
      </p:pic>
      <p:pic>
        <p:nvPicPr>
          <p:cNvPr id="6" name="Picture 5"/>
          <p:cNvPicPr>
            <a:picLocks noChangeAspect="1"/>
          </p:cNvPicPr>
          <p:nvPr/>
        </p:nvPicPr>
        <p:blipFill>
          <a:blip r:embed="rId3"/>
          <a:stretch>
            <a:fillRect/>
          </a:stretch>
        </p:blipFill>
        <p:spPr>
          <a:xfrm>
            <a:off x="594247" y="3993675"/>
            <a:ext cx="4482720" cy="2352533"/>
          </a:xfrm>
          <a:prstGeom prst="rect">
            <a:avLst/>
          </a:prstGeom>
        </p:spPr>
      </p:pic>
    </p:spTree>
    <p:extLst>
      <p:ext uri="{BB962C8B-B14F-4D97-AF65-F5344CB8AC3E}">
        <p14:creationId xmlns:p14="http://schemas.microsoft.com/office/powerpoint/2010/main" val="31830661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25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5" dur="25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6" dur="250" accel="50000" fill="hold">
                                          <p:stCondLst>
                                            <p:cond delay="25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8" dur="25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9" dur="25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0" dur="250" accel="50000" fill="hold">
                                          <p:stCondLst>
                                            <p:cond delay="25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1" dur="500" decel="50000">
                                          <p:stCondLst>
                                            <p:cond delay="0"/>
                                          </p:stCondLst>
                                        </p:cTn>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iterate type="lt">
                                    <p:tmPct val="10000"/>
                                  </p:iterate>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25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9"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1684" y="850350"/>
            <a:ext cx="1992573"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দলীয় কাজ</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2129052" y="2059626"/>
            <a:ext cx="8297839"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দেহের মৃত্যুর রেজিস্টারি রাখা হয়, আত্মার হয় </a:t>
            </a:r>
            <a:r>
              <a:rPr lang="bn-IN" sz="3200" dirty="0" smtClean="0">
                <a:latin typeface="NikoshBAN" panose="02000000000000000000" pitchFamily="2" charset="0"/>
                <a:cs typeface="NikoshBAN" panose="02000000000000000000" pitchFamily="2" charset="0"/>
              </a:rPr>
              <a:t>না</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কর ।</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4221957" y="2939295"/>
            <a:ext cx="4112028" cy="2736368"/>
          </a:xfrm>
          <a:prstGeom prst="rect">
            <a:avLst/>
          </a:prstGeom>
        </p:spPr>
      </p:pic>
    </p:spTree>
    <p:extLst>
      <p:ext uri="{BB962C8B-B14F-4D97-AF65-F5344CB8AC3E}">
        <p14:creationId xmlns:p14="http://schemas.microsoft.com/office/powerpoint/2010/main" val="222776239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7910" y="349675"/>
            <a:ext cx="1651379"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মূল্যায়ন</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791570" y="1119116"/>
            <a:ext cx="10740788" cy="3539430"/>
          </a:xfrm>
          <a:prstGeom prst="rect">
            <a:avLst/>
          </a:prstGeom>
          <a:noFill/>
        </p:spPr>
        <p:txBody>
          <a:bodyPr wrap="square" rtlCol="0">
            <a:spAutoFit/>
          </a:bodyPr>
          <a:lstStyle/>
          <a:p>
            <a:pPr marL="342900" indent="-342900">
              <a:buAutoNum type="arabicPeriod"/>
            </a:pP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প্রমথ চৌধুরী রচিত কোন পত্রিকাটি বাংলা সাহিত্যে চলিত ভাষারীতি প্রবর্তনে </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অগ্রণী </a:t>
            </a:r>
            <a:r>
              <a:rPr lang="bn-IN" sz="3200" dirty="0">
                <a:latin typeface="NikoshBAN" panose="02000000000000000000" pitchFamily="2" charset="0"/>
                <a:cs typeface="NikoshBAN" panose="02000000000000000000" pitchFamily="2" charset="0"/>
              </a:rPr>
              <a:t>ভূমিকা পালন করে</a:t>
            </a:r>
            <a:r>
              <a:rPr lang="bn-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প্রমথ </a:t>
            </a:r>
            <a:r>
              <a:rPr lang="bn-IN" sz="3200" dirty="0">
                <a:latin typeface="NikoshBAN" panose="02000000000000000000" pitchFamily="2" charset="0"/>
                <a:cs typeface="NikoshBAN" panose="02000000000000000000" pitchFamily="2" charset="0"/>
              </a:rPr>
              <a:t>চৌধুরীর মতে জাত হিসেবে আমরা কেমন নই</a:t>
            </a:r>
            <a:r>
              <a:rPr lang="bn-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৩.</a:t>
            </a:r>
            <a:r>
              <a:rPr lang="bn-IN"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মানুষের </a:t>
            </a:r>
            <a:r>
              <a:rPr lang="bn-IN" sz="3200" dirty="0">
                <a:latin typeface="NikoshBAN" panose="02000000000000000000" pitchFamily="2" charset="0"/>
                <a:cs typeface="NikoshBAN" panose="02000000000000000000" pitchFamily="2" charset="0"/>
              </a:rPr>
              <a:t>পুরো মনটার সাক্ষাৎ পাওয়া যায় একমাত্র কিসে</a:t>
            </a:r>
            <a:r>
              <a:rPr lang="bn-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৪.    </a:t>
            </a:r>
            <a:r>
              <a:rPr lang="bn-IN" sz="3200" dirty="0" smtClean="0">
                <a:latin typeface="NikoshBAN" panose="02000000000000000000" pitchFamily="2" charset="0"/>
                <a:cs typeface="NikoshBAN" panose="02000000000000000000" pitchFamily="2" charset="0"/>
              </a:rPr>
              <a:t>সাহিত্যচর্চার </a:t>
            </a:r>
            <a:r>
              <a:rPr lang="bn-IN" sz="3200" dirty="0">
                <a:latin typeface="NikoshBAN" panose="02000000000000000000" pitchFamily="2" charset="0"/>
                <a:cs typeface="NikoshBAN" panose="02000000000000000000" pitchFamily="2" charset="0"/>
              </a:rPr>
              <a:t>জন্য </a:t>
            </a:r>
            <a:r>
              <a:rPr lang="en-US" sz="3200" dirty="0" err="1" smtClean="0">
                <a:latin typeface="NikoshBAN" panose="02000000000000000000" pitchFamily="2" charset="0"/>
                <a:cs typeface="NikoshBAN" panose="02000000000000000000" pitchFamily="2" charset="0"/>
              </a:rPr>
              <a:t>কী</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চাই? </a:t>
            </a:r>
            <a:endParaRPr lang="en-US"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৫. </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স্কুল-কলেজের শিক্ষাব্যবস্থা</a:t>
            </a:r>
            <a:r>
              <a:rPr lang="en-US" sz="3200" dirty="0"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শিক্ষার্থীদের আত্মিক মৃত্যুর </a:t>
            </a:r>
            <a:r>
              <a:rPr lang="bn-IN" sz="3200" dirty="0" smtClean="0">
                <a:latin typeface="NikoshBAN" panose="02000000000000000000" pitchFamily="2" charset="0"/>
                <a:cs typeface="NikoshBAN" panose="02000000000000000000" pitchFamily="2" charset="0"/>
              </a:rPr>
              <a:t>বিষ</a:t>
            </a:r>
            <a:r>
              <a:rPr lang="en-US" sz="3200" dirty="0"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টি </a:t>
            </a:r>
            <a:r>
              <a:rPr lang="bn-IN" sz="3200" dirty="0">
                <a:latin typeface="NikoshBAN" panose="02000000000000000000" pitchFamily="2" charset="0"/>
                <a:cs typeface="NikoshBAN" panose="02000000000000000000" pitchFamily="2" charset="0"/>
              </a:rPr>
              <a:t>আমরা টের পাই </a:t>
            </a:r>
            <a:r>
              <a:rPr lang="en-US" sz="3200" dirty="0" smtClean="0">
                <a:latin typeface="NikoshBAN" panose="02000000000000000000" pitchFamily="2" charset="0"/>
                <a:cs typeface="NikoshBAN" panose="02000000000000000000" pitchFamily="2" charset="0"/>
              </a:rPr>
              <a:t> </a:t>
            </a:r>
          </a:p>
          <a:p>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না </a:t>
            </a:r>
            <a:r>
              <a:rPr lang="bn-IN" sz="3200" dirty="0">
                <a:latin typeface="NikoshBAN" panose="02000000000000000000" pitchFamily="2" charset="0"/>
                <a:cs typeface="NikoshBAN" panose="02000000000000000000" pitchFamily="2" charset="0"/>
              </a:rPr>
              <a:t>কেন?</a:t>
            </a:r>
            <a:endParaRPr lang="en-US" sz="3200" dirty="0"/>
          </a:p>
        </p:txBody>
      </p:sp>
      <p:sp>
        <p:nvSpPr>
          <p:cNvPr id="6" name="TextBox 5"/>
          <p:cNvSpPr txBox="1"/>
          <p:nvPr/>
        </p:nvSpPr>
        <p:spPr>
          <a:xfrm>
            <a:off x="5540991" y="4052906"/>
            <a:ext cx="6496334" cy="2554545"/>
          </a:xfrm>
          <a:prstGeom prst="rect">
            <a:avLst/>
          </a:prstGeom>
          <a:noFill/>
        </p:spPr>
        <p:txBody>
          <a:bodyPr wrap="square" rtlCol="0">
            <a:spAutoFit/>
          </a:bodyPr>
          <a:lstStyle/>
          <a:p>
            <a:pPr marL="342900" indent="-342900">
              <a:buAutoNum type="arabicPeriod"/>
            </a:pPr>
            <a:r>
              <a:rPr lang="bn-IN" sz="3200" dirty="0" smtClean="0">
                <a:solidFill>
                  <a:srgbClr val="7030A0"/>
                </a:solidFill>
                <a:latin typeface="NikoshBAN" panose="02000000000000000000" pitchFamily="2" charset="0"/>
                <a:cs typeface="NikoshBAN" panose="02000000000000000000" pitchFamily="2" charset="0"/>
              </a:rPr>
              <a:t>    সবুজপত্র</a:t>
            </a:r>
            <a:endParaRPr lang="en-US" sz="3200" dirty="0" smtClean="0">
              <a:solidFill>
                <a:srgbClr val="7030A0"/>
              </a:solidFill>
              <a:latin typeface="NikoshBAN" panose="02000000000000000000" pitchFamily="2" charset="0"/>
              <a:cs typeface="NikoshBAN" panose="02000000000000000000" pitchFamily="2" charset="0"/>
            </a:endParaRPr>
          </a:p>
          <a:p>
            <a:r>
              <a:rPr lang="bn-IN" sz="3200" dirty="0" smtClean="0">
                <a:solidFill>
                  <a:srgbClr val="7030A0"/>
                </a:solidFill>
                <a:latin typeface="NikoshBAN" panose="02000000000000000000" pitchFamily="2" charset="0"/>
                <a:cs typeface="NikoshBAN" panose="02000000000000000000" pitchFamily="2" charset="0"/>
              </a:rPr>
              <a:t>২. </a:t>
            </a:r>
            <a:r>
              <a:rPr lang="en-US" sz="3200" dirty="0" smtClean="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শৌখিন</a:t>
            </a:r>
            <a:endParaRPr lang="en-US" sz="3200" dirty="0" smtClean="0">
              <a:solidFill>
                <a:srgbClr val="7030A0"/>
              </a:solidFill>
              <a:latin typeface="NikoshBAN" panose="02000000000000000000" pitchFamily="2" charset="0"/>
              <a:cs typeface="NikoshBAN" panose="02000000000000000000" pitchFamily="2" charset="0"/>
            </a:endParaRPr>
          </a:p>
          <a:p>
            <a:r>
              <a:rPr lang="en-US" sz="3200" dirty="0" smtClean="0">
                <a:solidFill>
                  <a:srgbClr val="7030A0"/>
                </a:solidFill>
                <a:latin typeface="NikoshBAN" panose="02000000000000000000" pitchFamily="2" charset="0"/>
                <a:cs typeface="NikoshBAN" panose="02000000000000000000" pitchFamily="2" charset="0"/>
              </a:rPr>
              <a:t>৩.</a:t>
            </a:r>
            <a:r>
              <a:rPr lang="bn-IN" sz="3200" dirty="0" smtClean="0">
                <a:solidFill>
                  <a:srgbClr val="7030A0"/>
                </a:solidFill>
                <a:latin typeface="NikoshBAN" panose="02000000000000000000" pitchFamily="2" charset="0"/>
                <a:cs typeface="NikoshBAN" panose="02000000000000000000" pitchFamily="2" charset="0"/>
              </a:rPr>
              <a:t>   </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সাহিত্যে</a:t>
            </a:r>
            <a:endParaRPr lang="bn-IN" sz="3200" dirty="0" smtClean="0">
              <a:solidFill>
                <a:srgbClr val="7030A0"/>
              </a:solidFill>
              <a:latin typeface="NikoshBAN" panose="02000000000000000000" pitchFamily="2" charset="0"/>
              <a:cs typeface="NikoshBAN" panose="02000000000000000000" pitchFamily="2" charset="0"/>
            </a:endParaRPr>
          </a:p>
          <a:p>
            <a:pPr marL="342900" indent="-342900">
              <a:buAutoNum type="arabicPeriod" startAt="4"/>
            </a:pPr>
            <a:r>
              <a:rPr lang="bn-IN"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লাইব্রেরি</a:t>
            </a:r>
            <a:endParaRPr lang="bn-IN" sz="3200" dirty="0" smtClean="0">
              <a:solidFill>
                <a:srgbClr val="7030A0"/>
              </a:solidFill>
              <a:latin typeface="NikoshBAN" panose="02000000000000000000" pitchFamily="2" charset="0"/>
              <a:cs typeface="NikoshBAN" panose="02000000000000000000" pitchFamily="2" charset="0"/>
            </a:endParaRPr>
          </a:p>
          <a:p>
            <a:r>
              <a:rPr lang="bn-IN" sz="3200" dirty="0" smtClean="0">
                <a:solidFill>
                  <a:srgbClr val="7030A0"/>
                </a:solidFill>
                <a:latin typeface="NikoshBAN" panose="02000000000000000000" pitchFamily="2" charset="0"/>
                <a:cs typeface="NikoshBAN" panose="02000000000000000000" pitchFamily="2" charset="0"/>
              </a:rPr>
              <a:t>৫. </a:t>
            </a:r>
            <a:r>
              <a:rPr lang="en-US" sz="3200" dirty="0" smtClean="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আত্মার </a:t>
            </a:r>
            <a:r>
              <a:rPr lang="bn-IN" sz="3200" dirty="0">
                <a:solidFill>
                  <a:srgbClr val="7030A0"/>
                </a:solidFill>
                <a:latin typeface="NikoshBAN" panose="02000000000000000000" pitchFamily="2" charset="0"/>
                <a:cs typeface="NikoshBAN" panose="02000000000000000000" pitchFamily="2" charset="0"/>
              </a:rPr>
              <a:t>মৃত্যুর রেজিস্টারি রাখা </a:t>
            </a:r>
            <a:r>
              <a:rPr lang="bn-IN" sz="3200" dirty="0" smtClean="0">
                <a:solidFill>
                  <a:srgbClr val="7030A0"/>
                </a:solidFill>
                <a:latin typeface="NikoshBAN" panose="02000000000000000000" pitchFamily="2" charset="0"/>
                <a:cs typeface="NikoshBAN" panose="02000000000000000000" pitchFamily="2" charset="0"/>
              </a:rPr>
              <a:t>হ</a:t>
            </a:r>
            <a:r>
              <a:rPr lang="en-US" sz="3200" dirty="0" smtClean="0">
                <a:solidFill>
                  <a:srgbClr val="7030A0"/>
                </a:solidFill>
                <a:latin typeface="NikoshBAN" panose="02000000000000000000" pitchFamily="2" charset="0"/>
                <a:cs typeface="NikoshBAN" panose="02000000000000000000" pitchFamily="2" charset="0"/>
              </a:rPr>
              <a:t>য়</a:t>
            </a:r>
            <a:r>
              <a:rPr lang="bn-IN" sz="3200" dirty="0" smtClean="0">
                <a:solidFill>
                  <a:srgbClr val="7030A0"/>
                </a:solidFill>
                <a:latin typeface="NikoshBAN" panose="02000000000000000000" pitchFamily="2" charset="0"/>
                <a:cs typeface="NikoshBAN" panose="02000000000000000000" pitchFamily="2" charset="0"/>
              </a:rPr>
              <a:t> </a:t>
            </a:r>
            <a:r>
              <a:rPr lang="bn-IN" sz="3200" dirty="0">
                <a:solidFill>
                  <a:srgbClr val="7030A0"/>
                </a:solidFill>
                <a:latin typeface="NikoshBAN" panose="02000000000000000000" pitchFamily="2" charset="0"/>
                <a:cs typeface="NikoshBAN" panose="02000000000000000000" pitchFamily="2" charset="0"/>
              </a:rPr>
              <a:t>না বলে</a:t>
            </a:r>
            <a:endParaRPr lang="en-US" sz="3200" dirty="0">
              <a:solidFill>
                <a:srgbClr val="7030A0"/>
              </a:solidFill>
            </a:endParaRPr>
          </a:p>
        </p:txBody>
      </p:sp>
      <p:sp>
        <p:nvSpPr>
          <p:cNvPr id="7" name="5-Point Star 6"/>
          <p:cNvSpPr/>
          <p:nvPr/>
        </p:nvSpPr>
        <p:spPr>
          <a:xfrm>
            <a:off x="2518011" y="4052906"/>
            <a:ext cx="2879678" cy="21017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FF0000"/>
                </a:solidFill>
                <a:latin typeface="NikoshBAN" panose="02000000000000000000" pitchFamily="2" charset="0"/>
                <a:cs typeface="NikoshBAN" panose="02000000000000000000" pitchFamily="2" charset="0"/>
              </a:rPr>
              <a:t> সমাধান</a:t>
            </a:r>
            <a:endParaRPr lang="en-US" sz="2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797972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anim calcmode="lin" valueType="num">
                                      <p:cBhvr>
                                        <p:cTn id="22"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2000"/>
                                        <p:tgtEl>
                                          <p:spTgt spid="5">
                                            <p:txEl>
                                              <p:pRg st="4" end="4"/>
                                            </p:txEl>
                                          </p:spTgt>
                                        </p:tgtEl>
                                      </p:cBhvr>
                                    </p:animEffect>
                                    <p:anim calcmode="lin" valueType="num">
                                      <p:cBhvr>
                                        <p:cTn id="43"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2000"/>
                                        <p:tgtEl>
                                          <p:spTgt spid="5">
                                            <p:txEl>
                                              <p:pRg st="5" end="5"/>
                                            </p:txEl>
                                          </p:spTgt>
                                        </p:tgtEl>
                                      </p:cBhvr>
                                    </p:animEffect>
                                    <p:anim calcmode="lin" valueType="num">
                                      <p:cBhvr>
                                        <p:cTn id="50"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2000"/>
                                        <p:tgtEl>
                                          <p:spTgt spid="5">
                                            <p:txEl>
                                              <p:pRg st="6" end="6"/>
                                            </p:txEl>
                                          </p:spTgt>
                                        </p:tgtEl>
                                      </p:cBhvr>
                                    </p:animEffect>
                                    <p:anim calcmode="lin" valueType="num">
                                      <p:cBhvr>
                                        <p:cTn id="57"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58"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heel(4)">
                                      <p:cBhvr>
                                        <p:cTn id="63" dur="2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 calcmode="lin" valueType="num">
                                      <p:cBhvr additive="base">
                                        <p:cTn id="6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1" end="1"/>
                                            </p:txEl>
                                          </p:spTgt>
                                        </p:tgtEl>
                                        <p:attrNameLst>
                                          <p:attrName>style.visibility</p:attrName>
                                        </p:attrNameLst>
                                      </p:cBhvr>
                                      <p:to>
                                        <p:strVal val="visible"/>
                                      </p:to>
                                    </p:set>
                                    <p:anim calcmode="lin" valueType="num">
                                      <p:cBhvr additive="base">
                                        <p:cTn id="7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 calcmode="lin" valueType="num">
                                      <p:cBhvr additive="base">
                                        <p:cTn id="8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 calcmode="lin" valueType="num">
                                      <p:cBhvr additive="base">
                                        <p:cTn id="8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
                                            <p:txEl>
                                              <p:pRg st="4" end="4"/>
                                            </p:txEl>
                                          </p:spTgt>
                                        </p:tgtEl>
                                        <p:attrNameLst>
                                          <p:attrName>style.visibility</p:attrName>
                                        </p:attrNameLst>
                                      </p:cBhvr>
                                      <p:to>
                                        <p:strVal val="visible"/>
                                      </p:to>
                                    </p:set>
                                    <p:anim calcmode="lin" valueType="num">
                                      <p:cBhvr additive="base">
                                        <p:cTn id="9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765" y="296887"/>
            <a:ext cx="3010469" cy="726696"/>
          </a:xfrm>
        </p:spPr>
        <p:txBody>
          <a:bodyPr/>
          <a:lstStyle/>
          <a:p>
            <a:r>
              <a:rPr lang="bn-IN" dirty="0" smtClean="0">
                <a:latin typeface="NikoshBAN" panose="02000000000000000000" pitchFamily="2" charset="0"/>
                <a:cs typeface="NikoshBAN" panose="02000000000000000000" pitchFamily="2" charset="0"/>
              </a:rPr>
              <a:t>শিক্ষক পরিচিতি</a:t>
            </a:r>
            <a:endParaRPr lang="en-US" dirty="0">
              <a:latin typeface="NikoshBAN" panose="02000000000000000000" pitchFamily="2" charset="0"/>
              <a:cs typeface="NikoshBAN" panose="02000000000000000000" pitchFamily="2" charset="0"/>
            </a:endParaRPr>
          </a:p>
        </p:txBody>
      </p:sp>
      <p:cxnSp>
        <p:nvCxnSpPr>
          <p:cNvPr id="5" name="Straight Connector 4"/>
          <p:cNvCxnSpPr/>
          <p:nvPr/>
        </p:nvCxnSpPr>
        <p:spPr>
          <a:xfrm flipH="1">
            <a:off x="5871882" y="1023583"/>
            <a:ext cx="448234" cy="5484793"/>
          </a:xfrm>
          <a:prstGeom prst="line">
            <a:avLst/>
          </a:prstGeom>
          <a:ln w="104775" cmpd="sng">
            <a:gradFill flip="none" rotWithShape="1">
              <a:gsLst>
                <a:gs pos="0">
                  <a:srgbClr val="0070C0"/>
                </a:gs>
                <a:gs pos="54000">
                  <a:srgbClr val="FFFF00"/>
                </a:gs>
                <a:gs pos="70000">
                  <a:schemeClr val="accent5">
                    <a:lumMod val="60000"/>
                    <a:lumOff val="4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ext uri="{D42A27DB-BD31-4B8C-83A1-F6EECF244321}">
                <p14:modId xmlns:p14="http://schemas.microsoft.com/office/powerpoint/2010/main" val="2204519560"/>
              </p:ext>
            </p:extLst>
          </p:nvPr>
        </p:nvGraphicFramePr>
        <p:xfrm>
          <a:off x="689318" y="1266092"/>
          <a:ext cx="5022166" cy="500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597" y="1779199"/>
            <a:ext cx="4006718" cy="3973559"/>
          </a:xfrm>
          <a:prstGeom prst="rect">
            <a:avLst/>
          </a:prstGeom>
          <a:ln>
            <a:noFill/>
          </a:ln>
          <a:effectLst>
            <a:outerShdw blurRad="190500" algn="tl" rotWithShape="0">
              <a:srgbClr val="000000">
                <a:alpha val="70000"/>
              </a:srgbClr>
            </a:outerShdw>
          </a:effectLst>
          <a:scene3d>
            <a:camera prst="perspectiveRight"/>
            <a:lightRig rig="threePt" dir="t"/>
          </a:scene3d>
        </p:spPr>
      </p:pic>
    </p:spTree>
    <p:extLst>
      <p:ext uri="{BB962C8B-B14F-4D97-AF65-F5344CB8AC3E}">
        <p14:creationId xmlns:p14="http://schemas.microsoft.com/office/powerpoint/2010/main" val="37651921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4000"/>
                            </p:stCondLst>
                            <p:childTnLst>
                              <p:par>
                                <p:cTn id="15" presetID="26" presetClass="entr" presetSubtype="0" fill="hold" grpId="0" nodeType="afterEffect">
                                  <p:stCondLst>
                                    <p:cond delay="0"/>
                                  </p:stCondLst>
                                  <p:childTnLst>
                                    <p:set>
                                      <p:cBhvr>
                                        <p:cTn id="16" dur="1" fill="hold">
                                          <p:stCondLst>
                                            <p:cond delay="0"/>
                                          </p:stCondLst>
                                        </p:cTn>
                                        <p:tgtEl>
                                          <p:spTgt spid="10">
                                            <p:graphicEl>
                                              <a:dgm id="{7BC41129-464C-4C5F-B49B-DDEB8B7A5CE4}"/>
                                            </p:graphicEl>
                                          </p:spTgt>
                                        </p:tgtEl>
                                        <p:attrNameLst>
                                          <p:attrName>style.visibility</p:attrName>
                                        </p:attrNameLst>
                                      </p:cBhvr>
                                      <p:to>
                                        <p:strVal val="visible"/>
                                      </p:to>
                                    </p:set>
                                    <p:animEffect transition="in" filter="wipe(down)">
                                      <p:cBhvr>
                                        <p:cTn id="17" dur="145">
                                          <p:stCondLst>
                                            <p:cond delay="0"/>
                                          </p:stCondLst>
                                        </p:cTn>
                                        <p:tgtEl>
                                          <p:spTgt spid="10">
                                            <p:graphicEl>
                                              <a:dgm id="{7BC41129-464C-4C5F-B49B-DDEB8B7A5CE4}"/>
                                            </p:graphicEl>
                                          </p:spTgt>
                                        </p:tgtEl>
                                      </p:cBhvr>
                                    </p:animEffect>
                                    <p:anim calcmode="lin" valueType="num">
                                      <p:cBhvr>
                                        <p:cTn id="18" dur="456" tmFilter="0,0; 0.14,0.36; 0.43,0.73; 0.71,0.91; 1.0,1.0">
                                          <p:stCondLst>
                                            <p:cond delay="0"/>
                                          </p:stCondLst>
                                        </p:cTn>
                                        <p:tgtEl>
                                          <p:spTgt spid="10">
                                            <p:graphicEl>
                                              <a:dgm id="{7BC41129-464C-4C5F-B49B-DDEB8B7A5CE4}"/>
                                            </p:graphicEl>
                                          </p:spTgt>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10">
                                            <p:graphicEl>
                                              <a:dgm id="{7BC41129-464C-4C5F-B49B-DDEB8B7A5CE4}"/>
                                            </p:graphicEl>
                                          </p:spTgt>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10">
                                            <p:graphicEl>
                                              <a:dgm id="{7BC41129-464C-4C5F-B49B-DDEB8B7A5CE4}"/>
                                            </p:graphicEl>
                                          </p:spTgt>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10">
                                            <p:graphicEl>
                                              <a:dgm id="{7BC41129-464C-4C5F-B49B-DDEB8B7A5CE4}"/>
                                            </p:graphicEl>
                                          </p:spTgt>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10">
                                            <p:graphicEl>
                                              <a:dgm id="{7BC41129-464C-4C5F-B49B-DDEB8B7A5CE4}"/>
                                            </p:graphicEl>
                                          </p:spTgt>
                                        </p:tgtEl>
                                        <p:attrNameLst>
                                          <p:attrName>ppt_y</p:attrName>
                                        </p:attrNameLst>
                                      </p:cBhvr>
                                      <p:tavLst>
                                        <p:tav tm="0" fmla="#ppt_y-sin(pi*$)/81">
                                          <p:val>
                                            <p:fltVal val="0"/>
                                          </p:val>
                                        </p:tav>
                                        <p:tav tm="100000">
                                          <p:val>
                                            <p:fltVal val="1"/>
                                          </p:val>
                                        </p:tav>
                                      </p:tavLst>
                                    </p:anim>
                                    <p:animScale>
                                      <p:cBhvr>
                                        <p:cTn id="23" dur="7">
                                          <p:stCondLst>
                                            <p:cond delay="163"/>
                                          </p:stCondLst>
                                        </p:cTn>
                                        <p:tgtEl>
                                          <p:spTgt spid="10">
                                            <p:graphicEl>
                                              <a:dgm id="{7BC41129-464C-4C5F-B49B-DDEB8B7A5CE4}"/>
                                            </p:graphicEl>
                                          </p:spTgt>
                                        </p:tgtEl>
                                      </p:cBhvr>
                                      <p:to x="100000" y="60000"/>
                                    </p:animScale>
                                    <p:animScale>
                                      <p:cBhvr>
                                        <p:cTn id="24" dur="42" decel="50000">
                                          <p:stCondLst>
                                            <p:cond delay="169"/>
                                          </p:stCondLst>
                                        </p:cTn>
                                        <p:tgtEl>
                                          <p:spTgt spid="10">
                                            <p:graphicEl>
                                              <a:dgm id="{7BC41129-464C-4C5F-B49B-DDEB8B7A5CE4}"/>
                                            </p:graphicEl>
                                          </p:spTgt>
                                        </p:tgtEl>
                                      </p:cBhvr>
                                      <p:to x="100000" y="100000"/>
                                    </p:animScale>
                                    <p:animScale>
                                      <p:cBhvr>
                                        <p:cTn id="25" dur="7">
                                          <p:stCondLst>
                                            <p:cond delay="328"/>
                                          </p:stCondLst>
                                        </p:cTn>
                                        <p:tgtEl>
                                          <p:spTgt spid="10">
                                            <p:graphicEl>
                                              <a:dgm id="{7BC41129-464C-4C5F-B49B-DDEB8B7A5CE4}"/>
                                            </p:graphicEl>
                                          </p:spTgt>
                                        </p:tgtEl>
                                      </p:cBhvr>
                                      <p:to x="100000" y="80000"/>
                                    </p:animScale>
                                    <p:animScale>
                                      <p:cBhvr>
                                        <p:cTn id="26" dur="42" decel="50000">
                                          <p:stCondLst>
                                            <p:cond delay="335"/>
                                          </p:stCondLst>
                                        </p:cTn>
                                        <p:tgtEl>
                                          <p:spTgt spid="10">
                                            <p:graphicEl>
                                              <a:dgm id="{7BC41129-464C-4C5F-B49B-DDEB8B7A5CE4}"/>
                                            </p:graphicEl>
                                          </p:spTgt>
                                        </p:tgtEl>
                                      </p:cBhvr>
                                      <p:to x="100000" y="100000"/>
                                    </p:animScale>
                                    <p:animScale>
                                      <p:cBhvr>
                                        <p:cTn id="27" dur="7">
                                          <p:stCondLst>
                                            <p:cond delay="411"/>
                                          </p:stCondLst>
                                        </p:cTn>
                                        <p:tgtEl>
                                          <p:spTgt spid="10">
                                            <p:graphicEl>
                                              <a:dgm id="{7BC41129-464C-4C5F-B49B-DDEB8B7A5CE4}"/>
                                            </p:graphicEl>
                                          </p:spTgt>
                                        </p:tgtEl>
                                      </p:cBhvr>
                                      <p:to x="100000" y="90000"/>
                                    </p:animScale>
                                    <p:animScale>
                                      <p:cBhvr>
                                        <p:cTn id="28" dur="42" decel="50000">
                                          <p:stCondLst>
                                            <p:cond delay="417"/>
                                          </p:stCondLst>
                                        </p:cTn>
                                        <p:tgtEl>
                                          <p:spTgt spid="10">
                                            <p:graphicEl>
                                              <a:dgm id="{7BC41129-464C-4C5F-B49B-DDEB8B7A5CE4}"/>
                                            </p:graphicEl>
                                          </p:spTgt>
                                        </p:tgtEl>
                                      </p:cBhvr>
                                      <p:to x="100000" y="100000"/>
                                    </p:animScale>
                                    <p:animScale>
                                      <p:cBhvr>
                                        <p:cTn id="29" dur="7">
                                          <p:stCondLst>
                                            <p:cond delay="452"/>
                                          </p:stCondLst>
                                        </p:cTn>
                                        <p:tgtEl>
                                          <p:spTgt spid="10">
                                            <p:graphicEl>
                                              <a:dgm id="{7BC41129-464C-4C5F-B49B-DDEB8B7A5CE4}"/>
                                            </p:graphicEl>
                                          </p:spTgt>
                                        </p:tgtEl>
                                      </p:cBhvr>
                                      <p:to x="100000" y="95000"/>
                                    </p:animScale>
                                    <p:animScale>
                                      <p:cBhvr>
                                        <p:cTn id="30" dur="42" decel="50000">
                                          <p:stCondLst>
                                            <p:cond delay="459"/>
                                          </p:stCondLst>
                                        </p:cTn>
                                        <p:tgtEl>
                                          <p:spTgt spid="10">
                                            <p:graphicEl>
                                              <a:dgm id="{7BC41129-464C-4C5F-B49B-DDEB8B7A5CE4}"/>
                                            </p:graphicEl>
                                          </p:spTgt>
                                        </p:tgtEl>
                                      </p:cBhvr>
                                      <p:to x="100000" y="100000"/>
                                    </p:animScale>
                                  </p:childTnLst>
                                </p:cTn>
                              </p:par>
                            </p:childTnLst>
                          </p:cTn>
                        </p:par>
                        <p:par>
                          <p:cTn id="31" fill="hold">
                            <p:stCondLst>
                              <p:cond delay="4501"/>
                            </p:stCondLst>
                            <p:childTnLst>
                              <p:par>
                                <p:cTn id="32" presetID="26" presetClass="entr" presetSubtype="0" fill="hold" grpId="0" nodeType="afterEffect">
                                  <p:stCondLst>
                                    <p:cond delay="0"/>
                                  </p:stCondLst>
                                  <p:childTnLst>
                                    <p:set>
                                      <p:cBhvr>
                                        <p:cTn id="33" dur="1" fill="hold">
                                          <p:stCondLst>
                                            <p:cond delay="0"/>
                                          </p:stCondLst>
                                        </p:cTn>
                                        <p:tgtEl>
                                          <p:spTgt spid="10">
                                            <p:graphicEl>
                                              <a:dgm id="{931AEF94-8A21-4FAD-A46B-D22536E2534E}"/>
                                            </p:graphicEl>
                                          </p:spTgt>
                                        </p:tgtEl>
                                        <p:attrNameLst>
                                          <p:attrName>style.visibility</p:attrName>
                                        </p:attrNameLst>
                                      </p:cBhvr>
                                      <p:to>
                                        <p:strVal val="visible"/>
                                      </p:to>
                                    </p:set>
                                    <p:animEffect transition="in" filter="wipe(down)">
                                      <p:cBhvr>
                                        <p:cTn id="34" dur="145">
                                          <p:stCondLst>
                                            <p:cond delay="0"/>
                                          </p:stCondLst>
                                        </p:cTn>
                                        <p:tgtEl>
                                          <p:spTgt spid="10">
                                            <p:graphicEl>
                                              <a:dgm id="{931AEF94-8A21-4FAD-A46B-D22536E2534E}"/>
                                            </p:graphicEl>
                                          </p:spTgt>
                                        </p:tgtEl>
                                      </p:cBhvr>
                                    </p:animEffect>
                                    <p:anim calcmode="lin" valueType="num">
                                      <p:cBhvr>
                                        <p:cTn id="35" dur="456" tmFilter="0,0; 0.14,0.36; 0.43,0.73; 0.71,0.91; 1.0,1.0">
                                          <p:stCondLst>
                                            <p:cond delay="0"/>
                                          </p:stCondLst>
                                        </p:cTn>
                                        <p:tgtEl>
                                          <p:spTgt spid="10">
                                            <p:graphicEl>
                                              <a:dgm id="{931AEF94-8A21-4FAD-A46B-D22536E2534E}"/>
                                            </p:graphicEl>
                                          </p:spTgt>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10">
                                            <p:graphicEl>
                                              <a:dgm id="{931AEF94-8A21-4FAD-A46B-D22536E2534E}"/>
                                            </p:graphicEl>
                                          </p:spTgt>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10">
                                            <p:graphicEl>
                                              <a:dgm id="{931AEF94-8A21-4FAD-A46B-D22536E2534E}"/>
                                            </p:graphicEl>
                                          </p:spTgt>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10">
                                            <p:graphicEl>
                                              <a:dgm id="{931AEF94-8A21-4FAD-A46B-D22536E2534E}"/>
                                            </p:graphicEl>
                                          </p:spTgt>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10">
                                            <p:graphicEl>
                                              <a:dgm id="{931AEF94-8A21-4FAD-A46B-D22536E2534E}"/>
                                            </p:graphicEl>
                                          </p:spTgt>
                                        </p:tgtEl>
                                        <p:attrNameLst>
                                          <p:attrName>ppt_y</p:attrName>
                                        </p:attrNameLst>
                                      </p:cBhvr>
                                      <p:tavLst>
                                        <p:tav tm="0" fmla="#ppt_y-sin(pi*$)/81">
                                          <p:val>
                                            <p:fltVal val="0"/>
                                          </p:val>
                                        </p:tav>
                                        <p:tav tm="100000">
                                          <p:val>
                                            <p:fltVal val="1"/>
                                          </p:val>
                                        </p:tav>
                                      </p:tavLst>
                                    </p:anim>
                                    <p:animScale>
                                      <p:cBhvr>
                                        <p:cTn id="40" dur="7">
                                          <p:stCondLst>
                                            <p:cond delay="163"/>
                                          </p:stCondLst>
                                        </p:cTn>
                                        <p:tgtEl>
                                          <p:spTgt spid="10">
                                            <p:graphicEl>
                                              <a:dgm id="{931AEF94-8A21-4FAD-A46B-D22536E2534E}"/>
                                            </p:graphicEl>
                                          </p:spTgt>
                                        </p:tgtEl>
                                      </p:cBhvr>
                                      <p:to x="100000" y="60000"/>
                                    </p:animScale>
                                    <p:animScale>
                                      <p:cBhvr>
                                        <p:cTn id="41" dur="42" decel="50000">
                                          <p:stCondLst>
                                            <p:cond delay="169"/>
                                          </p:stCondLst>
                                        </p:cTn>
                                        <p:tgtEl>
                                          <p:spTgt spid="10">
                                            <p:graphicEl>
                                              <a:dgm id="{931AEF94-8A21-4FAD-A46B-D22536E2534E}"/>
                                            </p:graphicEl>
                                          </p:spTgt>
                                        </p:tgtEl>
                                      </p:cBhvr>
                                      <p:to x="100000" y="100000"/>
                                    </p:animScale>
                                    <p:animScale>
                                      <p:cBhvr>
                                        <p:cTn id="42" dur="7">
                                          <p:stCondLst>
                                            <p:cond delay="328"/>
                                          </p:stCondLst>
                                        </p:cTn>
                                        <p:tgtEl>
                                          <p:spTgt spid="10">
                                            <p:graphicEl>
                                              <a:dgm id="{931AEF94-8A21-4FAD-A46B-D22536E2534E}"/>
                                            </p:graphicEl>
                                          </p:spTgt>
                                        </p:tgtEl>
                                      </p:cBhvr>
                                      <p:to x="100000" y="80000"/>
                                    </p:animScale>
                                    <p:animScale>
                                      <p:cBhvr>
                                        <p:cTn id="43" dur="42" decel="50000">
                                          <p:stCondLst>
                                            <p:cond delay="335"/>
                                          </p:stCondLst>
                                        </p:cTn>
                                        <p:tgtEl>
                                          <p:spTgt spid="10">
                                            <p:graphicEl>
                                              <a:dgm id="{931AEF94-8A21-4FAD-A46B-D22536E2534E}"/>
                                            </p:graphicEl>
                                          </p:spTgt>
                                        </p:tgtEl>
                                      </p:cBhvr>
                                      <p:to x="100000" y="100000"/>
                                    </p:animScale>
                                    <p:animScale>
                                      <p:cBhvr>
                                        <p:cTn id="44" dur="7">
                                          <p:stCondLst>
                                            <p:cond delay="411"/>
                                          </p:stCondLst>
                                        </p:cTn>
                                        <p:tgtEl>
                                          <p:spTgt spid="10">
                                            <p:graphicEl>
                                              <a:dgm id="{931AEF94-8A21-4FAD-A46B-D22536E2534E}"/>
                                            </p:graphicEl>
                                          </p:spTgt>
                                        </p:tgtEl>
                                      </p:cBhvr>
                                      <p:to x="100000" y="90000"/>
                                    </p:animScale>
                                    <p:animScale>
                                      <p:cBhvr>
                                        <p:cTn id="45" dur="42" decel="50000">
                                          <p:stCondLst>
                                            <p:cond delay="417"/>
                                          </p:stCondLst>
                                        </p:cTn>
                                        <p:tgtEl>
                                          <p:spTgt spid="10">
                                            <p:graphicEl>
                                              <a:dgm id="{931AEF94-8A21-4FAD-A46B-D22536E2534E}"/>
                                            </p:graphicEl>
                                          </p:spTgt>
                                        </p:tgtEl>
                                      </p:cBhvr>
                                      <p:to x="100000" y="100000"/>
                                    </p:animScale>
                                    <p:animScale>
                                      <p:cBhvr>
                                        <p:cTn id="46" dur="7">
                                          <p:stCondLst>
                                            <p:cond delay="452"/>
                                          </p:stCondLst>
                                        </p:cTn>
                                        <p:tgtEl>
                                          <p:spTgt spid="10">
                                            <p:graphicEl>
                                              <a:dgm id="{931AEF94-8A21-4FAD-A46B-D22536E2534E}"/>
                                            </p:graphicEl>
                                          </p:spTgt>
                                        </p:tgtEl>
                                      </p:cBhvr>
                                      <p:to x="100000" y="95000"/>
                                    </p:animScale>
                                    <p:animScale>
                                      <p:cBhvr>
                                        <p:cTn id="47" dur="42" decel="50000">
                                          <p:stCondLst>
                                            <p:cond delay="459"/>
                                          </p:stCondLst>
                                        </p:cTn>
                                        <p:tgtEl>
                                          <p:spTgt spid="10">
                                            <p:graphicEl>
                                              <a:dgm id="{931AEF94-8A21-4FAD-A46B-D22536E2534E}"/>
                                            </p:graphicEl>
                                          </p:spTgt>
                                        </p:tgtEl>
                                      </p:cBhvr>
                                      <p:to x="100000" y="100000"/>
                                    </p:animScale>
                                  </p:childTnLst>
                                </p:cTn>
                              </p:par>
                            </p:childTnLst>
                          </p:cTn>
                        </p:par>
                        <p:par>
                          <p:cTn id="48" fill="hold">
                            <p:stCondLst>
                              <p:cond delay="5002"/>
                            </p:stCondLst>
                            <p:childTnLst>
                              <p:par>
                                <p:cTn id="49" presetID="26" presetClass="entr" presetSubtype="0" fill="hold" grpId="0" nodeType="afterEffect">
                                  <p:stCondLst>
                                    <p:cond delay="0"/>
                                  </p:stCondLst>
                                  <p:childTnLst>
                                    <p:set>
                                      <p:cBhvr>
                                        <p:cTn id="50" dur="1" fill="hold">
                                          <p:stCondLst>
                                            <p:cond delay="0"/>
                                          </p:stCondLst>
                                        </p:cTn>
                                        <p:tgtEl>
                                          <p:spTgt spid="10">
                                            <p:graphicEl>
                                              <a:dgm id="{E3A91CB3-CEF7-4E90-B054-9B3B0EAF5BAF}"/>
                                            </p:graphicEl>
                                          </p:spTgt>
                                        </p:tgtEl>
                                        <p:attrNameLst>
                                          <p:attrName>style.visibility</p:attrName>
                                        </p:attrNameLst>
                                      </p:cBhvr>
                                      <p:to>
                                        <p:strVal val="visible"/>
                                      </p:to>
                                    </p:set>
                                    <p:animEffect transition="in" filter="wipe(down)">
                                      <p:cBhvr>
                                        <p:cTn id="51" dur="145">
                                          <p:stCondLst>
                                            <p:cond delay="0"/>
                                          </p:stCondLst>
                                        </p:cTn>
                                        <p:tgtEl>
                                          <p:spTgt spid="10">
                                            <p:graphicEl>
                                              <a:dgm id="{E3A91CB3-CEF7-4E90-B054-9B3B0EAF5BAF}"/>
                                            </p:graphicEl>
                                          </p:spTgt>
                                        </p:tgtEl>
                                      </p:cBhvr>
                                    </p:animEffect>
                                    <p:anim calcmode="lin" valueType="num">
                                      <p:cBhvr>
                                        <p:cTn id="52" dur="456" tmFilter="0,0; 0.14,0.36; 0.43,0.73; 0.71,0.91; 1.0,1.0">
                                          <p:stCondLst>
                                            <p:cond delay="0"/>
                                          </p:stCondLst>
                                        </p:cTn>
                                        <p:tgtEl>
                                          <p:spTgt spid="10">
                                            <p:graphicEl>
                                              <a:dgm id="{E3A91CB3-CEF7-4E90-B054-9B3B0EAF5BAF}"/>
                                            </p:graphicEl>
                                          </p:spTgt>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10">
                                            <p:graphicEl>
                                              <a:dgm id="{E3A91CB3-CEF7-4E90-B054-9B3B0EAF5BAF}"/>
                                            </p:graphicEl>
                                          </p:spTgt>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10">
                                            <p:graphicEl>
                                              <a:dgm id="{E3A91CB3-CEF7-4E90-B054-9B3B0EAF5BAF}"/>
                                            </p:graphicEl>
                                          </p:spTgt>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10">
                                            <p:graphicEl>
                                              <a:dgm id="{E3A91CB3-CEF7-4E90-B054-9B3B0EAF5BAF}"/>
                                            </p:graphicEl>
                                          </p:spTgt>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10">
                                            <p:graphicEl>
                                              <a:dgm id="{E3A91CB3-CEF7-4E90-B054-9B3B0EAF5BAF}"/>
                                            </p:graphicEl>
                                          </p:spTgt>
                                        </p:tgtEl>
                                        <p:attrNameLst>
                                          <p:attrName>ppt_y</p:attrName>
                                        </p:attrNameLst>
                                      </p:cBhvr>
                                      <p:tavLst>
                                        <p:tav tm="0" fmla="#ppt_y-sin(pi*$)/81">
                                          <p:val>
                                            <p:fltVal val="0"/>
                                          </p:val>
                                        </p:tav>
                                        <p:tav tm="100000">
                                          <p:val>
                                            <p:fltVal val="1"/>
                                          </p:val>
                                        </p:tav>
                                      </p:tavLst>
                                    </p:anim>
                                    <p:animScale>
                                      <p:cBhvr>
                                        <p:cTn id="57" dur="7">
                                          <p:stCondLst>
                                            <p:cond delay="163"/>
                                          </p:stCondLst>
                                        </p:cTn>
                                        <p:tgtEl>
                                          <p:spTgt spid="10">
                                            <p:graphicEl>
                                              <a:dgm id="{E3A91CB3-CEF7-4E90-B054-9B3B0EAF5BAF}"/>
                                            </p:graphicEl>
                                          </p:spTgt>
                                        </p:tgtEl>
                                      </p:cBhvr>
                                      <p:to x="100000" y="60000"/>
                                    </p:animScale>
                                    <p:animScale>
                                      <p:cBhvr>
                                        <p:cTn id="58" dur="42" decel="50000">
                                          <p:stCondLst>
                                            <p:cond delay="169"/>
                                          </p:stCondLst>
                                        </p:cTn>
                                        <p:tgtEl>
                                          <p:spTgt spid="10">
                                            <p:graphicEl>
                                              <a:dgm id="{E3A91CB3-CEF7-4E90-B054-9B3B0EAF5BAF}"/>
                                            </p:graphicEl>
                                          </p:spTgt>
                                        </p:tgtEl>
                                      </p:cBhvr>
                                      <p:to x="100000" y="100000"/>
                                    </p:animScale>
                                    <p:animScale>
                                      <p:cBhvr>
                                        <p:cTn id="59" dur="7">
                                          <p:stCondLst>
                                            <p:cond delay="328"/>
                                          </p:stCondLst>
                                        </p:cTn>
                                        <p:tgtEl>
                                          <p:spTgt spid="10">
                                            <p:graphicEl>
                                              <a:dgm id="{E3A91CB3-CEF7-4E90-B054-9B3B0EAF5BAF}"/>
                                            </p:graphicEl>
                                          </p:spTgt>
                                        </p:tgtEl>
                                      </p:cBhvr>
                                      <p:to x="100000" y="80000"/>
                                    </p:animScale>
                                    <p:animScale>
                                      <p:cBhvr>
                                        <p:cTn id="60" dur="42" decel="50000">
                                          <p:stCondLst>
                                            <p:cond delay="335"/>
                                          </p:stCondLst>
                                        </p:cTn>
                                        <p:tgtEl>
                                          <p:spTgt spid="10">
                                            <p:graphicEl>
                                              <a:dgm id="{E3A91CB3-CEF7-4E90-B054-9B3B0EAF5BAF}"/>
                                            </p:graphicEl>
                                          </p:spTgt>
                                        </p:tgtEl>
                                      </p:cBhvr>
                                      <p:to x="100000" y="100000"/>
                                    </p:animScale>
                                    <p:animScale>
                                      <p:cBhvr>
                                        <p:cTn id="61" dur="7">
                                          <p:stCondLst>
                                            <p:cond delay="411"/>
                                          </p:stCondLst>
                                        </p:cTn>
                                        <p:tgtEl>
                                          <p:spTgt spid="10">
                                            <p:graphicEl>
                                              <a:dgm id="{E3A91CB3-CEF7-4E90-B054-9B3B0EAF5BAF}"/>
                                            </p:graphicEl>
                                          </p:spTgt>
                                        </p:tgtEl>
                                      </p:cBhvr>
                                      <p:to x="100000" y="90000"/>
                                    </p:animScale>
                                    <p:animScale>
                                      <p:cBhvr>
                                        <p:cTn id="62" dur="42" decel="50000">
                                          <p:stCondLst>
                                            <p:cond delay="417"/>
                                          </p:stCondLst>
                                        </p:cTn>
                                        <p:tgtEl>
                                          <p:spTgt spid="10">
                                            <p:graphicEl>
                                              <a:dgm id="{E3A91CB3-CEF7-4E90-B054-9B3B0EAF5BAF}"/>
                                            </p:graphicEl>
                                          </p:spTgt>
                                        </p:tgtEl>
                                      </p:cBhvr>
                                      <p:to x="100000" y="100000"/>
                                    </p:animScale>
                                    <p:animScale>
                                      <p:cBhvr>
                                        <p:cTn id="63" dur="7">
                                          <p:stCondLst>
                                            <p:cond delay="452"/>
                                          </p:stCondLst>
                                        </p:cTn>
                                        <p:tgtEl>
                                          <p:spTgt spid="10">
                                            <p:graphicEl>
                                              <a:dgm id="{E3A91CB3-CEF7-4E90-B054-9B3B0EAF5BAF}"/>
                                            </p:graphicEl>
                                          </p:spTgt>
                                        </p:tgtEl>
                                      </p:cBhvr>
                                      <p:to x="100000" y="95000"/>
                                    </p:animScale>
                                    <p:animScale>
                                      <p:cBhvr>
                                        <p:cTn id="64" dur="42" decel="50000">
                                          <p:stCondLst>
                                            <p:cond delay="459"/>
                                          </p:stCondLst>
                                        </p:cTn>
                                        <p:tgtEl>
                                          <p:spTgt spid="10">
                                            <p:graphicEl>
                                              <a:dgm id="{E3A91CB3-CEF7-4E90-B054-9B3B0EAF5BAF}"/>
                                            </p:graphicEl>
                                          </p:spTgt>
                                        </p:tgtEl>
                                      </p:cBhvr>
                                      <p:to x="100000" y="100000"/>
                                    </p:animScale>
                                  </p:childTnLst>
                                </p:cTn>
                              </p:par>
                            </p:childTnLst>
                          </p:cTn>
                        </p:par>
                        <p:par>
                          <p:cTn id="65" fill="hold">
                            <p:stCondLst>
                              <p:cond delay="5503"/>
                            </p:stCondLst>
                            <p:childTnLst>
                              <p:par>
                                <p:cTn id="66" presetID="26" presetClass="entr" presetSubtype="0" fill="hold" grpId="0" nodeType="afterEffect">
                                  <p:stCondLst>
                                    <p:cond delay="0"/>
                                  </p:stCondLst>
                                  <p:childTnLst>
                                    <p:set>
                                      <p:cBhvr>
                                        <p:cTn id="67" dur="1" fill="hold">
                                          <p:stCondLst>
                                            <p:cond delay="0"/>
                                          </p:stCondLst>
                                        </p:cTn>
                                        <p:tgtEl>
                                          <p:spTgt spid="10">
                                            <p:graphicEl>
                                              <a:dgm id="{DDBDC5B3-BA07-44EB-B6CA-7E6690AF152B}"/>
                                            </p:graphicEl>
                                          </p:spTgt>
                                        </p:tgtEl>
                                        <p:attrNameLst>
                                          <p:attrName>style.visibility</p:attrName>
                                        </p:attrNameLst>
                                      </p:cBhvr>
                                      <p:to>
                                        <p:strVal val="visible"/>
                                      </p:to>
                                    </p:set>
                                    <p:animEffect transition="in" filter="wipe(down)">
                                      <p:cBhvr>
                                        <p:cTn id="68" dur="145">
                                          <p:stCondLst>
                                            <p:cond delay="0"/>
                                          </p:stCondLst>
                                        </p:cTn>
                                        <p:tgtEl>
                                          <p:spTgt spid="10">
                                            <p:graphicEl>
                                              <a:dgm id="{DDBDC5B3-BA07-44EB-B6CA-7E6690AF152B}"/>
                                            </p:graphicEl>
                                          </p:spTgt>
                                        </p:tgtEl>
                                      </p:cBhvr>
                                    </p:animEffect>
                                    <p:anim calcmode="lin" valueType="num">
                                      <p:cBhvr>
                                        <p:cTn id="69" dur="456" tmFilter="0,0; 0.14,0.36; 0.43,0.73; 0.71,0.91; 1.0,1.0">
                                          <p:stCondLst>
                                            <p:cond delay="0"/>
                                          </p:stCondLst>
                                        </p:cTn>
                                        <p:tgtEl>
                                          <p:spTgt spid="10">
                                            <p:graphicEl>
                                              <a:dgm id="{DDBDC5B3-BA07-44EB-B6CA-7E6690AF152B}"/>
                                            </p:graphicEl>
                                          </p:spTgt>
                                        </p:tgtEl>
                                        <p:attrNameLst>
                                          <p:attrName>ppt_x</p:attrName>
                                        </p:attrNameLst>
                                      </p:cBhvr>
                                      <p:tavLst>
                                        <p:tav tm="0">
                                          <p:val>
                                            <p:strVal val="#ppt_x-0.25"/>
                                          </p:val>
                                        </p:tav>
                                        <p:tav tm="100000">
                                          <p:val>
                                            <p:strVal val="#ppt_x"/>
                                          </p:val>
                                        </p:tav>
                                      </p:tavLst>
                                    </p:anim>
                                    <p:anim calcmode="lin" valueType="num">
                                      <p:cBhvr>
                                        <p:cTn id="70" dur="166" tmFilter="0.0,0.0; 0.25,0.07; 0.50,0.2; 0.75,0.467; 1.0,1.0">
                                          <p:stCondLst>
                                            <p:cond delay="0"/>
                                          </p:stCondLst>
                                        </p:cTn>
                                        <p:tgtEl>
                                          <p:spTgt spid="10">
                                            <p:graphicEl>
                                              <a:dgm id="{DDBDC5B3-BA07-44EB-B6CA-7E6690AF152B}"/>
                                            </p:graphicEl>
                                          </p:spTgt>
                                        </p:tgtEl>
                                        <p:attrNameLst>
                                          <p:attrName>ppt_y</p:attrName>
                                        </p:attrNameLst>
                                      </p:cBhvr>
                                      <p:tavLst>
                                        <p:tav tm="0" fmla="#ppt_y-sin(pi*$)/3">
                                          <p:val>
                                            <p:fltVal val="0.5"/>
                                          </p:val>
                                        </p:tav>
                                        <p:tav tm="100000">
                                          <p:val>
                                            <p:fltVal val="1"/>
                                          </p:val>
                                        </p:tav>
                                      </p:tavLst>
                                    </p:anim>
                                    <p:anim calcmode="lin" valueType="num">
                                      <p:cBhvr>
                                        <p:cTn id="71" dur="166" tmFilter="0, 0; 0.125,0.2665; 0.25,0.4; 0.375,0.465; 0.5,0.5;  0.625,0.535; 0.75,0.6; 0.875,0.7335; 1,1">
                                          <p:stCondLst>
                                            <p:cond delay="166"/>
                                          </p:stCondLst>
                                        </p:cTn>
                                        <p:tgtEl>
                                          <p:spTgt spid="10">
                                            <p:graphicEl>
                                              <a:dgm id="{DDBDC5B3-BA07-44EB-B6CA-7E6690AF152B}"/>
                                            </p:graphicEl>
                                          </p:spTgt>
                                        </p:tgtEl>
                                        <p:attrNameLst>
                                          <p:attrName>ppt_y</p:attrName>
                                        </p:attrNameLst>
                                      </p:cBhvr>
                                      <p:tavLst>
                                        <p:tav tm="0" fmla="#ppt_y-sin(pi*$)/9">
                                          <p:val>
                                            <p:fltVal val="0"/>
                                          </p:val>
                                        </p:tav>
                                        <p:tav tm="100000">
                                          <p:val>
                                            <p:fltVal val="1"/>
                                          </p:val>
                                        </p:tav>
                                      </p:tavLst>
                                    </p:anim>
                                    <p:anim calcmode="lin" valueType="num">
                                      <p:cBhvr>
                                        <p:cTn id="72" dur="83" tmFilter="0, 0; 0.125,0.2665; 0.25,0.4; 0.375,0.465; 0.5,0.5;  0.625,0.535; 0.75,0.6; 0.875,0.7335; 1,1">
                                          <p:stCondLst>
                                            <p:cond delay="331"/>
                                          </p:stCondLst>
                                        </p:cTn>
                                        <p:tgtEl>
                                          <p:spTgt spid="10">
                                            <p:graphicEl>
                                              <a:dgm id="{DDBDC5B3-BA07-44EB-B6CA-7E6690AF152B}"/>
                                            </p:graphicEl>
                                          </p:spTgt>
                                        </p:tgtEl>
                                        <p:attrNameLst>
                                          <p:attrName>ppt_y</p:attrName>
                                        </p:attrNameLst>
                                      </p:cBhvr>
                                      <p:tavLst>
                                        <p:tav tm="0" fmla="#ppt_y-sin(pi*$)/27">
                                          <p:val>
                                            <p:fltVal val="0"/>
                                          </p:val>
                                        </p:tav>
                                        <p:tav tm="100000">
                                          <p:val>
                                            <p:fltVal val="1"/>
                                          </p:val>
                                        </p:tav>
                                      </p:tavLst>
                                    </p:anim>
                                    <p:anim calcmode="lin" valueType="num">
                                      <p:cBhvr>
                                        <p:cTn id="73" dur="41" tmFilter="0, 0; 0.125,0.2665; 0.25,0.4; 0.375,0.465; 0.5,0.5;  0.625,0.535; 0.75,0.6; 0.875,0.7335; 1,1">
                                          <p:stCondLst>
                                            <p:cond delay="414"/>
                                          </p:stCondLst>
                                        </p:cTn>
                                        <p:tgtEl>
                                          <p:spTgt spid="10">
                                            <p:graphicEl>
                                              <a:dgm id="{DDBDC5B3-BA07-44EB-B6CA-7E6690AF152B}"/>
                                            </p:graphicEl>
                                          </p:spTgt>
                                        </p:tgtEl>
                                        <p:attrNameLst>
                                          <p:attrName>ppt_y</p:attrName>
                                        </p:attrNameLst>
                                      </p:cBhvr>
                                      <p:tavLst>
                                        <p:tav tm="0" fmla="#ppt_y-sin(pi*$)/81">
                                          <p:val>
                                            <p:fltVal val="0"/>
                                          </p:val>
                                        </p:tav>
                                        <p:tav tm="100000">
                                          <p:val>
                                            <p:fltVal val="1"/>
                                          </p:val>
                                        </p:tav>
                                      </p:tavLst>
                                    </p:anim>
                                    <p:animScale>
                                      <p:cBhvr>
                                        <p:cTn id="74" dur="7">
                                          <p:stCondLst>
                                            <p:cond delay="163"/>
                                          </p:stCondLst>
                                        </p:cTn>
                                        <p:tgtEl>
                                          <p:spTgt spid="10">
                                            <p:graphicEl>
                                              <a:dgm id="{DDBDC5B3-BA07-44EB-B6CA-7E6690AF152B}"/>
                                            </p:graphicEl>
                                          </p:spTgt>
                                        </p:tgtEl>
                                      </p:cBhvr>
                                      <p:to x="100000" y="60000"/>
                                    </p:animScale>
                                    <p:animScale>
                                      <p:cBhvr>
                                        <p:cTn id="75" dur="42" decel="50000">
                                          <p:stCondLst>
                                            <p:cond delay="169"/>
                                          </p:stCondLst>
                                        </p:cTn>
                                        <p:tgtEl>
                                          <p:spTgt spid="10">
                                            <p:graphicEl>
                                              <a:dgm id="{DDBDC5B3-BA07-44EB-B6CA-7E6690AF152B}"/>
                                            </p:graphicEl>
                                          </p:spTgt>
                                        </p:tgtEl>
                                      </p:cBhvr>
                                      <p:to x="100000" y="100000"/>
                                    </p:animScale>
                                    <p:animScale>
                                      <p:cBhvr>
                                        <p:cTn id="76" dur="7">
                                          <p:stCondLst>
                                            <p:cond delay="328"/>
                                          </p:stCondLst>
                                        </p:cTn>
                                        <p:tgtEl>
                                          <p:spTgt spid="10">
                                            <p:graphicEl>
                                              <a:dgm id="{DDBDC5B3-BA07-44EB-B6CA-7E6690AF152B}"/>
                                            </p:graphicEl>
                                          </p:spTgt>
                                        </p:tgtEl>
                                      </p:cBhvr>
                                      <p:to x="100000" y="80000"/>
                                    </p:animScale>
                                    <p:animScale>
                                      <p:cBhvr>
                                        <p:cTn id="77" dur="42" decel="50000">
                                          <p:stCondLst>
                                            <p:cond delay="335"/>
                                          </p:stCondLst>
                                        </p:cTn>
                                        <p:tgtEl>
                                          <p:spTgt spid="10">
                                            <p:graphicEl>
                                              <a:dgm id="{DDBDC5B3-BA07-44EB-B6CA-7E6690AF152B}"/>
                                            </p:graphicEl>
                                          </p:spTgt>
                                        </p:tgtEl>
                                      </p:cBhvr>
                                      <p:to x="100000" y="100000"/>
                                    </p:animScale>
                                    <p:animScale>
                                      <p:cBhvr>
                                        <p:cTn id="78" dur="7">
                                          <p:stCondLst>
                                            <p:cond delay="411"/>
                                          </p:stCondLst>
                                        </p:cTn>
                                        <p:tgtEl>
                                          <p:spTgt spid="10">
                                            <p:graphicEl>
                                              <a:dgm id="{DDBDC5B3-BA07-44EB-B6CA-7E6690AF152B}"/>
                                            </p:graphicEl>
                                          </p:spTgt>
                                        </p:tgtEl>
                                      </p:cBhvr>
                                      <p:to x="100000" y="90000"/>
                                    </p:animScale>
                                    <p:animScale>
                                      <p:cBhvr>
                                        <p:cTn id="79" dur="42" decel="50000">
                                          <p:stCondLst>
                                            <p:cond delay="417"/>
                                          </p:stCondLst>
                                        </p:cTn>
                                        <p:tgtEl>
                                          <p:spTgt spid="10">
                                            <p:graphicEl>
                                              <a:dgm id="{DDBDC5B3-BA07-44EB-B6CA-7E6690AF152B}"/>
                                            </p:graphicEl>
                                          </p:spTgt>
                                        </p:tgtEl>
                                      </p:cBhvr>
                                      <p:to x="100000" y="100000"/>
                                    </p:animScale>
                                    <p:animScale>
                                      <p:cBhvr>
                                        <p:cTn id="80" dur="7">
                                          <p:stCondLst>
                                            <p:cond delay="452"/>
                                          </p:stCondLst>
                                        </p:cTn>
                                        <p:tgtEl>
                                          <p:spTgt spid="10">
                                            <p:graphicEl>
                                              <a:dgm id="{DDBDC5B3-BA07-44EB-B6CA-7E6690AF152B}"/>
                                            </p:graphicEl>
                                          </p:spTgt>
                                        </p:tgtEl>
                                      </p:cBhvr>
                                      <p:to x="100000" y="95000"/>
                                    </p:animScale>
                                    <p:animScale>
                                      <p:cBhvr>
                                        <p:cTn id="81" dur="42" decel="50000">
                                          <p:stCondLst>
                                            <p:cond delay="459"/>
                                          </p:stCondLst>
                                        </p:cTn>
                                        <p:tgtEl>
                                          <p:spTgt spid="10">
                                            <p:graphicEl>
                                              <a:dgm id="{DDBDC5B3-BA07-44EB-B6CA-7E6690AF152B}"/>
                                            </p:graphicEl>
                                          </p:spTgt>
                                        </p:tgtEl>
                                      </p:cBhvr>
                                      <p:to x="100000" y="100000"/>
                                    </p:animScale>
                                  </p:childTnLst>
                                </p:cTn>
                              </p:par>
                            </p:childTnLst>
                          </p:cTn>
                        </p:par>
                        <p:par>
                          <p:cTn id="82" fill="hold">
                            <p:stCondLst>
                              <p:cond delay="6004"/>
                            </p:stCondLst>
                            <p:childTnLst>
                              <p:par>
                                <p:cTn id="83" presetID="26" presetClass="entr" presetSubtype="0" fill="hold" grpId="0" nodeType="afterEffect">
                                  <p:stCondLst>
                                    <p:cond delay="0"/>
                                  </p:stCondLst>
                                  <p:childTnLst>
                                    <p:set>
                                      <p:cBhvr>
                                        <p:cTn id="84" dur="1" fill="hold">
                                          <p:stCondLst>
                                            <p:cond delay="0"/>
                                          </p:stCondLst>
                                        </p:cTn>
                                        <p:tgtEl>
                                          <p:spTgt spid="10">
                                            <p:graphicEl>
                                              <a:dgm id="{EE8244C1-4DA2-43D8-B56F-E91958C930DC}"/>
                                            </p:graphicEl>
                                          </p:spTgt>
                                        </p:tgtEl>
                                        <p:attrNameLst>
                                          <p:attrName>style.visibility</p:attrName>
                                        </p:attrNameLst>
                                      </p:cBhvr>
                                      <p:to>
                                        <p:strVal val="visible"/>
                                      </p:to>
                                    </p:set>
                                    <p:animEffect transition="in" filter="wipe(down)">
                                      <p:cBhvr>
                                        <p:cTn id="85" dur="145">
                                          <p:stCondLst>
                                            <p:cond delay="0"/>
                                          </p:stCondLst>
                                        </p:cTn>
                                        <p:tgtEl>
                                          <p:spTgt spid="10">
                                            <p:graphicEl>
                                              <a:dgm id="{EE8244C1-4DA2-43D8-B56F-E91958C930DC}"/>
                                            </p:graphicEl>
                                          </p:spTgt>
                                        </p:tgtEl>
                                      </p:cBhvr>
                                    </p:animEffect>
                                    <p:anim calcmode="lin" valueType="num">
                                      <p:cBhvr>
                                        <p:cTn id="86" dur="456" tmFilter="0,0; 0.14,0.36; 0.43,0.73; 0.71,0.91; 1.0,1.0">
                                          <p:stCondLst>
                                            <p:cond delay="0"/>
                                          </p:stCondLst>
                                        </p:cTn>
                                        <p:tgtEl>
                                          <p:spTgt spid="10">
                                            <p:graphicEl>
                                              <a:dgm id="{EE8244C1-4DA2-43D8-B56F-E91958C930DC}"/>
                                            </p:graphicEl>
                                          </p:spTgt>
                                        </p:tgtEl>
                                        <p:attrNameLst>
                                          <p:attrName>ppt_x</p:attrName>
                                        </p:attrNameLst>
                                      </p:cBhvr>
                                      <p:tavLst>
                                        <p:tav tm="0">
                                          <p:val>
                                            <p:strVal val="#ppt_x-0.25"/>
                                          </p:val>
                                        </p:tav>
                                        <p:tav tm="100000">
                                          <p:val>
                                            <p:strVal val="#ppt_x"/>
                                          </p:val>
                                        </p:tav>
                                      </p:tavLst>
                                    </p:anim>
                                    <p:anim calcmode="lin" valueType="num">
                                      <p:cBhvr>
                                        <p:cTn id="87" dur="166" tmFilter="0.0,0.0; 0.25,0.07; 0.50,0.2; 0.75,0.467; 1.0,1.0">
                                          <p:stCondLst>
                                            <p:cond delay="0"/>
                                          </p:stCondLst>
                                        </p:cTn>
                                        <p:tgtEl>
                                          <p:spTgt spid="10">
                                            <p:graphicEl>
                                              <a:dgm id="{EE8244C1-4DA2-43D8-B56F-E91958C930DC}"/>
                                            </p:graphicEl>
                                          </p:spTgt>
                                        </p:tgtEl>
                                        <p:attrNameLst>
                                          <p:attrName>ppt_y</p:attrName>
                                        </p:attrNameLst>
                                      </p:cBhvr>
                                      <p:tavLst>
                                        <p:tav tm="0" fmla="#ppt_y-sin(pi*$)/3">
                                          <p:val>
                                            <p:fltVal val="0.5"/>
                                          </p:val>
                                        </p:tav>
                                        <p:tav tm="100000">
                                          <p:val>
                                            <p:fltVal val="1"/>
                                          </p:val>
                                        </p:tav>
                                      </p:tavLst>
                                    </p:anim>
                                    <p:anim calcmode="lin" valueType="num">
                                      <p:cBhvr>
                                        <p:cTn id="88" dur="166" tmFilter="0, 0; 0.125,0.2665; 0.25,0.4; 0.375,0.465; 0.5,0.5;  0.625,0.535; 0.75,0.6; 0.875,0.7335; 1,1">
                                          <p:stCondLst>
                                            <p:cond delay="166"/>
                                          </p:stCondLst>
                                        </p:cTn>
                                        <p:tgtEl>
                                          <p:spTgt spid="10">
                                            <p:graphicEl>
                                              <a:dgm id="{EE8244C1-4DA2-43D8-B56F-E91958C930DC}"/>
                                            </p:graphicEl>
                                          </p:spTgt>
                                        </p:tgtEl>
                                        <p:attrNameLst>
                                          <p:attrName>ppt_y</p:attrName>
                                        </p:attrNameLst>
                                      </p:cBhvr>
                                      <p:tavLst>
                                        <p:tav tm="0" fmla="#ppt_y-sin(pi*$)/9">
                                          <p:val>
                                            <p:fltVal val="0"/>
                                          </p:val>
                                        </p:tav>
                                        <p:tav tm="100000">
                                          <p:val>
                                            <p:fltVal val="1"/>
                                          </p:val>
                                        </p:tav>
                                      </p:tavLst>
                                    </p:anim>
                                    <p:anim calcmode="lin" valueType="num">
                                      <p:cBhvr>
                                        <p:cTn id="89" dur="83" tmFilter="0, 0; 0.125,0.2665; 0.25,0.4; 0.375,0.465; 0.5,0.5;  0.625,0.535; 0.75,0.6; 0.875,0.7335; 1,1">
                                          <p:stCondLst>
                                            <p:cond delay="331"/>
                                          </p:stCondLst>
                                        </p:cTn>
                                        <p:tgtEl>
                                          <p:spTgt spid="10">
                                            <p:graphicEl>
                                              <a:dgm id="{EE8244C1-4DA2-43D8-B56F-E91958C930DC}"/>
                                            </p:graphicEl>
                                          </p:spTgt>
                                        </p:tgtEl>
                                        <p:attrNameLst>
                                          <p:attrName>ppt_y</p:attrName>
                                        </p:attrNameLst>
                                      </p:cBhvr>
                                      <p:tavLst>
                                        <p:tav tm="0" fmla="#ppt_y-sin(pi*$)/27">
                                          <p:val>
                                            <p:fltVal val="0"/>
                                          </p:val>
                                        </p:tav>
                                        <p:tav tm="100000">
                                          <p:val>
                                            <p:fltVal val="1"/>
                                          </p:val>
                                        </p:tav>
                                      </p:tavLst>
                                    </p:anim>
                                    <p:anim calcmode="lin" valueType="num">
                                      <p:cBhvr>
                                        <p:cTn id="90" dur="41" tmFilter="0, 0; 0.125,0.2665; 0.25,0.4; 0.375,0.465; 0.5,0.5;  0.625,0.535; 0.75,0.6; 0.875,0.7335; 1,1">
                                          <p:stCondLst>
                                            <p:cond delay="414"/>
                                          </p:stCondLst>
                                        </p:cTn>
                                        <p:tgtEl>
                                          <p:spTgt spid="10">
                                            <p:graphicEl>
                                              <a:dgm id="{EE8244C1-4DA2-43D8-B56F-E91958C930DC}"/>
                                            </p:graphicEl>
                                          </p:spTgt>
                                        </p:tgtEl>
                                        <p:attrNameLst>
                                          <p:attrName>ppt_y</p:attrName>
                                        </p:attrNameLst>
                                      </p:cBhvr>
                                      <p:tavLst>
                                        <p:tav tm="0" fmla="#ppt_y-sin(pi*$)/81">
                                          <p:val>
                                            <p:fltVal val="0"/>
                                          </p:val>
                                        </p:tav>
                                        <p:tav tm="100000">
                                          <p:val>
                                            <p:fltVal val="1"/>
                                          </p:val>
                                        </p:tav>
                                      </p:tavLst>
                                    </p:anim>
                                    <p:animScale>
                                      <p:cBhvr>
                                        <p:cTn id="91" dur="7">
                                          <p:stCondLst>
                                            <p:cond delay="163"/>
                                          </p:stCondLst>
                                        </p:cTn>
                                        <p:tgtEl>
                                          <p:spTgt spid="10">
                                            <p:graphicEl>
                                              <a:dgm id="{EE8244C1-4DA2-43D8-B56F-E91958C930DC}"/>
                                            </p:graphicEl>
                                          </p:spTgt>
                                        </p:tgtEl>
                                      </p:cBhvr>
                                      <p:to x="100000" y="60000"/>
                                    </p:animScale>
                                    <p:animScale>
                                      <p:cBhvr>
                                        <p:cTn id="92" dur="42" decel="50000">
                                          <p:stCondLst>
                                            <p:cond delay="169"/>
                                          </p:stCondLst>
                                        </p:cTn>
                                        <p:tgtEl>
                                          <p:spTgt spid="10">
                                            <p:graphicEl>
                                              <a:dgm id="{EE8244C1-4DA2-43D8-B56F-E91958C930DC}"/>
                                            </p:graphicEl>
                                          </p:spTgt>
                                        </p:tgtEl>
                                      </p:cBhvr>
                                      <p:to x="100000" y="100000"/>
                                    </p:animScale>
                                    <p:animScale>
                                      <p:cBhvr>
                                        <p:cTn id="93" dur="7">
                                          <p:stCondLst>
                                            <p:cond delay="328"/>
                                          </p:stCondLst>
                                        </p:cTn>
                                        <p:tgtEl>
                                          <p:spTgt spid="10">
                                            <p:graphicEl>
                                              <a:dgm id="{EE8244C1-4DA2-43D8-B56F-E91958C930DC}"/>
                                            </p:graphicEl>
                                          </p:spTgt>
                                        </p:tgtEl>
                                      </p:cBhvr>
                                      <p:to x="100000" y="80000"/>
                                    </p:animScale>
                                    <p:animScale>
                                      <p:cBhvr>
                                        <p:cTn id="94" dur="42" decel="50000">
                                          <p:stCondLst>
                                            <p:cond delay="335"/>
                                          </p:stCondLst>
                                        </p:cTn>
                                        <p:tgtEl>
                                          <p:spTgt spid="10">
                                            <p:graphicEl>
                                              <a:dgm id="{EE8244C1-4DA2-43D8-B56F-E91958C930DC}"/>
                                            </p:graphicEl>
                                          </p:spTgt>
                                        </p:tgtEl>
                                      </p:cBhvr>
                                      <p:to x="100000" y="100000"/>
                                    </p:animScale>
                                    <p:animScale>
                                      <p:cBhvr>
                                        <p:cTn id="95" dur="7">
                                          <p:stCondLst>
                                            <p:cond delay="411"/>
                                          </p:stCondLst>
                                        </p:cTn>
                                        <p:tgtEl>
                                          <p:spTgt spid="10">
                                            <p:graphicEl>
                                              <a:dgm id="{EE8244C1-4DA2-43D8-B56F-E91958C930DC}"/>
                                            </p:graphicEl>
                                          </p:spTgt>
                                        </p:tgtEl>
                                      </p:cBhvr>
                                      <p:to x="100000" y="90000"/>
                                    </p:animScale>
                                    <p:animScale>
                                      <p:cBhvr>
                                        <p:cTn id="96" dur="42" decel="50000">
                                          <p:stCondLst>
                                            <p:cond delay="417"/>
                                          </p:stCondLst>
                                        </p:cTn>
                                        <p:tgtEl>
                                          <p:spTgt spid="10">
                                            <p:graphicEl>
                                              <a:dgm id="{EE8244C1-4DA2-43D8-B56F-E91958C930DC}"/>
                                            </p:graphicEl>
                                          </p:spTgt>
                                        </p:tgtEl>
                                      </p:cBhvr>
                                      <p:to x="100000" y="100000"/>
                                    </p:animScale>
                                    <p:animScale>
                                      <p:cBhvr>
                                        <p:cTn id="97" dur="7">
                                          <p:stCondLst>
                                            <p:cond delay="452"/>
                                          </p:stCondLst>
                                        </p:cTn>
                                        <p:tgtEl>
                                          <p:spTgt spid="10">
                                            <p:graphicEl>
                                              <a:dgm id="{EE8244C1-4DA2-43D8-B56F-E91958C930DC}"/>
                                            </p:graphicEl>
                                          </p:spTgt>
                                        </p:tgtEl>
                                      </p:cBhvr>
                                      <p:to x="100000" y="95000"/>
                                    </p:animScale>
                                    <p:animScale>
                                      <p:cBhvr>
                                        <p:cTn id="98" dur="42" decel="50000">
                                          <p:stCondLst>
                                            <p:cond delay="459"/>
                                          </p:stCondLst>
                                        </p:cTn>
                                        <p:tgtEl>
                                          <p:spTgt spid="10">
                                            <p:graphicEl>
                                              <a:dgm id="{EE8244C1-4DA2-43D8-B56F-E91958C930DC}"/>
                                            </p:graphicEl>
                                          </p:spTgt>
                                        </p:tgtEl>
                                      </p:cBhvr>
                                      <p:to x="100000" y="100000"/>
                                    </p:animScale>
                                  </p:childTnLst>
                                </p:cTn>
                              </p:par>
                            </p:childTnLst>
                          </p:cTn>
                        </p:par>
                        <p:par>
                          <p:cTn id="99" fill="hold">
                            <p:stCondLst>
                              <p:cond delay="6505"/>
                            </p:stCondLst>
                            <p:childTnLst>
                              <p:par>
                                <p:cTn id="100" presetID="26" presetClass="entr" presetSubtype="0" fill="hold" grpId="0" nodeType="afterEffect">
                                  <p:stCondLst>
                                    <p:cond delay="0"/>
                                  </p:stCondLst>
                                  <p:childTnLst>
                                    <p:set>
                                      <p:cBhvr>
                                        <p:cTn id="101" dur="1" fill="hold">
                                          <p:stCondLst>
                                            <p:cond delay="0"/>
                                          </p:stCondLst>
                                        </p:cTn>
                                        <p:tgtEl>
                                          <p:spTgt spid="10">
                                            <p:graphicEl>
                                              <a:dgm id="{38804B85-540E-4615-9E86-24A02307668C}"/>
                                            </p:graphicEl>
                                          </p:spTgt>
                                        </p:tgtEl>
                                        <p:attrNameLst>
                                          <p:attrName>style.visibility</p:attrName>
                                        </p:attrNameLst>
                                      </p:cBhvr>
                                      <p:to>
                                        <p:strVal val="visible"/>
                                      </p:to>
                                    </p:set>
                                    <p:animEffect transition="in" filter="wipe(down)">
                                      <p:cBhvr>
                                        <p:cTn id="102" dur="145">
                                          <p:stCondLst>
                                            <p:cond delay="0"/>
                                          </p:stCondLst>
                                        </p:cTn>
                                        <p:tgtEl>
                                          <p:spTgt spid="10">
                                            <p:graphicEl>
                                              <a:dgm id="{38804B85-540E-4615-9E86-24A02307668C}"/>
                                            </p:graphicEl>
                                          </p:spTgt>
                                        </p:tgtEl>
                                      </p:cBhvr>
                                    </p:animEffect>
                                    <p:anim calcmode="lin" valueType="num">
                                      <p:cBhvr>
                                        <p:cTn id="103" dur="456" tmFilter="0,0; 0.14,0.36; 0.43,0.73; 0.71,0.91; 1.0,1.0">
                                          <p:stCondLst>
                                            <p:cond delay="0"/>
                                          </p:stCondLst>
                                        </p:cTn>
                                        <p:tgtEl>
                                          <p:spTgt spid="10">
                                            <p:graphicEl>
                                              <a:dgm id="{38804B85-540E-4615-9E86-24A02307668C}"/>
                                            </p:graphicEl>
                                          </p:spTgt>
                                        </p:tgtEl>
                                        <p:attrNameLst>
                                          <p:attrName>ppt_x</p:attrName>
                                        </p:attrNameLst>
                                      </p:cBhvr>
                                      <p:tavLst>
                                        <p:tav tm="0">
                                          <p:val>
                                            <p:strVal val="#ppt_x-0.25"/>
                                          </p:val>
                                        </p:tav>
                                        <p:tav tm="100000">
                                          <p:val>
                                            <p:strVal val="#ppt_x"/>
                                          </p:val>
                                        </p:tav>
                                      </p:tavLst>
                                    </p:anim>
                                    <p:anim calcmode="lin" valueType="num">
                                      <p:cBhvr>
                                        <p:cTn id="104" dur="166" tmFilter="0.0,0.0; 0.25,0.07; 0.50,0.2; 0.75,0.467; 1.0,1.0">
                                          <p:stCondLst>
                                            <p:cond delay="0"/>
                                          </p:stCondLst>
                                        </p:cTn>
                                        <p:tgtEl>
                                          <p:spTgt spid="10">
                                            <p:graphicEl>
                                              <a:dgm id="{38804B85-540E-4615-9E86-24A02307668C}"/>
                                            </p:graphicEl>
                                          </p:spTgt>
                                        </p:tgtEl>
                                        <p:attrNameLst>
                                          <p:attrName>ppt_y</p:attrName>
                                        </p:attrNameLst>
                                      </p:cBhvr>
                                      <p:tavLst>
                                        <p:tav tm="0" fmla="#ppt_y-sin(pi*$)/3">
                                          <p:val>
                                            <p:fltVal val="0.5"/>
                                          </p:val>
                                        </p:tav>
                                        <p:tav tm="100000">
                                          <p:val>
                                            <p:fltVal val="1"/>
                                          </p:val>
                                        </p:tav>
                                      </p:tavLst>
                                    </p:anim>
                                    <p:anim calcmode="lin" valueType="num">
                                      <p:cBhvr>
                                        <p:cTn id="105" dur="166" tmFilter="0, 0; 0.125,0.2665; 0.25,0.4; 0.375,0.465; 0.5,0.5;  0.625,0.535; 0.75,0.6; 0.875,0.7335; 1,1">
                                          <p:stCondLst>
                                            <p:cond delay="166"/>
                                          </p:stCondLst>
                                        </p:cTn>
                                        <p:tgtEl>
                                          <p:spTgt spid="10">
                                            <p:graphicEl>
                                              <a:dgm id="{38804B85-540E-4615-9E86-24A02307668C}"/>
                                            </p:graphicEl>
                                          </p:spTgt>
                                        </p:tgtEl>
                                        <p:attrNameLst>
                                          <p:attrName>ppt_y</p:attrName>
                                        </p:attrNameLst>
                                      </p:cBhvr>
                                      <p:tavLst>
                                        <p:tav tm="0" fmla="#ppt_y-sin(pi*$)/9">
                                          <p:val>
                                            <p:fltVal val="0"/>
                                          </p:val>
                                        </p:tav>
                                        <p:tav tm="100000">
                                          <p:val>
                                            <p:fltVal val="1"/>
                                          </p:val>
                                        </p:tav>
                                      </p:tavLst>
                                    </p:anim>
                                    <p:anim calcmode="lin" valueType="num">
                                      <p:cBhvr>
                                        <p:cTn id="106" dur="83" tmFilter="0, 0; 0.125,0.2665; 0.25,0.4; 0.375,0.465; 0.5,0.5;  0.625,0.535; 0.75,0.6; 0.875,0.7335; 1,1">
                                          <p:stCondLst>
                                            <p:cond delay="331"/>
                                          </p:stCondLst>
                                        </p:cTn>
                                        <p:tgtEl>
                                          <p:spTgt spid="10">
                                            <p:graphicEl>
                                              <a:dgm id="{38804B85-540E-4615-9E86-24A02307668C}"/>
                                            </p:graphicEl>
                                          </p:spTgt>
                                        </p:tgtEl>
                                        <p:attrNameLst>
                                          <p:attrName>ppt_y</p:attrName>
                                        </p:attrNameLst>
                                      </p:cBhvr>
                                      <p:tavLst>
                                        <p:tav tm="0" fmla="#ppt_y-sin(pi*$)/27">
                                          <p:val>
                                            <p:fltVal val="0"/>
                                          </p:val>
                                        </p:tav>
                                        <p:tav tm="100000">
                                          <p:val>
                                            <p:fltVal val="1"/>
                                          </p:val>
                                        </p:tav>
                                      </p:tavLst>
                                    </p:anim>
                                    <p:anim calcmode="lin" valueType="num">
                                      <p:cBhvr>
                                        <p:cTn id="107" dur="41" tmFilter="0, 0; 0.125,0.2665; 0.25,0.4; 0.375,0.465; 0.5,0.5;  0.625,0.535; 0.75,0.6; 0.875,0.7335; 1,1">
                                          <p:stCondLst>
                                            <p:cond delay="414"/>
                                          </p:stCondLst>
                                        </p:cTn>
                                        <p:tgtEl>
                                          <p:spTgt spid="10">
                                            <p:graphicEl>
                                              <a:dgm id="{38804B85-540E-4615-9E86-24A02307668C}"/>
                                            </p:graphicEl>
                                          </p:spTgt>
                                        </p:tgtEl>
                                        <p:attrNameLst>
                                          <p:attrName>ppt_y</p:attrName>
                                        </p:attrNameLst>
                                      </p:cBhvr>
                                      <p:tavLst>
                                        <p:tav tm="0" fmla="#ppt_y-sin(pi*$)/81">
                                          <p:val>
                                            <p:fltVal val="0"/>
                                          </p:val>
                                        </p:tav>
                                        <p:tav tm="100000">
                                          <p:val>
                                            <p:fltVal val="1"/>
                                          </p:val>
                                        </p:tav>
                                      </p:tavLst>
                                    </p:anim>
                                    <p:animScale>
                                      <p:cBhvr>
                                        <p:cTn id="108" dur="7">
                                          <p:stCondLst>
                                            <p:cond delay="163"/>
                                          </p:stCondLst>
                                        </p:cTn>
                                        <p:tgtEl>
                                          <p:spTgt spid="10">
                                            <p:graphicEl>
                                              <a:dgm id="{38804B85-540E-4615-9E86-24A02307668C}"/>
                                            </p:graphicEl>
                                          </p:spTgt>
                                        </p:tgtEl>
                                      </p:cBhvr>
                                      <p:to x="100000" y="60000"/>
                                    </p:animScale>
                                    <p:animScale>
                                      <p:cBhvr>
                                        <p:cTn id="109" dur="42" decel="50000">
                                          <p:stCondLst>
                                            <p:cond delay="169"/>
                                          </p:stCondLst>
                                        </p:cTn>
                                        <p:tgtEl>
                                          <p:spTgt spid="10">
                                            <p:graphicEl>
                                              <a:dgm id="{38804B85-540E-4615-9E86-24A02307668C}"/>
                                            </p:graphicEl>
                                          </p:spTgt>
                                        </p:tgtEl>
                                      </p:cBhvr>
                                      <p:to x="100000" y="100000"/>
                                    </p:animScale>
                                    <p:animScale>
                                      <p:cBhvr>
                                        <p:cTn id="110" dur="7">
                                          <p:stCondLst>
                                            <p:cond delay="328"/>
                                          </p:stCondLst>
                                        </p:cTn>
                                        <p:tgtEl>
                                          <p:spTgt spid="10">
                                            <p:graphicEl>
                                              <a:dgm id="{38804B85-540E-4615-9E86-24A02307668C}"/>
                                            </p:graphicEl>
                                          </p:spTgt>
                                        </p:tgtEl>
                                      </p:cBhvr>
                                      <p:to x="100000" y="80000"/>
                                    </p:animScale>
                                    <p:animScale>
                                      <p:cBhvr>
                                        <p:cTn id="111" dur="42" decel="50000">
                                          <p:stCondLst>
                                            <p:cond delay="335"/>
                                          </p:stCondLst>
                                        </p:cTn>
                                        <p:tgtEl>
                                          <p:spTgt spid="10">
                                            <p:graphicEl>
                                              <a:dgm id="{38804B85-540E-4615-9E86-24A02307668C}"/>
                                            </p:graphicEl>
                                          </p:spTgt>
                                        </p:tgtEl>
                                      </p:cBhvr>
                                      <p:to x="100000" y="100000"/>
                                    </p:animScale>
                                    <p:animScale>
                                      <p:cBhvr>
                                        <p:cTn id="112" dur="7">
                                          <p:stCondLst>
                                            <p:cond delay="411"/>
                                          </p:stCondLst>
                                        </p:cTn>
                                        <p:tgtEl>
                                          <p:spTgt spid="10">
                                            <p:graphicEl>
                                              <a:dgm id="{38804B85-540E-4615-9E86-24A02307668C}"/>
                                            </p:graphicEl>
                                          </p:spTgt>
                                        </p:tgtEl>
                                      </p:cBhvr>
                                      <p:to x="100000" y="90000"/>
                                    </p:animScale>
                                    <p:animScale>
                                      <p:cBhvr>
                                        <p:cTn id="113" dur="42" decel="50000">
                                          <p:stCondLst>
                                            <p:cond delay="417"/>
                                          </p:stCondLst>
                                        </p:cTn>
                                        <p:tgtEl>
                                          <p:spTgt spid="10">
                                            <p:graphicEl>
                                              <a:dgm id="{38804B85-540E-4615-9E86-24A02307668C}"/>
                                            </p:graphicEl>
                                          </p:spTgt>
                                        </p:tgtEl>
                                      </p:cBhvr>
                                      <p:to x="100000" y="100000"/>
                                    </p:animScale>
                                    <p:animScale>
                                      <p:cBhvr>
                                        <p:cTn id="114" dur="7">
                                          <p:stCondLst>
                                            <p:cond delay="452"/>
                                          </p:stCondLst>
                                        </p:cTn>
                                        <p:tgtEl>
                                          <p:spTgt spid="10">
                                            <p:graphicEl>
                                              <a:dgm id="{38804B85-540E-4615-9E86-24A02307668C}"/>
                                            </p:graphicEl>
                                          </p:spTgt>
                                        </p:tgtEl>
                                      </p:cBhvr>
                                      <p:to x="100000" y="95000"/>
                                    </p:animScale>
                                    <p:animScale>
                                      <p:cBhvr>
                                        <p:cTn id="115" dur="42" decel="50000">
                                          <p:stCondLst>
                                            <p:cond delay="459"/>
                                          </p:stCondLst>
                                        </p:cTn>
                                        <p:tgtEl>
                                          <p:spTgt spid="10">
                                            <p:graphicEl>
                                              <a:dgm id="{38804B85-540E-4615-9E86-24A02307668C}"/>
                                            </p:graphicEl>
                                          </p:spTgt>
                                        </p:tgtEl>
                                      </p:cBhvr>
                                      <p:to x="100000" y="100000"/>
                                    </p:animScale>
                                  </p:childTnLst>
                                </p:cTn>
                              </p:par>
                            </p:childTnLst>
                          </p:cTn>
                        </p:par>
                        <p:par>
                          <p:cTn id="116" fill="hold">
                            <p:stCondLst>
                              <p:cond delay="7006"/>
                            </p:stCondLst>
                            <p:childTnLst>
                              <p:par>
                                <p:cTn id="117" presetID="26" presetClass="entr" presetSubtype="0" fill="hold" grpId="0" nodeType="afterEffect">
                                  <p:stCondLst>
                                    <p:cond delay="0"/>
                                  </p:stCondLst>
                                  <p:childTnLst>
                                    <p:set>
                                      <p:cBhvr>
                                        <p:cTn id="118" dur="1" fill="hold">
                                          <p:stCondLst>
                                            <p:cond delay="0"/>
                                          </p:stCondLst>
                                        </p:cTn>
                                        <p:tgtEl>
                                          <p:spTgt spid="10">
                                            <p:graphicEl>
                                              <a:dgm id="{92ED0851-C0D4-4EC5-B832-18304B43B2A4}"/>
                                            </p:graphicEl>
                                          </p:spTgt>
                                        </p:tgtEl>
                                        <p:attrNameLst>
                                          <p:attrName>style.visibility</p:attrName>
                                        </p:attrNameLst>
                                      </p:cBhvr>
                                      <p:to>
                                        <p:strVal val="visible"/>
                                      </p:to>
                                    </p:set>
                                    <p:animEffect transition="in" filter="wipe(down)">
                                      <p:cBhvr>
                                        <p:cTn id="119" dur="145">
                                          <p:stCondLst>
                                            <p:cond delay="0"/>
                                          </p:stCondLst>
                                        </p:cTn>
                                        <p:tgtEl>
                                          <p:spTgt spid="10">
                                            <p:graphicEl>
                                              <a:dgm id="{92ED0851-C0D4-4EC5-B832-18304B43B2A4}"/>
                                            </p:graphicEl>
                                          </p:spTgt>
                                        </p:tgtEl>
                                      </p:cBhvr>
                                    </p:animEffect>
                                    <p:anim calcmode="lin" valueType="num">
                                      <p:cBhvr>
                                        <p:cTn id="120" dur="456" tmFilter="0,0; 0.14,0.36; 0.43,0.73; 0.71,0.91; 1.0,1.0">
                                          <p:stCondLst>
                                            <p:cond delay="0"/>
                                          </p:stCondLst>
                                        </p:cTn>
                                        <p:tgtEl>
                                          <p:spTgt spid="10">
                                            <p:graphicEl>
                                              <a:dgm id="{92ED0851-C0D4-4EC5-B832-18304B43B2A4}"/>
                                            </p:graphicEl>
                                          </p:spTgt>
                                        </p:tgtEl>
                                        <p:attrNameLst>
                                          <p:attrName>ppt_x</p:attrName>
                                        </p:attrNameLst>
                                      </p:cBhvr>
                                      <p:tavLst>
                                        <p:tav tm="0">
                                          <p:val>
                                            <p:strVal val="#ppt_x-0.25"/>
                                          </p:val>
                                        </p:tav>
                                        <p:tav tm="100000">
                                          <p:val>
                                            <p:strVal val="#ppt_x"/>
                                          </p:val>
                                        </p:tav>
                                      </p:tavLst>
                                    </p:anim>
                                    <p:anim calcmode="lin" valueType="num">
                                      <p:cBhvr>
                                        <p:cTn id="121" dur="166" tmFilter="0.0,0.0; 0.25,0.07; 0.50,0.2; 0.75,0.467; 1.0,1.0">
                                          <p:stCondLst>
                                            <p:cond delay="0"/>
                                          </p:stCondLst>
                                        </p:cTn>
                                        <p:tgtEl>
                                          <p:spTgt spid="10">
                                            <p:graphicEl>
                                              <a:dgm id="{92ED0851-C0D4-4EC5-B832-18304B43B2A4}"/>
                                            </p:graphicEl>
                                          </p:spTgt>
                                        </p:tgtEl>
                                        <p:attrNameLst>
                                          <p:attrName>ppt_y</p:attrName>
                                        </p:attrNameLst>
                                      </p:cBhvr>
                                      <p:tavLst>
                                        <p:tav tm="0" fmla="#ppt_y-sin(pi*$)/3">
                                          <p:val>
                                            <p:fltVal val="0.5"/>
                                          </p:val>
                                        </p:tav>
                                        <p:tav tm="100000">
                                          <p:val>
                                            <p:fltVal val="1"/>
                                          </p:val>
                                        </p:tav>
                                      </p:tavLst>
                                    </p:anim>
                                    <p:anim calcmode="lin" valueType="num">
                                      <p:cBhvr>
                                        <p:cTn id="122" dur="166" tmFilter="0, 0; 0.125,0.2665; 0.25,0.4; 0.375,0.465; 0.5,0.5;  0.625,0.535; 0.75,0.6; 0.875,0.7335; 1,1">
                                          <p:stCondLst>
                                            <p:cond delay="166"/>
                                          </p:stCondLst>
                                        </p:cTn>
                                        <p:tgtEl>
                                          <p:spTgt spid="10">
                                            <p:graphicEl>
                                              <a:dgm id="{92ED0851-C0D4-4EC5-B832-18304B43B2A4}"/>
                                            </p:graphicEl>
                                          </p:spTgt>
                                        </p:tgtEl>
                                        <p:attrNameLst>
                                          <p:attrName>ppt_y</p:attrName>
                                        </p:attrNameLst>
                                      </p:cBhvr>
                                      <p:tavLst>
                                        <p:tav tm="0" fmla="#ppt_y-sin(pi*$)/9">
                                          <p:val>
                                            <p:fltVal val="0"/>
                                          </p:val>
                                        </p:tav>
                                        <p:tav tm="100000">
                                          <p:val>
                                            <p:fltVal val="1"/>
                                          </p:val>
                                        </p:tav>
                                      </p:tavLst>
                                    </p:anim>
                                    <p:anim calcmode="lin" valueType="num">
                                      <p:cBhvr>
                                        <p:cTn id="123" dur="83" tmFilter="0, 0; 0.125,0.2665; 0.25,0.4; 0.375,0.465; 0.5,0.5;  0.625,0.535; 0.75,0.6; 0.875,0.7335; 1,1">
                                          <p:stCondLst>
                                            <p:cond delay="331"/>
                                          </p:stCondLst>
                                        </p:cTn>
                                        <p:tgtEl>
                                          <p:spTgt spid="10">
                                            <p:graphicEl>
                                              <a:dgm id="{92ED0851-C0D4-4EC5-B832-18304B43B2A4}"/>
                                            </p:graphicEl>
                                          </p:spTgt>
                                        </p:tgtEl>
                                        <p:attrNameLst>
                                          <p:attrName>ppt_y</p:attrName>
                                        </p:attrNameLst>
                                      </p:cBhvr>
                                      <p:tavLst>
                                        <p:tav tm="0" fmla="#ppt_y-sin(pi*$)/27">
                                          <p:val>
                                            <p:fltVal val="0"/>
                                          </p:val>
                                        </p:tav>
                                        <p:tav tm="100000">
                                          <p:val>
                                            <p:fltVal val="1"/>
                                          </p:val>
                                        </p:tav>
                                      </p:tavLst>
                                    </p:anim>
                                    <p:anim calcmode="lin" valueType="num">
                                      <p:cBhvr>
                                        <p:cTn id="124" dur="41" tmFilter="0, 0; 0.125,0.2665; 0.25,0.4; 0.375,0.465; 0.5,0.5;  0.625,0.535; 0.75,0.6; 0.875,0.7335; 1,1">
                                          <p:stCondLst>
                                            <p:cond delay="414"/>
                                          </p:stCondLst>
                                        </p:cTn>
                                        <p:tgtEl>
                                          <p:spTgt spid="10">
                                            <p:graphicEl>
                                              <a:dgm id="{92ED0851-C0D4-4EC5-B832-18304B43B2A4}"/>
                                            </p:graphicEl>
                                          </p:spTgt>
                                        </p:tgtEl>
                                        <p:attrNameLst>
                                          <p:attrName>ppt_y</p:attrName>
                                        </p:attrNameLst>
                                      </p:cBhvr>
                                      <p:tavLst>
                                        <p:tav tm="0" fmla="#ppt_y-sin(pi*$)/81">
                                          <p:val>
                                            <p:fltVal val="0"/>
                                          </p:val>
                                        </p:tav>
                                        <p:tav tm="100000">
                                          <p:val>
                                            <p:fltVal val="1"/>
                                          </p:val>
                                        </p:tav>
                                      </p:tavLst>
                                    </p:anim>
                                    <p:animScale>
                                      <p:cBhvr>
                                        <p:cTn id="125" dur="7">
                                          <p:stCondLst>
                                            <p:cond delay="163"/>
                                          </p:stCondLst>
                                        </p:cTn>
                                        <p:tgtEl>
                                          <p:spTgt spid="10">
                                            <p:graphicEl>
                                              <a:dgm id="{92ED0851-C0D4-4EC5-B832-18304B43B2A4}"/>
                                            </p:graphicEl>
                                          </p:spTgt>
                                        </p:tgtEl>
                                      </p:cBhvr>
                                      <p:to x="100000" y="60000"/>
                                    </p:animScale>
                                    <p:animScale>
                                      <p:cBhvr>
                                        <p:cTn id="126" dur="42" decel="50000">
                                          <p:stCondLst>
                                            <p:cond delay="169"/>
                                          </p:stCondLst>
                                        </p:cTn>
                                        <p:tgtEl>
                                          <p:spTgt spid="10">
                                            <p:graphicEl>
                                              <a:dgm id="{92ED0851-C0D4-4EC5-B832-18304B43B2A4}"/>
                                            </p:graphicEl>
                                          </p:spTgt>
                                        </p:tgtEl>
                                      </p:cBhvr>
                                      <p:to x="100000" y="100000"/>
                                    </p:animScale>
                                    <p:animScale>
                                      <p:cBhvr>
                                        <p:cTn id="127" dur="7">
                                          <p:stCondLst>
                                            <p:cond delay="328"/>
                                          </p:stCondLst>
                                        </p:cTn>
                                        <p:tgtEl>
                                          <p:spTgt spid="10">
                                            <p:graphicEl>
                                              <a:dgm id="{92ED0851-C0D4-4EC5-B832-18304B43B2A4}"/>
                                            </p:graphicEl>
                                          </p:spTgt>
                                        </p:tgtEl>
                                      </p:cBhvr>
                                      <p:to x="100000" y="80000"/>
                                    </p:animScale>
                                    <p:animScale>
                                      <p:cBhvr>
                                        <p:cTn id="128" dur="42" decel="50000">
                                          <p:stCondLst>
                                            <p:cond delay="335"/>
                                          </p:stCondLst>
                                        </p:cTn>
                                        <p:tgtEl>
                                          <p:spTgt spid="10">
                                            <p:graphicEl>
                                              <a:dgm id="{92ED0851-C0D4-4EC5-B832-18304B43B2A4}"/>
                                            </p:graphicEl>
                                          </p:spTgt>
                                        </p:tgtEl>
                                      </p:cBhvr>
                                      <p:to x="100000" y="100000"/>
                                    </p:animScale>
                                    <p:animScale>
                                      <p:cBhvr>
                                        <p:cTn id="129" dur="7">
                                          <p:stCondLst>
                                            <p:cond delay="411"/>
                                          </p:stCondLst>
                                        </p:cTn>
                                        <p:tgtEl>
                                          <p:spTgt spid="10">
                                            <p:graphicEl>
                                              <a:dgm id="{92ED0851-C0D4-4EC5-B832-18304B43B2A4}"/>
                                            </p:graphicEl>
                                          </p:spTgt>
                                        </p:tgtEl>
                                      </p:cBhvr>
                                      <p:to x="100000" y="90000"/>
                                    </p:animScale>
                                    <p:animScale>
                                      <p:cBhvr>
                                        <p:cTn id="130" dur="42" decel="50000">
                                          <p:stCondLst>
                                            <p:cond delay="417"/>
                                          </p:stCondLst>
                                        </p:cTn>
                                        <p:tgtEl>
                                          <p:spTgt spid="10">
                                            <p:graphicEl>
                                              <a:dgm id="{92ED0851-C0D4-4EC5-B832-18304B43B2A4}"/>
                                            </p:graphicEl>
                                          </p:spTgt>
                                        </p:tgtEl>
                                      </p:cBhvr>
                                      <p:to x="100000" y="100000"/>
                                    </p:animScale>
                                    <p:animScale>
                                      <p:cBhvr>
                                        <p:cTn id="131" dur="7">
                                          <p:stCondLst>
                                            <p:cond delay="452"/>
                                          </p:stCondLst>
                                        </p:cTn>
                                        <p:tgtEl>
                                          <p:spTgt spid="10">
                                            <p:graphicEl>
                                              <a:dgm id="{92ED0851-C0D4-4EC5-B832-18304B43B2A4}"/>
                                            </p:graphicEl>
                                          </p:spTgt>
                                        </p:tgtEl>
                                      </p:cBhvr>
                                      <p:to x="100000" y="95000"/>
                                    </p:animScale>
                                    <p:animScale>
                                      <p:cBhvr>
                                        <p:cTn id="132" dur="42" decel="50000">
                                          <p:stCondLst>
                                            <p:cond delay="459"/>
                                          </p:stCondLst>
                                        </p:cTn>
                                        <p:tgtEl>
                                          <p:spTgt spid="10">
                                            <p:graphicEl>
                                              <a:dgm id="{92ED0851-C0D4-4EC5-B832-18304B43B2A4}"/>
                                            </p:graphicEl>
                                          </p:spTgt>
                                        </p:tgtEl>
                                      </p:cBhvr>
                                      <p:to x="100000" y="100000"/>
                                    </p:animScale>
                                  </p:childTnLst>
                                </p:cTn>
                              </p:par>
                            </p:childTnLst>
                          </p:cTn>
                        </p:par>
                        <p:par>
                          <p:cTn id="133" fill="hold">
                            <p:stCondLst>
                              <p:cond delay="7507"/>
                            </p:stCondLst>
                            <p:childTnLst>
                              <p:par>
                                <p:cTn id="134" presetID="26" presetClass="entr" presetSubtype="0" fill="hold" grpId="0" nodeType="afterEffect">
                                  <p:stCondLst>
                                    <p:cond delay="0"/>
                                  </p:stCondLst>
                                  <p:childTnLst>
                                    <p:set>
                                      <p:cBhvr>
                                        <p:cTn id="135" dur="1" fill="hold">
                                          <p:stCondLst>
                                            <p:cond delay="0"/>
                                          </p:stCondLst>
                                        </p:cTn>
                                        <p:tgtEl>
                                          <p:spTgt spid="10">
                                            <p:graphicEl>
                                              <a:dgm id="{DE38ADD6-173E-44AB-ADA1-8900EDA45E15}"/>
                                            </p:graphicEl>
                                          </p:spTgt>
                                        </p:tgtEl>
                                        <p:attrNameLst>
                                          <p:attrName>style.visibility</p:attrName>
                                        </p:attrNameLst>
                                      </p:cBhvr>
                                      <p:to>
                                        <p:strVal val="visible"/>
                                      </p:to>
                                    </p:set>
                                    <p:animEffect transition="in" filter="wipe(down)">
                                      <p:cBhvr>
                                        <p:cTn id="136" dur="145">
                                          <p:stCondLst>
                                            <p:cond delay="0"/>
                                          </p:stCondLst>
                                        </p:cTn>
                                        <p:tgtEl>
                                          <p:spTgt spid="10">
                                            <p:graphicEl>
                                              <a:dgm id="{DE38ADD6-173E-44AB-ADA1-8900EDA45E15}"/>
                                            </p:graphicEl>
                                          </p:spTgt>
                                        </p:tgtEl>
                                      </p:cBhvr>
                                    </p:animEffect>
                                    <p:anim calcmode="lin" valueType="num">
                                      <p:cBhvr>
                                        <p:cTn id="137" dur="456" tmFilter="0,0; 0.14,0.36; 0.43,0.73; 0.71,0.91; 1.0,1.0">
                                          <p:stCondLst>
                                            <p:cond delay="0"/>
                                          </p:stCondLst>
                                        </p:cTn>
                                        <p:tgtEl>
                                          <p:spTgt spid="10">
                                            <p:graphicEl>
                                              <a:dgm id="{DE38ADD6-173E-44AB-ADA1-8900EDA45E15}"/>
                                            </p:graphicEl>
                                          </p:spTgt>
                                        </p:tgtEl>
                                        <p:attrNameLst>
                                          <p:attrName>ppt_x</p:attrName>
                                        </p:attrNameLst>
                                      </p:cBhvr>
                                      <p:tavLst>
                                        <p:tav tm="0">
                                          <p:val>
                                            <p:strVal val="#ppt_x-0.25"/>
                                          </p:val>
                                        </p:tav>
                                        <p:tav tm="100000">
                                          <p:val>
                                            <p:strVal val="#ppt_x"/>
                                          </p:val>
                                        </p:tav>
                                      </p:tavLst>
                                    </p:anim>
                                    <p:anim calcmode="lin" valueType="num">
                                      <p:cBhvr>
                                        <p:cTn id="138" dur="166" tmFilter="0.0,0.0; 0.25,0.07; 0.50,0.2; 0.75,0.467; 1.0,1.0">
                                          <p:stCondLst>
                                            <p:cond delay="0"/>
                                          </p:stCondLst>
                                        </p:cTn>
                                        <p:tgtEl>
                                          <p:spTgt spid="10">
                                            <p:graphicEl>
                                              <a:dgm id="{DE38ADD6-173E-44AB-ADA1-8900EDA45E15}"/>
                                            </p:graphicEl>
                                          </p:spTgt>
                                        </p:tgtEl>
                                        <p:attrNameLst>
                                          <p:attrName>ppt_y</p:attrName>
                                        </p:attrNameLst>
                                      </p:cBhvr>
                                      <p:tavLst>
                                        <p:tav tm="0" fmla="#ppt_y-sin(pi*$)/3">
                                          <p:val>
                                            <p:fltVal val="0.5"/>
                                          </p:val>
                                        </p:tav>
                                        <p:tav tm="100000">
                                          <p:val>
                                            <p:fltVal val="1"/>
                                          </p:val>
                                        </p:tav>
                                      </p:tavLst>
                                    </p:anim>
                                    <p:anim calcmode="lin" valueType="num">
                                      <p:cBhvr>
                                        <p:cTn id="139" dur="166" tmFilter="0, 0; 0.125,0.2665; 0.25,0.4; 0.375,0.465; 0.5,0.5;  0.625,0.535; 0.75,0.6; 0.875,0.7335; 1,1">
                                          <p:stCondLst>
                                            <p:cond delay="166"/>
                                          </p:stCondLst>
                                        </p:cTn>
                                        <p:tgtEl>
                                          <p:spTgt spid="10">
                                            <p:graphicEl>
                                              <a:dgm id="{DE38ADD6-173E-44AB-ADA1-8900EDA45E15}"/>
                                            </p:graphicEl>
                                          </p:spTgt>
                                        </p:tgtEl>
                                        <p:attrNameLst>
                                          <p:attrName>ppt_y</p:attrName>
                                        </p:attrNameLst>
                                      </p:cBhvr>
                                      <p:tavLst>
                                        <p:tav tm="0" fmla="#ppt_y-sin(pi*$)/9">
                                          <p:val>
                                            <p:fltVal val="0"/>
                                          </p:val>
                                        </p:tav>
                                        <p:tav tm="100000">
                                          <p:val>
                                            <p:fltVal val="1"/>
                                          </p:val>
                                        </p:tav>
                                      </p:tavLst>
                                    </p:anim>
                                    <p:anim calcmode="lin" valueType="num">
                                      <p:cBhvr>
                                        <p:cTn id="140" dur="83" tmFilter="0, 0; 0.125,0.2665; 0.25,0.4; 0.375,0.465; 0.5,0.5;  0.625,0.535; 0.75,0.6; 0.875,0.7335; 1,1">
                                          <p:stCondLst>
                                            <p:cond delay="331"/>
                                          </p:stCondLst>
                                        </p:cTn>
                                        <p:tgtEl>
                                          <p:spTgt spid="10">
                                            <p:graphicEl>
                                              <a:dgm id="{DE38ADD6-173E-44AB-ADA1-8900EDA45E15}"/>
                                            </p:graphicEl>
                                          </p:spTgt>
                                        </p:tgtEl>
                                        <p:attrNameLst>
                                          <p:attrName>ppt_y</p:attrName>
                                        </p:attrNameLst>
                                      </p:cBhvr>
                                      <p:tavLst>
                                        <p:tav tm="0" fmla="#ppt_y-sin(pi*$)/27">
                                          <p:val>
                                            <p:fltVal val="0"/>
                                          </p:val>
                                        </p:tav>
                                        <p:tav tm="100000">
                                          <p:val>
                                            <p:fltVal val="1"/>
                                          </p:val>
                                        </p:tav>
                                      </p:tavLst>
                                    </p:anim>
                                    <p:anim calcmode="lin" valueType="num">
                                      <p:cBhvr>
                                        <p:cTn id="141" dur="41" tmFilter="0, 0; 0.125,0.2665; 0.25,0.4; 0.375,0.465; 0.5,0.5;  0.625,0.535; 0.75,0.6; 0.875,0.7335; 1,1">
                                          <p:stCondLst>
                                            <p:cond delay="414"/>
                                          </p:stCondLst>
                                        </p:cTn>
                                        <p:tgtEl>
                                          <p:spTgt spid="10">
                                            <p:graphicEl>
                                              <a:dgm id="{DE38ADD6-173E-44AB-ADA1-8900EDA45E15}"/>
                                            </p:graphicEl>
                                          </p:spTgt>
                                        </p:tgtEl>
                                        <p:attrNameLst>
                                          <p:attrName>ppt_y</p:attrName>
                                        </p:attrNameLst>
                                      </p:cBhvr>
                                      <p:tavLst>
                                        <p:tav tm="0" fmla="#ppt_y-sin(pi*$)/81">
                                          <p:val>
                                            <p:fltVal val="0"/>
                                          </p:val>
                                        </p:tav>
                                        <p:tav tm="100000">
                                          <p:val>
                                            <p:fltVal val="1"/>
                                          </p:val>
                                        </p:tav>
                                      </p:tavLst>
                                    </p:anim>
                                    <p:animScale>
                                      <p:cBhvr>
                                        <p:cTn id="142" dur="7">
                                          <p:stCondLst>
                                            <p:cond delay="163"/>
                                          </p:stCondLst>
                                        </p:cTn>
                                        <p:tgtEl>
                                          <p:spTgt spid="10">
                                            <p:graphicEl>
                                              <a:dgm id="{DE38ADD6-173E-44AB-ADA1-8900EDA45E15}"/>
                                            </p:graphicEl>
                                          </p:spTgt>
                                        </p:tgtEl>
                                      </p:cBhvr>
                                      <p:to x="100000" y="60000"/>
                                    </p:animScale>
                                    <p:animScale>
                                      <p:cBhvr>
                                        <p:cTn id="143" dur="42" decel="50000">
                                          <p:stCondLst>
                                            <p:cond delay="169"/>
                                          </p:stCondLst>
                                        </p:cTn>
                                        <p:tgtEl>
                                          <p:spTgt spid="10">
                                            <p:graphicEl>
                                              <a:dgm id="{DE38ADD6-173E-44AB-ADA1-8900EDA45E15}"/>
                                            </p:graphicEl>
                                          </p:spTgt>
                                        </p:tgtEl>
                                      </p:cBhvr>
                                      <p:to x="100000" y="100000"/>
                                    </p:animScale>
                                    <p:animScale>
                                      <p:cBhvr>
                                        <p:cTn id="144" dur="7">
                                          <p:stCondLst>
                                            <p:cond delay="328"/>
                                          </p:stCondLst>
                                        </p:cTn>
                                        <p:tgtEl>
                                          <p:spTgt spid="10">
                                            <p:graphicEl>
                                              <a:dgm id="{DE38ADD6-173E-44AB-ADA1-8900EDA45E15}"/>
                                            </p:graphicEl>
                                          </p:spTgt>
                                        </p:tgtEl>
                                      </p:cBhvr>
                                      <p:to x="100000" y="80000"/>
                                    </p:animScale>
                                    <p:animScale>
                                      <p:cBhvr>
                                        <p:cTn id="145" dur="42" decel="50000">
                                          <p:stCondLst>
                                            <p:cond delay="335"/>
                                          </p:stCondLst>
                                        </p:cTn>
                                        <p:tgtEl>
                                          <p:spTgt spid="10">
                                            <p:graphicEl>
                                              <a:dgm id="{DE38ADD6-173E-44AB-ADA1-8900EDA45E15}"/>
                                            </p:graphicEl>
                                          </p:spTgt>
                                        </p:tgtEl>
                                      </p:cBhvr>
                                      <p:to x="100000" y="100000"/>
                                    </p:animScale>
                                    <p:animScale>
                                      <p:cBhvr>
                                        <p:cTn id="146" dur="7">
                                          <p:stCondLst>
                                            <p:cond delay="411"/>
                                          </p:stCondLst>
                                        </p:cTn>
                                        <p:tgtEl>
                                          <p:spTgt spid="10">
                                            <p:graphicEl>
                                              <a:dgm id="{DE38ADD6-173E-44AB-ADA1-8900EDA45E15}"/>
                                            </p:graphicEl>
                                          </p:spTgt>
                                        </p:tgtEl>
                                      </p:cBhvr>
                                      <p:to x="100000" y="90000"/>
                                    </p:animScale>
                                    <p:animScale>
                                      <p:cBhvr>
                                        <p:cTn id="147" dur="42" decel="50000">
                                          <p:stCondLst>
                                            <p:cond delay="417"/>
                                          </p:stCondLst>
                                        </p:cTn>
                                        <p:tgtEl>
                                          <p:spTgt spid="10">
                                            <p:graphicEl>
                                              <a:dgm id="{DE38ADD6-173E-44AB-ADA1-8900EDA45E15}"/>
                                            </p:graphicEl>
                                          </p:spTgt>
                                        </p:tgtEl>
                                      </p:cBhvr>
                                      <p:to x="100000" y="100000"/>
                                    </p:animScale>
                                    <p:animScale>
                                      <p:cBhvr>
                                        <p:cTn id="148" dur="7">
                                          <p:stCondLst>
                                            <p:cond delay="452"/>
                                          </p:stCondLst>
                                        </p:cTn>
                                        <p:tgtEl>
                                          <p:spTgt spid="10">
                                            <p:graphicEl>
                                              <a:dgm id="{DE38ADD6-173E-44AB-ADA1-8900EDA45E15}"/>
                                            </p:graphicEl>
                                          </p:spTgt>
                                        </p:tgtEl>
                                      </p:cBhvr>
                                      <p:to x="100000" y="95000"/>
                                    </p:animScale>
                                    <p:animScale>
                                      <p:cBhvr>
                                        <p:cTn id="149" dur="42" decel="50000">
                                          <p:stCondLst>
                                            <p:cond delay="459"/>
                                          </p:stCondLst>
                                        </p:cTn>
                                        <p:tgtEl>
                                          <p:spTgt spid="10">
                                            <p:graphicEl>
                                              <a:dgm id="{DE38ADD6-173E-44AB-ADA1-8900EDA45E15}"/>
                                            </p:graphicEl>
                                          </p:spTgt>
                                        </p:tgtEl>
                                      </p:cBhvr>
                                      <p:to x="100000" y="100000"/>
                                    </p:animScale>
                                  </p:childTnLst>
                                </p:cTn>
                              </p:par>
                            </p:childTnLst>
                          </p:cTn>
                        </p:par>
                        <p:par>
                          <p:cTn id="150" fill="hold">
                            <p:stCondLst>
                              <p:cond delay="8008"/>
                            </p:stCondLst>
                            <p:childTnLst>
                              <p:par>
                                <p:cTn id="151" presetID="26" presetClass="entr" presetSubtype="0" fill="hold" grpId="0" nodeType="afterEffect">
                                  <p:stCondLst>
                                    <p:cond delay="0"/>
                                  </p:stCondLst>
                                  <p:childTnLst>
                                    <p:set>
                                      <p:cBhvr>
                                        <p:cTn id="152" dur="1" fill="hold">
                                          <p:stCondLst>
                                            <p:cond delay="0"/>
                                          </p:stCondLst>
                                        </p:cTn>
                                        <p:tgtEl>
                                          <p:spTgt spid="10">
                                            <p:graphicEl>
                                              <a:dgm id="{56FC0006-7B57-42DA-AB50-BD1F68C943D9}"/>
                                            </p:graphicEl>
                                          </p:spTgt>
                                        </p:tgtEl>
                                        <p:attrNameLst>
                                          <p:attrName>style.visibility</p:attrName>
                                        </p:attrNameLst>
                                      </p:cBhvr>
                                      <p:to>
                                        <p:strVal val="visible"/>
                                      </p:to>
                                    </p:set>
                                    <p:animEffect transition="in" filter="wipe(down)">
                                      <p:cBhvr>
                                        <p:cTn id="153" dur="145">
                                          <p:stCondLst>
                                            <p:cond delay="0"/>
                                          </p:stCondLst>
                                        </p:cTn>
                                        <p:tgtEl>
                                          <p:spTgt spid="10">
                                            <p:graphicEl>
                                              <a:dgm id="{56FC0006-7B57-42DA-AB50-BD1F68C943D9}"/>
                                            </p:graphicEl>
                                          </p:spTgt>
                                        </p:tgtEl>
                                      </p:cBhvr>
                                    </p:animEffect>
                                    <p:anim calcmode="lin" valueType="num">
                                      <p:cBhvr>
                                        <p:cTn id="154" dur="456" tmFilter="0,0; 0.14,0.36; 0.43,0.73; 0.71,0.91; 1.0,1.0">
                                          <p:stCondLst>
                                            <p:cond delay="0"/>
                                          </p:stCondLst>
                                        </p:cTn>
                                        <p:tgtEl>
                                          <p:spTgt spid="10">
                                            <p:graphicEl>
                                              <a:dgm id="{56FC0006-7B57-42DA-AB50-BD1F68C943D9}"/>
                                            </p:graphicEl>
                                          </p:spTgt>
                                        </p:tgtEl>
                                        <p:attrNameLst>
                                          <p:attrName>ppt_x</p:attrName>
                                        </p:attrNameLst>
                                      </p:cBhvr>
                                      <p:tavLst>
                                        <p:tav tm="0">
                                          <p:val>
                                            <p:strVal val="#ppt_x-0.25"/>
                                          </p:val>
                                        </p:tav>
                                        <p:tav tm="100000">
                                          <p:val>
                                            <p:strVal val="#ppt_x"/>
                                          </p:val>
                                        </p:tav>
                                      </p:tavLst>
                                    </p:anim>
                                    <p:anim calcmode="lin" valueType="num">
                                      <p:cBhvr>
                                        <p:cTn id="155" dur="166" tmFilter="0.0,0.0; 0.25,0.07; 0.50,0.2; 0.75,0.467; 1.0,1.0">
                                          <p:stCondLst>
                                            <p:cond delay="0"/>
                                          </p:stCondLst>
                                        </p:cTn>
                                        <p:tgtEl>
                                          <p:spTgt spid="10">
                                            <p:graphicEl>
                                              <a:dgm id="{56FC0006-7B57-42DA-AB50-BD1F68C943D9}"/>
                                            </p:graphicEl>
                                          </p:spTgt>
                                        </p:tgtEl>
                                        <p:attrNameLst>
                                          <p:attrName>ppt_y</p:attrName>
                                        </p:attrNameLst>
                                      </p:cBhvr>
                                      <p:tavLst>
                                        <p:tav tm="0" fmla="#ppt_y-sin(pi*$)/3">
                                          <p:val>
                                            <p:fltVal val="0.5"/>
                                          </p:val>
                                        </p:tav>
                                        <p:tav tm="100000">
                                          <p:val>
                                            <p:fltVal val="1"/>
                                          </p:val>
                                        </p:tav>
                                      </p:tavLst>
                                    </p:anim>
                                    <p:anim calcmode="lin" valueType="num">
                                      <p:cBhvr>
                                        <p:cTn id="156" dur="166" tmFilter="0, 0; 0.125,0.2665; 0.25,0.4; 0.375,0.465; 0.5,0.5;  0.625,0.535; 0.75,0.6; 0.875,0.7335; 1,1">
                                          <p:stCondLst>
                                            <p:cond delay="166"/>
                                          </p:stCondLst>
                                        </p:cTn>
                                        <p:tgtEl>
                                          <p:spTgt spid="10">
                                            <p:graphicEl>
                                              <a:dgm id="{56FC0006-7B57-42DA-AB50-BD1F68C943D9}"/>
                                            </p:graphicEl>
                                          </p:spTgt>
                                        </p:tgtEl>
                                        <p:attrNameLst>
                                          <p:attrName>ppt_y</p:attrName>
                                        </p:attrNameLst>
                                      </p:cBhvr>
                                      <p:tavLst>
                                        <p:tav tm="0" fmla="#ppt_y-sin(pi*$)/9">
                                          <p:val>
                                            <p:fltVal val="0"/>
                                          </p:val>
                                        </p:tav>
                                        <p:tav tm="100000">
                                          <p:val>
                                            <p:fltVal val="1"/>
                                          </p:val>
                                        </p:tav>
                                      </p:tavLst>
                                    </p:anim>
                                    <p:anim calcmode="lin" valueType="num">
                                      <p:cBhvr>
                                        <p:cTn id="157" dur="83" tmFilter="0, 0; 0.125,0.2665; 0.25,0.4; 0.375,0.465; 0.5,0.5;  0.625,0.535; 0.75,0.6; 0.875,0.7335; 1,1">
                                          <p:stCondLst>
                                            <p:cond delay="331"/>
                                          </p:stCondLst>
                                        </p:cTn>
                                        <p:tgtEl>
                                          <p:spTgt spid="10">
                                            <p:graphicEl>
                                              <a:dgm id="{56FC0006-7B57-42DA-AB50-BD1F68C943D9}"/>
                                            </p:graphicEl>
                                          </p:spTgt>
                                        </p:tgtEl>
                                        <p:attrNameLst>
                                          <p:attrName>ppt_y</p:attrName>
                                        </p:attrNameLst>
                                      </p:cBhvr>
                                      <p:tavLst>
                                        <p:tav tm="0" fmla="#ppt_y-sin(pi*$)/27">
                                          <p:val>
                                            <p:fltVal val="0"/>
                                          </p:val>
                                        </p:tav>
                                        <p:tav tm="100000">
                                          <p:val>
                                            <p:fltVal val="1"/>
                                          </p:val>
                                        </p:tav>
                                      </p:tavLst>
                                    </p:anim>
                                    <p:anim calcmode="lin" valueType="num">
                                      <p:cBhvr>
                                        <p:cTn id="158" dur="41" tmFilter="0, 0; 0.125,0.2665; 0.25,0.4; 0.375,0.465; 0.5,0.5;  0.625,0.535; 0.75,0.6; 0.875,0.7335; 1,1">
                                          <p:stCondLst>
                                            <p:cond delay="414"/>
                                          </p:stCondLst>
                                        </p:cTn>
                                        <p:tgtEl>
                                          <p:spTgt spid="10">
                                            <p:graphicEl>
                                              <a:dgm id="{56FC0006-7B57-42DA-AB50-BD1F68C943D9}"/>
                                            </p:graphicEl>
                                          </p:spTgt>
                                        </p:tgtEl>
                                        <p:attrNameLst>
                                          <p:attrName>ppt_y</p:attrName>
                                        </p:attrNameLst>
                                      </p:cBhvr>
                                      <p:tavLst>
                                        <p:tav tm="0" fmla="#ppt_y-sin(pi*$)/81">
                                          <p:val>
                                            <p:fltVal val="0"/>
                                          </p:val>
                                        </p:tav>
                                        <p:tav tm="100000">
                                          <p:val>
                                            <p:fltVal val="1"/>
                                          </p:val>
                                        </p:tav>
                                      </p:tavLst>
                                    </p:anim>
                                    <p:animScale>
                                      <p:cBhvr>
                                        <p:cTn id="159" dur="7">
                                          <p:stCondLst>
                                            <p:cond delay="163"/>
                                          </p:stCondLst>
                                        </p:cTn>
                                        <p:tgtEl>
                                          <p:spTgt spid="10">
                                            <p:graphicEl>
                                              <a:dgm id="{56FC0006-7B57-42DA-AB50-BD1F68C943D9}"/>
                                            </p:graphicEl>
                                          </p:spTgt>
                                        </p:tgtEl>
                                      </p:cBhvr>
                                      <p:to x="100000" y="60000"/>
                                    </p:animScale>
                                    <p:animScale>
                                      <p:cBhvr>
                                        <p:cTn id="160" dur="42" decel="50000">
                                          <p:stCondLst>
                                            <p:cond delay="169"/>
                                          </p:stCondLst>
                                        </p:cTn>
                                        <p:tgtEl>
                                          <p:spTgt spid="10">
                                            <p:graphicEl>
                                              <a:dgm id="{56FC0006-7B57-42DA-AB50-BD1F68C943D9}"/>
                                            </p:graphicEl>
                                          </p:spTgt>
                                        </p:tgtEl>
                                      </p:cBhvr>
                                      <p:to x="100000" y="100000"/>
                                    </p:animScale>
                                    <p:animScale>
                                      <p:cBhvr>
                                        <p:cTn id="161" dur="7">
                                          <p:stCondLst>
                                            <p:cond delay="328"/>
                                          </p:stCondLst>
                                        </p:cTn>
                                        <p:tgtEl>
                                          <p:spTgt spid="10">
                                            <p:graphicEl>
                                              <a:dgm id="{56FC0006-7B57-42DA-AB50-BD1F68C943D9}"/>
                                            </p:graphicEl>
                                          </p:spTgt>
                                        </p:tgtEl>
                                      </p:cBhvr>
                                      <p:to x="100000" y="80000"/>
                                    </p:animScale>
                                    <p:animScale>
                                      <p:cBhvr>
                                        <p:cTn id="162" dur="42" decel="50000">
                                          <p:stCondLst>
                                            <p:cond delay="335"/>
                                          </p:stCondLst>
                                        </p:cTn>
                                        <p:tgtEl>
                                          <p:spTgt spid="10">
                                            <p:graphicEl>
                                              <a:dgm id="{56FC0006-7B57-42DA-AB50-BD1F68C943D9}"/>
                                            </p:graphicEl>
                                          </p:spTgt>
                                        </p:tgtEl>
                                      </p:cBhvr>
                                      <p:to x="100000" y="100000"/>
                                    </p:animScale>
                                    <p:animScale>
                                      <p:cBhvr>
                                        <p:cTn id="163" dur="7">
                                          <p:stCondLst>
                                            <p:cond delay="411"/>
                                          </p:stCondLst>
                                        </p:cTn>
                                        <p:tgtEl>
                                          <p:spTgt spid="10">
                                            <p:graphicEl>
                                              <a:dgm id="{56FC0006-7B57-42DA-AB50-BD1F68C943D9}"/>
                                            </p:graphicEl>
                                          </p:spTgt>
                                        </p:tgtEl>
                                      </p:cBhvr>
                                      <p:to x="100000" y="90000"/>
                                    </p:animScale>
                                    <p:animScale>
                                      <p:cBhvr>
                                        <p:cTn id="164" dur="42" decel="50000">
                                          <p:stCondLst>
                                            <p:cond delay="417"/>
                                          </p:stCondLst>
                                        </p:cTn>
                                        <p:tgtEl>
                                          <p:spTgt spid="10">
                                            <p:graphicEl>
                                              <a:dgm id="{56FC0006-7B57-42DA-AB50-BD1F68C943D9}"/>
                                            </p:graphicEl>
                                          </p:spTgt>
                                        </p:tgtEl>
                                      </p:cBhvr>
                                      <p:to x="100000" y="100000"/>
                                    </p:animScale>
                                    <p:animScale>
                                      <p:cBhvr>
                                        <p:cTn id="165" dur="7">
                                          <p:stCondLst>
                                            <p:cond delay="452"/>
                                          </p:stCondLst>
                                        </p:cTn>
                                        <p:tgtEl>
                                          <p:spTgt spid="10">
                                            <p:graphicEl>
                                              <a:dgm id="{56FC0006-7B57-42DA-AB50-BD1F68C943D9}"/>
                                            </p:graphicEl>
                                          </p:spTgt>
                                        </p:tgtEl>
                                      </p:cBhvr>
                                      <p:to x="100000" y="95000"/>
                                    </p:animScale>
                                    <p:animScale>
                                      <p:cBhvr>
                                        <p:cTn id="166" dur="42" decel="50000">
                                          <p:stCondLst>
                                            <p:cond delay="459"/>
                                          </p:stCondLst>
                                        </p:cTn>
                                        <p:tgtEl>
                                          <p:spTgt spid="10">
                                            <p:graphicEl>
                                              <a:dgm id="{56FC0006-7B57-42DA-AB50-BD1F68C943D9}"/>
                                            </p:graphicEl>
                                          </p:spTgt>
                                        </p:tgtEl>
                                      </p:cBhvr>
                                      <p:to x="100000" y="100000"/>
                                    </p:animScale>
                                  </p:childTnLst>
                                </p:cTn>
                              </p:par>
                            </p:childTnLst>
                          </p:cTn>
                        </p:par>
                        <p:par>
                          <p:cTn id="167" fill="hold">
                            <p:stCondLst>
                              <p:cond delay="8509"/>
                            </p:stCondLst>
                            <p:childTnLst>
                              <p:par>
                                <p:cTn id="168" presetID="26" presetClass="entr" presetSubtype="0" fill="hold" grpId="0" nodeType="afterEffect">
                                  <p:stCondLst>
                                    <p:cond delay="0"/>
                                  </p:stCondLst>
                                  <p:childTnLst>
                                    <p:set>
                                      <p:cBhvr>
                                        <p:cTn id="169" dur="1" fill="hold">
                                          <p:stCondLst>
                                            <p:cond delay="0"/>
                                          </p:stCondLst>
                                        </p:cTn>
                                        <p:tgtEl>
                                          <p:spTgt spid="10">
                                            <p:graphicEl>
                                              <a:dgm id="{06127D3C-B186-48D2-ABE9-E342D71172A1}"/>
                                            </p:graphicEl>
                                          </p:spTgt>
                                        </p:tgtEl>
                                        <p:attrNameLst>
                                          <p:attrName>style.visibility</p:attrName>
                                        </p:attrNameLst>
                                      </p:cBhvr>
                                      <p:to>
                                        <p:strVal val="visible"/>
                                      </p:to>
                                    </p:set>
                                    <p:animEffect transition="in" filter="wipe(down)">
                                      <p:cBhvr>
                                        <p:cTn id="170" dur="145">
                                          <p:stCondLst>
                                            <p:cond delay="0"/>
                                          </p:stCondLst>
                                        </p:cTn>
                                        <p:tgtEl>
                                          <p:spTgt spid="10">
                                            <p:graphicEl>
                                              <a:dgm id="{06127D3C-B186-48D2-ABE9-E342D71172A1}"/>
                                            </p:graphicEl>
                                          </p:spTgt>
                                        </p:tgtEl>
                                      </p:cBhvr>
                                    </p:animEffect>
                                    <p:anim calcmode="lin" valueType="num">
                                      <p:cBhvr>
                                        <p:cTn id="171" dur="456" tmFilter="0,0; 0.14,0.36; 0.43,0.73; 0.71,0.91; 1.0,1.0">
                                          <p:stCondLst>
                                            <p:cond delay="0"/>
                                          </p:stCondLst>
                                        </p:cTn>
                                        <p:tgtEl>
                                          <p:spTgt spid="10">
                                            <p:graphicEl>
                                              <a:dgm id="{06127D3C-B186-48D2-ABE9-E342D71172A1}"/>
                                            </p:graphicEl>
                                          </p:spTgt>
                                        </p:tgtEl>
                                        <p:attrNameLst>
                                          <p:attrName>ppt_x</p:attrName>
                                        </p:attrNameLst>
                                      </p:cBhvr>
                                      <p:tavLst>
                                        <p:tav tm="0">
                                          <p:val>
                                            <p:strVal val="#ppt_x-0.25"/>
                                          </p:val>
                                        </p:tav>
                                        <p:tav tm="100000">
                                          <p:val>
                                            <p:strVal val="#ppt_x"/>
                                          </p:val>
                                        </p:tav>
                                      </p:tavLst>
                                    </p:anim>
                                    <p:anim calcmode="lin" valueType="num">
                                      <p:cBhvr>
                                        <p:cTn id="172" dur="166" tmFilter="0.0,0.0; 0.25,0.07; 0.50,0.2; 0.75,0.467; 1.0,1.0">
                                          <p:stCondLst>
                                            <p:cond delay="0"/>
                                          </p:stCondLst>
                                        </p:cTn>
                                        <p:tgtEl>
                                          <p:spTgt spid="10">
                                            <p:graphicEl>
                                              <a:dgm id="{06127D3C-B186-48D2-ABE9-E342D71172A1}"/>
                                            </p:graphicEl>
                                          </p:spTgt>
                                        </p:tgtEl>
                                        <p:attrNameLst>
                                          <p:attrName>ppt_y</p:attrName>
                                        </p:attrNameLst>
                                      </p:cBhvr>
                                      <p:tavLst>
                                        <p:tav tm="0" fmla="#ppt_y-sin(pi*$)/3">
                                          <p:val>
                                            <p:fltVal val="0.5"/>
                                          </p:val>
                                        </p:tav>
                                        <p:tav tm="100000">
                                          <p:val>
                                            <p:fltVal val="1"/>
                                          </p:val>
                                        </p:tav>
                                      </p:tavLst>
                                    </p:anim>
                                    <p:anim calcmode="lin" valueType="num">
                                      <p:cBhvr>
                                        <p:cTn id="173" dur="166" tmFilter="0, 0; 0.125,0.2665; 0.25,0.4; 0.375,0.465; 0.5,0.5;  0.625,0.535; 0.75,0.6; 0.875,0.7335; 1,1">
                                          <p:stCondLst>
                                            <p:cond delay="166"/>
                                          </p:stCondLst>
                                        </p:cTn>
                                        <p:tgtEl>
                                          <p:spTgt spid="10">
                                            <p:graphicEl>
                                              <a:dgm id="{06127D3C-B186-48D2-ABE9-E342D71172A1}"/>
                                            </p:graphicEl>
                                          </p:spTgt>
                                        </p:tgtEl>
                                        <p:attrNameLst>
                                          <p:attrName>ppt_y</p:attrName>
                                        </p:attrNameLst>
                                      </p:cBhvr>
                                      <p:tavLst>
                                        <p:tav tm="0" fmla="#ppt_y-sin(pi*$)/9">
                                          <p:val>
                                            <p:fltVal val="0"/>
                                          </p:val>
                                        </p:tav>
                                        <p:tav tm="100000">
                                          <p:val>
                                            <p:fltVal val="1"/>
                                          </p:val>
                                        </p:tav>
                                      </p:tavLst>
                                    </p:anim>
                                    <p:anim calcmode="lin" valueType="num">
                                      <p:cBhvr>
                                        <p:cTn id="174" dur="83" tmFilter="0, 0; 0.125,0.2665; 0.25,0.4; 0.375,0.465; 0.5,0.5;  0.625,0.535; 0.75,0.6; 0.875,0.7335; 1,1">
                                          <p:stCondLst>
                                            <p:cond delay="331"/>
                                          </p:stCondLst>
                                        </p:cTn>
                                        <p:tgtEl>
                                          <p:spTgt spid="10">
                                            <p:graphicEl>
                                              <a:dgm id="{06127D3C-B186-48D2-ABE9-E342D71172A1}"/>
                                            </p:graphicEl>
                                          </p:spTgt>
                                        </p:tgtEl>
                                        <p:attrNameLst>
                                          <p:attrName>ppt_y</p:attrName>
                                        </p:attrNameLst>
                                      </p:cBhvr>
                                      <p:tavLst>
                                        <p:tav tm="0" fmla="#ppt_y-sin(pi*$)/27">
                                          <p:val>
                                            <p:fltVal val="0"/>
                                          </p:val>
                                        </p:tav>
                                        <p:tav tm="100000">
                                          <p:val>
                                            <p:fltVal val="1"/>
                                          </p:val>
                                        </p:tav>
                                      </p:tavLst>
                                    </p:anim>
                                    <p:anim calcmode="lin" valueType="num">
                                      <p:cBhvr>
                                        <p:cTn id="175" dur="41" tmFilter="0, 0; 0.125,0.2665; 0.25,0.4; 0.375,0.465; 0.5,0.5;  0.625,0.535; 0.75,0.6; 0.875,0.7335; 1,1">
                                          <p:stCondLst>
                                            <p:cond delay="414"/>
                                          </p:stCondLst>
                                        </p:cTn>
                                        <p:tgtEl>
                                          <p:spTgt spid="10">
                                            <p:graphicEl>
                                              <a:dgm id="{06127D3C-B186-48D2-ABE9-E342D71172A1}"/>
                                            </p:graphicEl>
                                          </p:spTgt>
                                        </p:tgtEl>
                                        <p:attrNameLst>
                                          <p:attrName>ppt_y</p:attrName>
                                        </p:attrNameLst>
                                      </p:cBhvr>
                                      <p:tavLst>
                                        <p:tav tm="0" fmla="#ppt_y-sin(pi*$)/81">
                                          <p:val>
                                            <p:fltVal val="0"/>
                                          </p:val>
                                        </p:tav>
                                        <p:tav tm="100000">
                                          <p:val>
                                            <p:fltVal val="1"/>
                                          </p:val>
                                        </p:tav>
                                      </p:tavLst>
                                    </p:anim>
                                    <p:animScale>
                                      <p:cBhvr>
                                        <p:cTn id="176" dur="7">
                                          <p:stCondLst>
                                            <p:cond delay="163"/>
                                          </p:stCondLst>
                                        </p:cTn>
                                        <p:tgtEl>
                                          <p:spTgt spid="10">
                                            <p:graphicEl>
                                              <a:dgm id="{06127D3C-B186-48D2-ABE9-E342D71172A1}"/>
                                            </p:graphicEl>
                                          </p:spTgt>
                                        </p:tgtEl>
                                      </p:cBhvr>
                                      <p:to x="100000" y="60000"/>
                                    </p:animScale>
                                    <p:animScale>
                                      <p:cBhvr>
                                        <p:cTn id="177" dur="42" decel="50000">
                                          <p:stCondLst>
                                            <p:cond delay="169"/>
                                          </p:stCondLst>
                                        </p:cTn>
                                        <p:tgtEl>
                                          <p:spTgt spid="10">
                                            <p:graphicEl>
                                              <a:dgm id="{06127D3C-B186-48D2-ABE9-E342D71172A1}"/>
                                            </p:graphicEl>
                                          </p:spTgt>
                                        </p:tgtEl>
                                      </p:cBhvr>
                                      <p:to x="100000" y="100000"/>
                                    </p:animScale>
                                    <p:animScale>
                                      <p:cBhvr>
                                        <p:cTn id="178" dur="7">
                                          <p:stCondLst>
                                            <p:cond delay="328"/>
                                          </p:stCondLst>
                                        </p:cTn>
                                        <p:tgtEl>
                                          <p:spTgt spid="10">
                                            <p:graphicEl>
                                              <a:dgm id="{06127D3C-B186-48D2-ABE9-E342D71172A1}"/>
                                            </p:graphicEl>
                                          </p:spTgt>
                                        </p:tgtEl>
                                      </p:cBhvr>
                                      <p:to x="100000" y="80000"/>
                                    </p:animScale>
                                    <p:animScale>
                                      <p:cBhvr>
                                        <p:cTn id="179" dur="42" decel="50000">
                                          <p:stCondLst>
                                            <p:cond delay="335"/>
                                          </p:stCondLst>
                                        </p:cTn>
                                        <p:tgtEl>
                                          <p:spTgt spid="10">
                                            <p:graphicEl>
                                              <a:dgm id="{06127D3C-B186-48D2-ABE9-E342D71172A1}"/>
                                            </p:graphicEl>
                                          </p:spTgt>
                                        </p:tgtEl>
                                      </p:cBhvr>
                                      <p:to x="100000" y="100000"/>
                                    </p:animScale>
                                    <p:animScale>
                                      <p:cBhvr>
                                        <p:cTn id="180" dur="7">
                                          <p:stCondLst>
                                            <p:cond delay="411"/>
                                          </p:stCondLst>
                                        </p:cTn>
                                        <p:tgtEl>
                                          <p:spTgt spid="10">
                                            <p:graphicEl>
                                              <a:dgm id="{06127D3C-B186-48D2-ABE9-E342D71172A1}"/>
                                            </p:graphicEl>
                                          </p:spTgt>
                                        </p:tgtEl>
                                      </p:cBhvr>
                                      <p:to x="100000" y="90000"/>
                                    </p:animScale>
                                    <p:animScale>
                                      <p:cBhvr>
                                        <p:cTn id="181" dur="42" decel="50000">
                                          <p:stCondLst>
                                            <p:cond delay="417"/>
                                          </p:stCondLst>
                                        </p:cTn>
                                        <p:tgtEl>
                                          <p:spTgt spid="10">
                                            <p:graphicEl>
                                              <a:dgm id="{06127D3C-B186-48D2-ABE9-E342D71172A1}"/>
                                            </p:graphicEl>
                                          </p:spTgt>
                                        </p:tgtEl>
                                      </p:cBhvr>
                                      <p:to x="100000" y="100000"/>
                                    </p:animScale>
                                    <p:animScale>
                                      <p:cBhvr>
                                        <p:cTn id="182" dur="7">
                                          <p:stCondLst>
                                            <p:cond delay="452"/>
                                          </p:stCondLst>
                                        </p:cTn>
                                        <p:tgtEl>
                                          <p:spTgt spid="10">
                                            <p:graphicEl>
                                              <a:dgm id="{06127D3C-B186-48D2-ABE9-E342D71172A1}"/>
                                            </p:graphicEl>
                                          </p:spTgt>
                                        </p:tgtEl>
                                      </p:cBhvr>
                                      <p:to x="100000" y="95000"/>
                                    </p:animScale>
                                    <p:animScale>
                                      <p:cBhvr>
                                        <p:cTn id="183" dur="42" decel="50000">
                                          <p:stCondLst>
                                            <p:cond delay="459"/>
                                          </p:stCondLst>
                                        </p:cTn>
                                        <p:tgtEl>
                                          <p:spTgt spid="10">
                                            <p:graphicEl>
                                              <a:dgm id="{06127D3C-B186-48D2-ABE9-E342D71172A1}"/>
                                            </p:graphicEl>
                                          </p:spTgt>
                                        </p:tgtEl>
                                      </p:cBhvr>
                                      <p:to x="100000" y="100000"/>
                                    </p:animScale>
                                  </p:childTnLst>
                                </p:cTn>
                              </p:par>
                            </p:childTnLst>
                          </p:cTn>
                        </p:par>
                        <p:par>
                          <p:cTn id="184" fill="hold">
                            <p:stCondLst>
                              <p:cond delay="9010"/>
                            </p:stCondLst>
                            <p:childTnLst>
                              <p:par>
                                <p:cTn id="185" presetID="26" presetClass="entr" presetSubtype="0" fill="hold" grpId="0" nodeType="afterEffect">
                                  <p:stCondLst>
                                    <p:cond delay="0"/>
                                  </p:stCondLst>
                                  <p:childTnLst>
                                    <p:set>
                                      <p:cBhvr>
                                        <p:cTn id="186" dur="1" fill="hold">
                                          <p:stCondLst>
                                            <p:cond delay="0"/>
                                          </p:stCondLst>
                                        </p:cTn>
                                        <p:tgtEl>
                                          <p:spTgt spid="10">
                                            <p:graphicEl>
                                              <a:dgm id="{9620D787-612D-45EB-8552-61BCF1179102}"/>
                                            </p:graphicEl>
                                          </p:spTgt>
                                        </p:tgtEl>
                                        <p:attrNameLst>
                                          <p:attrName>style.visibility</p:attrName>
                                        </p:attrNameLst>
                                      </p:cBhvr>
                                      <p:to>
                                        <p:strVal val="visible"/>
                                      </p:to>
                                    </p:set>
                                    <p:animEffect transition="in" filter="wipe(down)">
                                      <p:cBhvr>
                                        <p:cTn id="187" dur="145">
                                          <p:stCondLst>
                                            <p:cond delay="0"/>
                                          </p:stCondLst>
                                        </p:cTn>
                                        <p:tgtEl>
                                          <p:spTgt spid="10">
                                            <p:graphicEl>
                                              <a:dgm id="{9620D787-612D-45EB-8552-61BCF1179102}"/>
                                            </p:graphicEl>
                                          </p:spTgt>
                                        </p:tgtEl>
                                      </p:cBhvr>
                                    </p:animEffect>
                                    <p:anim calcmode="lin" valueType="num">
                                      <p:cBhvr>
                                        <p:cTn id="188" dur="456" tmFilter="0,0; 0.14,0.36; 0.43,0.73; 0.71,0.91; 1.0,1.0">
                                          <p:stCondLst>
                                            <p:cond delay="0"/>
                                          </p:stCondLst>
                                        </p:cTn>
                                        <p:tgtEl>
                                          <p:spTgt spid="10">
                                            <p:graphicEl>
                                              <a:dgm id="{9620D787-612D-45EB-8552-61BCF1179102}"/>
                                            </p:graphicEl>
                                          </p:spTgt>
                                        </p:tgtEl>
                                        <p:attrNameLst>
                                          <p:attrName>ppt_x</p:attrName>
                                        </p:attrNameLst>
                                      </p:cBhvr>
                                      <p:tavLst>
                                        <p:tav tm="0">
                                          <p:val>
                                            <p:strVal val="#ppt_x-0.25"/>
                                          </p:val>
                                        </p:tav>
                                        <p:tav tm="100000">
                                          <p:val>
                                            <p:strVal val="#ppt_x"/>
                                          </p:val>
                                        </p:tav>
                                      </p:tavLst>
                                    </p:anim>
                                    <p:anim calcmode="lin" valueType="num">
                                      <p:cBhvr>
                                        <p:cTn id="189" dur="166" tmFilter="0.0,0.0; 0.25,0.07; 0.50,0.2; 0.75,0.467; 1.0,1.0">
                                          <p:stCondLst>
                                            <p:cond delay="0"/>
                                          </p:stCondLst>
                                        </p:cTn>
                                        <p:tgtEl>
                                          <p:spTgt spid="10">
                                            <p:graphicEl>
                                              <a:dgm id="{9620D787-612D-45EB-8552-61BCF1179102}"/>
                                            </p:graphicEl>
                                          </p:spTgt>
                                        </p:tgtEl>
                                        <p:attrNameLst>
                                          <p:attrName>ppt_y</p:attrName>
                                        </p:attrNameLst>
                                      </p:cBhvr>
                                      <p:tavLst>
                                        <p:tav tm="0" fmla="#ppt_y-sin(pi*$)/3">
                                          <p:val>
                                            <p:fltVal val="0.5"/>
                                          </p:val>
                                        </p:tav>
                                        <p:tav tm="100000">
                                          <p:val>
                                            <p:fltVal val="1"/>
                                          </p:val>
                                        </p:tav>
                                      </p:tavLst>
                                    </p:anim>
                                    <p:anim calcmode="lin" valueType="num">
                                      <p:cBhvr>
                                        <p:cTn id="190" dur="166" tmFilter="0, 0; 0.125,0.2665; 0.25,0.4; 0.375,0.465; 0.5,0.5;  0.625,0.535; 0.75,0.6; 0.875,0.7335; 1,1">
                                          <p:stCondLst>
                                            <p:cond delay="166"/>
                                          </p:stCondLst>
                                        </p:cTn>
                                        <p:tgtEl>
                                          <p:spTgt spid="10">
                                            <p:graphicEl>
                                              <a:dgm id="{9620D787-612D-45EB-8552-61BCF1179102}"/>
                                            </p:graphicEl>
                                          </p:spTgt>
                                        </p:tgtEl>
                                        <p:attrNameLst>
                                          <p:attrName>ppt_y</p:attrName>
                                        </p:attrNameLst>
                                      </p:cBhvr>
                                      <p:tavLst>
                                        <p:tav tm="0" fmla="#ppt_y-sin(pi*$)/9">
                                          <p:val>
                                            <p:fltVal val="0"/>
                                          </p:val>
                                        </p:tav>
                                        <p:tav tm="100000">
                                          <p:val>
                                            <p:fltVal val="1"/>
                                          </p:val>
                                        </p:tav>
                                      </p:tavLst>
                                    </p:anim>
                                    <p:anim calcmode="lin" valueType="num">
                                      <p:cBhvr>
                                        <p:cTn id="191" dur="83" tmFilter="0, 0; 0.125,0.2665; 0.25,0.4; 0.375,0.465; 0.5,0.5;  0.625,0.535; 0.75,0.6; 0.875,0.7335; 1,1">
                                          <p:stCondLst>
                                            <p:cond delay="331"/>
                                          </p:stCondLst>
                                        </p:cTn>
                                        <p:tgtEl>
                                          <p:spTgt spid="10">
                                            <p:graphicEl>
                                              <a:dgm id="{9620D787-612D-45EB-8552-61BCF1179102}"/>
                                            </p:graphicEl>
                                          </p:spTgt>
                                        </p:tgtEl>
                                        <p:attrNameLst>
                                          <p:attrName>ppt_y</p:attrName>
                                        </p:attrNameLst>
                                      </p:cBhvr>
                                      <p:tavLst>
                                        <p:tav tm="0" fmla="#ppt_y-sin(pi*$)/27">
                                          <p:val>
                                            <p:fltVal val="0"/>
                                          </p:val>
                                        </p:tav>
                                        <p:tav tm="100000">
                                          <p:val>
                                            <p:fltVal val="1"/>
                                          </p:val>
                                        </p:tav>
                                      </p:tavLst>
                                    </p:anim>
                                    <p:anim calcmode="lin" valueType="num">
                                      <p:cBhvr>
                                        <p:cTn id="192" dur="41" tmFilter="0, 0; 0.125,0.2665; 0.25,0.4; 0.375,0.465; 0.5,0.5;  0.625,0.535; 0.75,0.6; 0.875,0.7335; 1,1">
                                          <p:stCondLst>
                                            <p:cond delay="414"/>
                                          </p:stCondLst>
                                        </p:cTn>
                                        <p:tgtEl>
                                          <p:spTgt spid="10">
                                            <p:graphicEl>
                                              <a:dgm id="{9620D787-612D-45EB-8552-61BCF1179102}"/>
                                            </p:graphicEl>
                                          </p:spTgt>
                                        </p:tgtEl>
                                        <p:attrNameLst>
                                          <p:attrName>ppt_y</p:attrName>
                                        </p:attrNameLst>
                                      </p:cBhvr>
                                      <p:tavLst>
                                        <p:tav tm="0" fmla="#ppt_y-sin(pi*$)/81">
                                          <p:val>
                                            <p:fltVal val="0"/>
                                          </p:val>
                                        </p:tav>
                                        <p:tav tm="100000">
                                          <p:val>
                                            <p:fltVal val="1"/>
                                          </p:val>
                                        </p:tav>
                                      </p:tavLst>
                                    </p:anim>
                                    <p:animScale>
                                      <p:cBhvr>
                                        <p:cTn id="193" dur="7">
                                          <p:stCondLst>
                                            <p:cond delay="163"/>
                                          </p:stCondLst>
                                        </p:cTn>
                                        <p:tgtEl>
                                          <p:spTgt spid="10">
                                            <p:graphicEl>
                                              <a:dgm id="{9620D787-612D-45EB-8552-61BCF1179102}"/>
                                            </p:graphicEl>
                                          </p:spTgt>
                                        </p:tgtEl>
                                      </p:cBhvr>
                                      <p:to x="100000" y="60000"/>
                                    </p:animScale>
                                    <p:animScale>
                                      <p:cBhvr>
                                        <p:cTn id="194" dur="42" decel="50000">
                                          <p:stCondLst>
                                            <p:cond delay="169"/>
                                          </p:stCondLst>
                                        </p:cTn>
                                        <p:tgtEl>
                                          <p:spTgt spid="10">
                                            <p:graphicEl>
                                              <a:dgm id="{9620D787-612D-45EB-8552-61BCF1179102}"/>
                                            </p:graphicEl>
                                          </p:spTgt>
                                        </p:tgtEl>
                                      </p:cBhvr>
                                      <p:to x="100000" y="100000"/>
                                    </p:animScale>
                                    <p:animScale>
                                      <p:cBhvr>
                                        <p:cTn id="195" dur="7">
                                          <p:stCondLst>
                                            <p:cond delay="328"/>
                                          </p:stCondLst>
                                        </p:cTn>
                                        <p:tgtEl>
                                          <p:spTgt spid="10">
                                            <p:graphicEl>
                                              <a:dgm id="{9620D787-612D-45EB-8552-61BCF1179102}"/>
                                            </p:graphicEl>
                                          </p:spTgt>
                                        </p:tgtEl>
                                      </p:cBhvr>
                                      <p:to x="100000" y="80000"/>
                                    </p:animScale>
                                    <p:animScale>
                                      <p:cBhvr>
                                        <p:cTn id="196" dur="42" decel="50000">
                                          <p:stCondLst>
                                            <p:cond delay="335"/>
                                          </p:stCondLst>
                                        </p:cTn>
                                        <p:tgtEl>
                                          <p:spTgt spid="10">
                                            <p:graphicEl>
                                              <a:dgm id="{9620D787-612D-45EB-8552-61BCF1179102}"/>
                                            </p:graphicEl>
                                          </p:spTgt>
                                        </p:tgtEl>
                                      </p:cBhvr>
                                      <p:to x="100000" y="100000"/>
                                    </p:animScale>
                                    <p:animScale>
                                      <p:cBhvr>
                                        <p:cTn id="197" dur="7">
                                          <p:stCondLst>
                                            <p:cond delay="411"/>
                                          </p:stCondLst>
                                        </p:cTn>
                                        <p:tgtEl>
                                          <p:spTgt spid="10">
                                            <p:graphicEl>
                                              <a:dgm id="{9620D787-612D-45EB-8552-61BCF1179102}"/>
                                            </p:graphicEl>
                                          </p:spTgt>
                                        </p:tgtEl>
                                      </p:cBhvr>
                                      <p:to x="100000" y="90000"/>
                                    </p:animScale>
                                    <p:animScale>
                                      <p:cBhvr>
                                        <p:cTn id="198" dur="42" decel="50000">
                                          <p:stCondLst>
                                            <p:cond delay="417"/>
                                          </p:stCondLst>
                                        </p:cTn>
                                        <p:tgtEl>
                                          <p:spTgt spid="10">
                                            <p:graphicEl>
                                              <a:dgm id="{9620D787-612D-45EB-8552-61BCF1179102}"/>
                                            </p:graphicEl>
                                          </p:spTgt>
                                        </p:tgtEl>
                                      </p:cBhvr>
                                      <p:to x="100000" y="100000"/>
                                    </p:animScale>
                                    <p:animScale>
                                      <p:cBhvr>
                                        <p:cTn id="199" dur="7">
                                          <p:stCondLst>
                                            <p:cond delay="452"/>
                                          </p:stCondLst>
                                        </p:cTn>
                                        <p:tgtEl>
                                          <p:spTgt spid="10">
                                            <p:graphicEl>
                                              <a:dgm id="{9620D787-612D-45EB-8552-61BCF1179102}"/>
                                            </p:graphicEl>
                                          </p:spTgt>
                                        </p:tgtEl>
                                      </p:cBhvr>
                                      <p:to x="100000" y="95000"/>
                                    </p:animScale>
                                    <p:animScale>
                                      <p:cBhvr>
                                        <p:cTn id="200" dur="42" decel="50000">
                                          <p:stCondLst>
                                            <p:cond delay="459"/>
                                          </p:stCondLst>
                                        </p:cTn>
                                        <p:tgtEl>
                                          <p:spTgt spid="10">
                                            <p:graphicEl>
                                              <a:dgm id="{9620D787-612D-45EB-8552-61BCF1179102}"/>
                                            </p:graphicEl>
                                          </p:spTgt>
                                        </p:tgtEl>
                                      </p:cBhvr>
                                      <p:to x="100000" y="100000"/>
                                    </p:animScale>
                                  </p:childTnLst>
                                </p:cTn>
                              </p:par>
                            </p:childTnLst>
                          </p:cTn>
                        </p:par>
                        <p:par>
                          <p:cTn id="201" fill="hold">
                            <p:stCondLst>
                              <p:cond delay="9511"/>
                            </p:stCondLst>
                            <p:childTnLst>
                              <p:par>
                                <p:cTn id="202" presetID="26" presetClass="entr" presetSubtype="0" fill="hold" grpId="0" nodeType="afterEffect">
                                  <p:stCondLst>
                                    <p:cond delay="0"/>
                                  </p:stCondLst>
                                  <p:childTnLst>
                                    <p:set>
                                      <p:cBhvr>
                                        <p:cTn id="203" dur="1" fill="hold">
                                          <p:stCondLst>
                                            <p:cond delay="0"/>
                                          </p:stCondLst>
                                        </p:cTn>
                                        <p:tgtEl>
                                          <p:spTgt spid="10">
                                            <p:graphicEl>
                                              <a:dgm id="{AA4E621F-02B8-42CF-BD77-39CCB986294A}"/>
                                            </p:graphicEl>
                                          </p:spTgt>
                                        </p:tgtEl>
                                        <p:attrNameLst>
                                          <p:attrName>style.visibility</p:attrName>
                                        </p:attrNameLst>
                                      </p:cBhvr>
                                      <p:to>
                                        <p:strVal val="visible"/>
                                      </p:to>
                                    </p:set>
                                    <p:animEffect transition="in" filter="wipe(down)">
                                      <p:cBhvr>
                                        <p:cTn id="204" dur="145">
                                          <p:stCondLst>
                                            <p:cond delay="0"/>
                                          </p:stCondLst>
                                        </p:cTn>
                                        <p:tgtEl>
                                          <p:spTgt spid="10">
                                            <p:graphicEl>
                                              <a:dgm id="{AA4E621F-02B8-42CF-BD77-39CCB986294A}"/>
                                            </p:graphicEl>
                                          </p:spTgt>
                                        </p:tgtEl>
                                      </p:cBhvr>
                                    </p:animEffect>
                                    <p:anim calcmode="lin" valueType="num">
                                      <p:cBhvr>
                                        <p:cTn id="205" dur="456" tmFilter="0,0; 0.14,0.36; 0.43,0.73; 0.71,0.91; 1.0,1.0">
                                          <p:stCondLst>
                                            <p:cond delay="0"/>
                                          </p:stCondLst>
                                        </p:cTn>
                                        <p:tgtEl>
                                          <p:spTgt spid="10">
                                            <p:graphicEl>
                                              <a:dgm id="{AA4E621F-02B8-42CF-BD77-39CCB986294A}"/>
                                            </p:graphicEl>
                                          </p:spTgt>
                                        </p:tgtEl>
                                        <p:attrNameLst>
                                          <p:attrName>ppt_x</p:attrName>
                                        </p:attrNameLst>
                                      </p:cBhvr>
                                      <p:tavLst>
                                        <p:tav tm="0">
                                          <p:val>
                                            <p:strVal val="#ppt_x-0.25"/>
                                          </p:val>
                                        </p:tav>
                                        <p:tav tm="100000">
                                          <p:val>
                                            <p:strVal val="#ppt_x"/>
                                          </p:val>
                                        </p:tav>
                                      </p:tavLst>
                                    </p:anim>
                                    <p:anim calcmode="lin" valueType="num">
                                      <p:cBhvr>
                                        <p:cTn id="206" dur="166" tmFilter="0.0,0.0; 0.25,0.07; 0.50,0.2; 0.75,0.467; 1.0,1.0">
                                          <p:stCondLst>
                                            <p:cond delay="0"/>
                                          </p:stCondLst>
                                        </p:cTn>
                                        <p:tgtEl>
                                          <p:spTgt spid="10">
                                            <p:graphicEl>
                                              <a:dgm id="{AA4E621F-02B8-42CF-BD77-39CCB986294A}"/>
                                            </p:graphicEl>
                                          </p:spTgt>
                                        </p:tgtEl>
                                        <p:attrNameLst>
                                          <p:attrName>ppt_y</p:attrName>
                                        </p:attrNameLst>
                                      </p:cBhvr>
                                      <p:tavLst>
                                        <p:tav tm="0" fmla="#ppt_y-sin(pi*$)/3">
                                          <p:val>
                                            <p:fltVal val="0.5"/>
                                          </p:val>
                                        </p:tav>
                                        <p:tav tm="100000">
                                          <p:val>
                                            <p:fltVal val="1"/>
                                          </p:val>
                                        </p:tav>
                                      </p:tavLst>
                                    </p:anim>
                                    <p:anim calcmode="lin" valueType="num">
                                      <p:cBhvr>
                                        <p:cTn id="207" dur="166" tmFilter="0, 0; 0.125,0.2665; 0.25,0.4; 0.375,0.465; 0.5,0.5;  0.625,0.535; 0.75,0.6; 0.875,0.7335; 1,1">
                                          <p:stCondLst>
                                            <p:cond delay="166"/>
                                          </p:stCondLst>
                                        </p:cTn>
                                        <p:tgtEl>
                                          <p:spTgt spid="10">
                                            <p:graphicEl>
                                              <a:dgm id="{AA4E621F-02B8-42CF-BD77-39CCB986294A}"/>
                                            </p:graphicEl>
                                          </p:spTgt>
                                        </p:tgtEl>
                                        <p:attrNameLst>
                                          <p:attrName>ppt_y</p:attrName>
                                        </p:attrNameLst>
                                      </p:cBhvr>
                                      <p:tavLst>
                                        <p:tav tm="0" fmla="#ppt_y-sin(pi*$)/9">
                                          <p:val>
                                            <p:fltVal val="0"/>
                                          </p:val>
                                        </p:tav>
                                        <p:tav tm="100000">
                                          <p:val>
                                            <p:fltVal val="1"/>
                                          </p:val>
                                        </p:tav>
                                      </p:tavLst>
                                    </p:anim>
                                    <p:anim calcmode="lin" valueType="num">
                                      <p:cBhvr>
                                        <p:cTn id="208" dur="83" tmFilter="0, 0; 0.125,0.2665; 0.25,0.4; 0.375,0.465; 0.5,0.5;  0.625,0.535; 0.75,0.6; 0.875,0.7335; 1,1">
                                          <p:stCondLst>
                                            <p:cond delay="331"/>
                                          </p:stCondLst>
                                        </p:cTn>
                                        <p:tgtEl>
                                          <p:spTgt spid="10">
                                            <p:graphicEl>
                                              <a:dgm id="{AA4E621F-02B8-42CF-BD77-39CCB986294A}"/>
                                            </p:graphicEl>
                                          </p:spTgt>
                                        </p:tgtEl>
                                        <p:attrNameLst>
                                          <p:attrName>ppt_y</p:attrName>
                                        </p:attrNameLst>
                                      </p:cBhvr>
                                      <p:tavLst>
                                        <p:tav tm="0" fmla="#ppt_y-sin(pi*$)/27">
                                          <p:val>
                                            <p:fltVal val="0"/>
                                          </p:val>
                                        </p:tav>
                                        <p:tav tm="100000">
                                          <p:val>
                                            <p:fltVal val="1"/>
                                          </p:val>
                                        </p:tav>
                                      </p:tavLst>
                                    </p:anim>
                                    <p:anim calcmode="lin" valueType="num">
                                      <p:cBhvr>
                                        <p:cTn id="209" dur="41" tmFilter="0, 0; 0.125,0.2665; 0.25,0.4; 0.375,0.465; 0.5,0.5;  0.625,0.535; 0.75,0.6; 0.875,0.7335; 1,1">
                                          <p:stCondLst>
                                            <p:cond delay="414"/>
                                          </p:stCondLst>
                                        </p:cTn>
                                        <p:tgtEl>
                                          <p:spTgt spid="10">
                                            <p:graphicEl>
                                              <a:dgm id="{AA4E621F-02B8-42CF-BD77-39CCB986294A}"/>
                                            </p:graphicEl>
                                          </p:spTgt>
                                        </p:tgtEl>
                                        <p:attrNameLst>
                                          <p:attrName>ppt_y</p:attrName>
                                        </p:attrNameLst>
                                      </p:cBhvr>
                                      <p:tavLst>
                                        <p:tav tm="0" fmla="#ppt_y-sin(pi*$)/81">
                                          <p:val>
                                            <p:fltVal val="0"/>
                                          </p:val>
                                        </p:tav>
                                        <p:tav tm="100000">
                                          <p:val>
                                            <p:fltVal val="1"/>
                                          </p:val>
                                        </p:tav>
                                      </p:tavLst>
                                    </p:anim>
                                    <p:animScale>
                                      <p:cBhvr>
                                        <p:cTn id="210" dur="7">
                                          <p:stCondLst>
                                            <p:cond delay="163"/>
                                          </p:stCondLst>
                                        </p:cTn>
                                        <p:tgtEl>
                                          <p:spTgt spid="10">
                                            <p:graphicEl>
                                              <a:dgm id="{AA4E621F-02B8-42CF-BD77-39CCB986294A}"/>
                                            </p:graphicEl>
                                          </p:spTgt>
                                        </p:tgtEl>
                                      </p:cBhvr>
                                      <p:to x="100000" y="60000"/>
                                    </p:animScale>
                                    <p:animScale>
                                      <p:cBhvr>
                                        <p:cTn id="211" dur="42" decel="50000">
                                          <p:stCondLst>
                                            <p:cond delay="169"/>
                                          </p:stCondLst>
                                        </p:cTn>
                                        <p:tgtEl>
                                          <p:spTgt spid="10">
                                            <p:graphicEl>
                                              <a:dgm id="{AA4E621F-02B8-42CF-BD77-39CCB986294A}"/>
                                            </p:graphicEl>
                                          </p:spTgt>
                                        </p:tgtEl>
                                      </p:cBhvr>
                                      <p:to x="100000" y="100000"/>
                                    </p:animScale>
                                    <p:animScale>
                                      <p:cBhvr>
                                        <p:cTn id="212" dur="7">
                                          <p:stCondLst>
                                            <p:cond delay="328"/>
                                          </p:stCondLst>
                                        </p:cTn>
                                        <p:tgtEl>
                                          <p:spTgt spid="10">
                                            <p:graphicEl>
                                              <a:dgm id="{AA4E621F-02B8-42CF-BD77-39CCB986294A}"/>
                                            </p:graphicEl>
                                          </p:spTgt>
                                        </p:tgtEl>
                                      </p:cBhvr>
                                      <p:to x="100000" y="80000"/>
                                    </p:animScale>
                                    <p:animScale>
                                      <p:cBhvr>
                                        <p:cTn id="213" dur="42" decel="50000">
                                          <p:stCondLst>
                                            <p:cond delay="335"/>
                                          </p:stCondLst>
                                        </p:cTn>
                                        <p:tgtEl>
                                          <p:spTgt spid="10">
                                            <p:graphicEl>
                                              <a:dgm id="{AA4E621F-02B8-42CF-BD77-39CCB986294A}"/>
                                            </p:graphicEl>
                                          </p:spTgt>
                                        </p:tgtEl>
                                      </p:cBhvr>
                                      <p:to x="100000" y="100000"/>
                                    </p:animScale>
                                    <p:animScale>
                                      <p:cBhvr>
                                        <p:cTn id="214" dur="7">
                                          <p:stCondLst>
                                            <p:cond delay="411"/>
                                          </p:stCondLst>
                                        </p:cTn>
                                        <p:tgtEl>
                                          <p:spTgt spid="10">
                                            <p:graphicEl>
                                              <a:dgm id="{AA4E621F-02B8-42CF-BD77-39CCB986294A}"/>
                                            </p:graphicEl>
                                          </p:spTgt>
                                        </p:tgtEl>
                                      </p:cBhvr>
                                      <p:to x="100000" y="90000"/>
                                    </p:animScale>
                                    <p:animScale>
                                      <p:cBhvr>
                                        <p:cTn id="215" dur="42" decel="50000">
                                          <p:stCondLst>
                                            <p:cond delay="417"/>
                                          </p:stCondLst>
                                        </p:cTn>
                                        <p:tgtEl>
                                          <p:spTgt spid="10">
                                            <p:graphicEl>
                                              <a:dgm id="{AA4E621F-02B8-42CF-BD77-39CCB986294A}"/>
                                            </p:graphicEl>
                                          </p:spTgt>
                                        </p:tgtEl>
                                      </p:cBhvr>
                                      <p:to x="100000" y="100000"/>
                                    </p:animScale>
                                    <p:animScale>
                                      <p:cBhvr>
                                        <p:cTn id="216" dur="7">
                                          <p:stCondLst>
                                            <p:cond delay="452"/>
                                          </p:stCondLst>
                                        </p:cTn>
                                        <p:tgtEl>
                                          <p:spTgt spid="10">
                                            <p:graphicEl>
                                              <a:dgm id="{AA4E621F-02B8-42CF-BD77-39CCB986294A}"/>
                                            </p:graphicEl>
                                          </p:spTgt>
                                        </p:tgtEl>
                                      </p:cBhvr>
                                      <p:to x="100000" y="95000"/>
                                    </p:animScale>
                                    <p:animScale>
                                      <p:cBhvr>
                                        <p:cTn id="217" dur="42" decel="50000">
                                          <p:stCondLst>
                                            <p:cond delay="459"/>
                                          </p:stCondLst>
                                        </p:cTn>
                                        <p:tgtEl>
                                          <p:spTgt spid="10">
                                            <p:graphicEl>
                                              <a:dgm id="{AA4E621F-02B8-42CF-BD77-39CCB986294A}"/>
                                            </p:graphicEl>
                                          </p:spTgt>
                                        </p:tgtEl>
                                      </p:cBhvr>
                                      <p:to x="100000" y="100000"/>
                                    </p:animScale>
                                  </p:childTnLst>
                                </p:cTn>
                              </p:par>
                            </p:childTnLst>
                          </p:cTn>
                        </p:par>
                        <p:par>
                          <p:cTn id="218" fill="hold">
                            <p:stCondLst>
                              <p:cond delay="10012"/>
                            </p:stCondLst>
                            <p:childTnLst>
                              <p:par>
                                <p:cTn id="219" presetID="45" presetClass="entr" presetSubtype="0" fill="hold" nodeType="afterEffect">
                                  <p:stCondLst>
                                    <p:cond delay="0"/>
                                  </p:stCondLst>
                                  <p:childTnLst>
                                    <p:set>
                                      <p:cBhvr>
                                        <p:cTn id="220" dur="1" fill="hold">
                                          <p:stCondLst>
                                            <p:cond delay="0"/>
                                          </p:stCondLst>
                                        </p:cTn>
                                        <p:tgtEl>
                                          <p:spTgt spid="5"/>
                                        </p:tgtEl>
                                        <p:attrNameLst>
                                          <p:attrName>style.visibility</p:attrName>
                                        </p:attrNameLst>
                                      </p:cBhvr>
                                      <p:to>
                                        <p:strVal val="visible"/>
                                      </p:to>
                                    </p:set>
                                    <p:animEffect transition="in" filter="fade">
                                      <p:cBhvr>
                                        <p:cTn id="221" dur="2000"/>
                                        <p:tgtEl>
                                          <p:spTgt spid="5"/>
                                        </p:tgtEl>
                                      </p:cBhvr>
                                    </p:animEffect>
                                    <p:anim calcmode="lin" valueType="num">
                                      <p:cBhvr>
                                        <p:cTn id="222" dur="2000" fill="hold"/>
                                        <p:tgtEl>
                                          <p:spTgt spid="5"/>
                                        </p:tgtEl>
                                        <p:attrNameLst>
                                          <p:attrName>ppt_w</p:attrName>
                                        </p:attrNameLst>
                                      </p:cBhvr>
                                      <p:tavLst>
                                        <p:tav tm="0" fmla="#ppt_w*sin(2.5*pi*$)">
                                          <p:val>
                                            <p:fltVal val="0"/>
                                          </p:val>
                                        </p:tav>
                                        <p:tav tm="100000">
                                          <p:val>
                                            <p:fltVal val="1"/>
                                          </p:val>
                                        </p:tav>
                                      </p:tavLst>
                                    </p:anim>
                                    <p:anim calcmode="lin" valueType="num">
                                      <p:cBhvr>
                                        <p:cTn id="2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11689" y="2674961"/>
            <a:ext cx="6428095" cy="3098042"/>
          </a:xfrm>
          <a:prstGeom prst="roundRect">
            <a:avLst/>
          </a:prstGeom>
          <a:ln w="28575">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সাহিত্য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চর্চায়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লাইব্রেরির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গুরুত্ব</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সম্পর্কিত ১০ টি বাক্য লেখ ।</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Trapezoid 4"/>
          <p:cNvSpPr/>
          <p:nvPr/>
        </p:nvSpPr>
        <p:spPr>
          <a:xfrm>
            <a:off x="3098040" y="1610436"/>
            <a:ext cx="6441744" cy="1064525"/>
          </a:xfrm>
          <a:prstGeom prst="trapezoid">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7030A0"/>
                </a:solidFill>
                <a:latin typeface="NikoshBAN" panose="02000000000000000000" pitchFamily="2" charset="0"/>
                <a:cs typeface="NikoshBAN" panose="02000000000000000000" pitchFamily="2" charset="0"/>
              </a:rPr>
              <a:t> </a:t>
            </a:r>
            <a:r>
              <a:rPr lang="bn-IN" sz="4800" b="1" dirty="0">
                <a:solidFill>
                  <a:srgbClr val="7030A0"/>
                </a:solidFill>
                <a:latin typeface="NikoshBAN" panose="02000000000000000000" pitchFamily="2" charset="0"/>
                <a:cs typeface="NikoshBAN" panose="02000000000000000000" pitchFamily="2" charset="0"/>
              </a:rPr>
              <a:t>বাড়ীর কাজ </a:t>
            </a:r>
            <a:endParaRPr lang="en-US" sz="4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1749395"/>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679" y="296886"/>
            <a:ext cx="4088642" cy="1325563"/>
          </a:xfrm>
        </p:spPr>
        <p:txBody>
          <a:bodyPr>
            <a:normAutofit/>
          </a:bodyPr>
          <a:lstStyle/>
          <a:p>
            <a:r>
              <a:rPr lang="bn-IN" sz="6000" b="1" dirty="0" smtClean="0">
                <a:solidFill>
                  <a:srgbClr val="7030A0"/>
                </a:solidFill>
                <a:latin typeface="NikoshBAN" panose="02000000000000000000" pitchFamily="2" charset="0"/>
                <a:cs typeface="NikoshBAN" panose="02000000000000000000" pitchFamily="2" charset="0"/>
              </a:rPr>
              <a:t>সবাইকে ধন্যবাদ </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87" t="470" r="950" b="-470"/>
          <a:stretch/>
        </p:blipFill>
        <p:spPr>
          <a:xfrm>
            <a:off x="775719" y="2242367"/>
            <a:ext cx="5502928" cy="2902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166" y="2454043"/>
            <a:ext cx="4436187" cy="2479485"/>
          </a:xfrm>
          <a:prstGeom prst="rect">
            <a:avLst/>
          </a:prstGeom>
        </p:spPr>
      </p:pic>
    </p:spTree>
    <p:extLst>
      <p:ext uri="{BB962C8B-B14F-4D97-AF65-F5344CB8AC3E}">
        <p14:creationId xmlns:p14="http://schemas.microsoft.com/office/powerpoint/2010/main" val="1715871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291" y="0"/>
            <a:ext cx="5453418" cy="1325563"/>
          </a:xfrm>
        </p:spPr>
        <p:txBody>
          <a:bodyPr/>
          <a:lstStyle/>
          <a:p>
            <a:r>
              <a:rPr lang="bn-IN" dirty="0" smtClean="0">
                <a:latin typeface="NikoshBAN" panose="02000000000000000000" pitchFamily="2" charset="0"/>
                <a:cs typeface="NikoshBAN" panose="02000000000000000000" pitchFamily="2" charset="0"/>
              </a:rPr>
              <a:t>মনোযোগ দিয়ে ছবিগুলো দেখ</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rot="19322937">
            <a:off x="437778" y="1571662"/>
            <a:ext cx="2524836"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ছবিতে কী দেখতে পাচ্ছো ?</a:t>
            </a:r>
            <a:endParaRPr lang="en-US" sz="36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a:stretch>
            <a:fillRect/>
          </a:stretch>
        </p:blipFill>
        <p:spPr>
          <a:xfrm>
            <a:off x="3118816" y="1045459"/>
            <a:ext cx="3425185" cy="2279305"/>
          </a:xfrm>
          <a:prstGeom prst="rect">
            <a:avLst/>
          </a:prstGeom>
        </p:spPr>
      </p:pic>
      <p:pic>
        <p:nvPicPr>
          <p:cNvPr id="16" name="Picture 15"/>
          <p:cNvPicPr>
            <a:picLocks noChangeAspect="1"/>
          </p:cNvPicPr>
          <p:nvPr/>
        </p:nvPicPr>
        <p:blipFill>
          <a:blip r:embed="rId3"/>
          <a:stretch>
            <a:fillRect/>
          </a:stretch>
        </p:blipFill>
        <p:spPr>
          <a:xfrm>
            <a:off x="6761204" y="1045459"/>
            <a:ext cx="3413897" cy="2279306"/>
          </a:xfrm>
          <a:prstGeom prst="rect">
            <a:avLst/>
          </a:prstGeom>
        </p:spPr>
      </p:pic>
      <p:pic>
        <p:nvPicPr>
          <p:cNvPr id="17" name="Picture 16"/>
          <p:cNvPicPr>
            <a:picLocks noChangeAspect="1"/>
          </p:cNvPicPr>
          <p:nvPr/>
        </p:nvPicPr>
        <p:blipFill>
          <a:blip r:embed="rId4"/>
          <a:stretch>
            <a:fillRect/>
          </a:stretch>
        </p:blipFill>
        <p:spPr>
          <a:xfrm>
            <a:off x="1541807" y="3983393"/>
            <a:ext cx="3425185" cy="2278945"/>
          </a:xfrm>
          <a:prstGeom prst="rect">
            <a:avLst/>
          </a:prstGeom>
        </p:spPr>
      </p:pic>
      <p:pic>
        <p:nvPicPr>
          <p:cNvPr id="18" name="Picture 17"/>
          <p:cNvPicPr>
            <a:picLocks noChangeAspect="1"/>
          </p:cNvPicPr>
          <p:nvPr/>
        </p:nvPicPr>
        <p:blipFill>
          <a:blip r:embed="rId5"/>
          <a:stretch>
            <a:fillRect/>
          </a:stretch>
        </p:blipFill>
        <p:spPr>
          <a:xfrm>
            <a:off x="6751266" y="3983393"/>
            <a:ext cx="3409239" cy="2270108"/>
          </a:xfrm>
          <a:prstGeom prst="rect">
            <a:avLst/>
          </a:prstGeom>
        </p:spPr>
      </p:pic>
      <p:sp>
        <p:nvSpPr>
          <p:cNvPr id="19" name="Round Same Side Corner Rectangle 18"/>
          <p:cNvSpPr/>
          <p:nvPr/>
        </p:nvSpPr>
        <p:spPr>
          <a:xfrm>
            <a:off x="3118816" y="3338016"/>
            <a:ext cx="3425185" cy="57137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শখ</a:t>
            </a:r>
            <a:r>
              <a:rPr lang="en-US" sz="2800" dirty="0" smtClean="0">
                <a:solidFill>
                  <a:schemeClr val="tx1"/>
                </a:solidFill>
                <a:latin typeface="NikoshBAN" panose="02000000000000000000" pitchFamily="2" charset="0"/>
                <a:cs typeface="NikoshBAN" panose="02000000000000000000" pitchFamily="2" charset="0"/>
              </a:rPr>
              <a:t> - </a:t>
            </a:r>
            <a:r>
              <a:rPr lang="en-US" sz="2800" dirty="0" err="1" smtClean="0">
                <a:solidFill>
                  <a:schemeClr val="tx1"/>
                </a:solidFill>
                <a:latin typeface="NikoshBAN" panose="02000000000000000000" pitchFamily="2" charset="0"/>
                <a:cs typeface="NikoshBAN" panose="02000000000000000000" pitchFamily="2" charset="0"/>
              </a:rPr>
              <a:t>বইপড়া</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Round Same Side Corner Rectangle 20"/>
          <p:cNvSpPr/>
          <p:nvPr/>
        </p:nvSpPr>
        <p:spPr>
          <a:xfrm>
            <a:off x="6743294" y="3331392"/>
            <a:ext cx="3425185" cy="57137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লাইব্রেরি</a:t>
            </a:r>
            <a:endParaRPr lang="en-US" dirty="0">
              <a:solidFill>
                <a:schemeClr val="tx1"/>
              </a:solidFill>
              <a:latin typeface="NikoshBAN" panose="02000000000000000000" pitchFamily="2" charset="0"/>
              <a:cs typeface="NikoshBAN" panose="02000000000000000000" pitchFamily="2" charset="0"/>
            </a:endParaRPr>
          </a:p>
        </p:txBody>
      </p:sp>
      <p:sp>
        <p:nvSpPr>
          <p:cNvPr id="20" name="Round Same Side Corner Rectangle 19"/>
          <p:cNvSpPr/>
          <p:nvPr/>
        </p:nvSpPr>
        <p:spPr>
          <a:xfrm>
            <a:off x="5073008" y="3983393"/>
            <a:ext cx="797704" cy="227894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গু</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রু</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smtClean="0">
                <a:solidFill>
                  <a:schemeClr val="tx1"/>
                </a:solidFill>
                <a:latin typeface="NikoshBAN" panose="02000000000000000000" pitchFamily="2" charset="0"/>
                <a:cs typeface="NikoshBAN" panose="02000000000000000000" pitchFamily="2" charset="0"/>
              </a:rPr>
              <a:t>-</a:t>
            </a:r>
          </a:p>
          <a:p>
            <a:pPr algn="ctr"/>
            <a:r>
              <a:rPr lang="en-US" sz="2400" dirty="0" err="1" smtClean="0">
                <a:solidFill>
                  <a:schemeClr val="tx1"/>
                </a:solidFill>
                <a:latin typeface="NikoshBAN" panose="02000000000000000000" pitchFamily="2" charset="0"/>
                <a:cs typeface="NikoshBAN" panose="02000000000000000000" pitchFamily="2" charset="0"/>
              </a:rPr>
              <a:t>শি</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ক্ষা</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র্থী</a:t>
            </a:r>
            <a:endParaRPr lang="en-US" sz="2400" dirty="0">
              <a:solidFill>
                <a:schemeClr val="tx1"/>
              </a:solidFill>
              <a:latin typeface="NikoshBAN" panose="02000000000000000000" pitchFamily="2" charset="0"/>
              <a:cs typeface="NikoshBAN" panose="02000000000000000000" pitchFamily="2" charset="0"/>
            </a:endParaRPr>
          </a:p>
        </p:txBody>
      </p:sp>
      <p:sp>
        <p:nvSpPr>
          <p:cNvPr id="24" name="Round Same Side Corner Rectangle 23"/>
          <p:cNvSpPr/>
          <p:nvPr/>
        </p:nvSpPr>
        <p:spPr>
          <a:xfrm>
            <a:off x="10260440" y="3974556"/>
            <a:ext cx="797704" cy="227894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NikoshBAN" panose="02000000000000000000" pitchFamily="2" charset="0"/>
                <a:cs typeface="NikoshBAN" panose="02000000000000000000" pitchFamily="2" charset="0"/>
              </a:rPr>
              <a:t>ফ</a:t>
            </a:r>
          </a:p>
          <a:p>
            <a:pPr algn="ctr"/>
            <a:r>
              <a:rPr lang="en-US" sz="2400" dirty="0" err="1" smtClean="0">
                <a:solidFill>
                  <a:schemeClr val="tx1"/>
                </a:solidFill>
                <a:latin typeface="NikoshBAN" panose="02000000000000000000" pitchFamily="2" charset="0"/>
                <a:cs typeface="NikoshBAN" panose="02000000000000000000" pitchFamily="2" charset="0"/>
              </a:rPr>
              <a:t>রা</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সী</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বি</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err="1" smtClean="0">
                <a:solidFill>
                  <a:schemeClr val="tx1"/>
                </a:solidFill>
                <a:latin typeface="NikoshBAN" panose="02000000000000000000" pitchFamily="2" charset="0"/>
                <a:cs typeface="NikoshBAN" panose="02000000000000000000" pitchFamily="2" charset="0"/>
              </a:rPr>
              <a:t>প্ল</a:t>
            </a:r>
            <a:endParaRPr lang="en-US" sz="2400" dirty="0" smtClean="0">
              <a:solidFill>
                <a:schemeClr val="tx1"/>
              </a:solidFill>
              <a:latin typeface="NikoshBAN" panose="02000000000000000000" pitchFamily="2" charset="0"/>
              <a:cs typeface="NikoshBAN" panose="02000000000000000000" pitchFamily="2" charset="0"/>
            </a:endParaRPr>
          </a:p>
          <a:p>
            <a:pPr algn="ctr"/>
            <a:r>
              <a:rPr lang="en-US" sz="2400" dirty="0">
                <a:solidFill>
                  <a:schemeClr val="tx1"/>
                </a:solidFill>
                <a:latin typeface="NikoshBAN" panose="02000000000000000000" pitchFamily="2" charset="0"/>
                <a:cs typeface="NikoshBAN" panose="02000000000000000000" pitchFamily="2" charset="0"/>
              </a:rPr>
              <a:t>ব</a:t>
            </a:r>
            <a:endParaRPr lang="en-US" sz="24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840696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9" grpId="0" animBg="1"/>
      <p:bldP spid="21" grpId="0" animBg="1"/>
      <p:bldP spid="20"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016" y="0"/>
            <a:ext cx="2409967" cy="1325563"/>
          </a:xfrm>
        </p:spPr>
        <p:txBody>
          <a:bodyPr/>
          <a:lstStyle/>
          <a:p>
            <a:r>
              <a:rPr lang="bn-IN" dirty="0" smtClean="0">
                <a:latin typeface="NikoshBAN" panose="02000000000000000000" pitchFamily="2" charset="0"/>
                <a:cs typeface="NikoshBAN" panose="02000000000000000000" pitchFamily="2" charset="0"/>
              </a:rPr>
              <a:t>পাঠ ঘোষণা</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7300983" y="2644955"/>
            <a:ext cx="5900383" cy="1846659"/>
          </a:xfrm>
          <a:prstGeom prst="rect">
            <a:avLst/>
          </a:prstGeom>
          <a:noFill/>
        </p:spPr>
        <p:txBody>
          <a:bodyPr wrap="square" rtlCol="0">
            <a:spAutoFit/>
          </a:bodyPr>
          <a:lstStyle/>
          <a:p>
            <a:r>
              <a:rPr lang="en-US" sz="6600" b="1" dirty="0" err="1" smtClean="0">
                <a:solidFill>
                  <a:srgbClr val="7030A0"/>
                </a:solidFill>
                <a:latin typeface="NikoshBAN" panose="02000000000000000000" pitchFamily="2" charset="0"/>
                <a:cs typeface="NikoshBAN" panose="02000000000000000000" pitchFamily="2" charset="0"/>
              </a:rPr>
              <a:t>বইপড়া</a:t>
            </a:r>
            <a:endParaRPr lang="bn-IN" sz="6600" b="1" dirty="0" smtClean="0">
              <a:solidFill>
                <a:srgbClr val="7030A0"/>
              </a:solidFill>
              <a:latin typeface="NikoshBAN" panose="02000000000000000000" pitchFamily="2" charset="0"/>
              <a:cs typeface="NikoshBAN" panose="02000000000000000000" pitchFamily="2" charset="0"/>
            </a:endParaRPr>
          </a:p>
          <a:p>
            <a:pPr algn="ctr"/>
            <a:r>
              <a:rPr lang="en-US" sz="4400" b="1" dirty="0" err="1" smtClean="0">
                <a:solidFill>
                  <a:srgbClr val="00B050"/>
                </a:solidFill>
                <a:latin typeface="NikoshBAN" panose="02000000000000000000" pitchFamily="2" charset="0"/>
                <a:cs typeface="NikoshBAN" panose="02000000000000000000" pitchFamily="2" charset="0"/>
              </a:rPr>
              <a:t>প্রমথ</a:t>
            </a:r>
            <a:r>
              <a:rPr lang="en-US" sz="4400" b="1" dirty="0" smtClean="0">
                <a:solidFill>
                  <a:srgbClr val="00B050"/>
                </a:solidFill>
                <a:latin typeface="NikoshBAN" panose="02000000000000000000" pitchFamily="2" charset="0"/>
                <a:cs typeface="NikoshBAN" panose="02000000000000000000" pitchFamily="2" charset="0"/>
              </a:rPr>
              <a:t> </a:t>
            </a:r>
            <a:r>
              <a:rPr lang="en-US" sz="4400" b="1" dirty="0" err="1" smtClean="0">
                <a:solidFill>
                  <a:srgbClr val="00B050"/>
                </a:solidFill>
                <a:latin typeface="NikoshBAN" panose="02000000000000000000" pitchFamily="2" charset="0"/>
                <a:cs typeface="NikoshBAN" panose="02000000000000000000" pitchFamily="2" charset="0"/>
              </a:rPr>
              <a:t>চৌধুরী</a:t>
            </a:r>
            <a:endParaRPr lang="en-US" sz="4400" b="1"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150" b="43961"/>
          <a:stretch/>
        </p:blipFill>
        <p:spPr>
          <a:xfrm>
            <a:off x="1010478" y="2067340"/>
            <a:ext cx="6858000" cy="3352800"/>
          </a:xfrm>
          <a:prstGeom prst="rect">
            <a:avLst/>
          </a:prstGeom>
          <a:ln>
            <a:solidFill>
              <a:srgbClr val="7030A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7917498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5" presetClass="entr" presetSubtype="0" fill="hold"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437" y="228647"/>
            <a:ext cx="2055125" cy="1013299"/>
          </a:xfrm>
        </p:spPr>
        <p:txBody>
          <a:bodyPr/>
          <a:lstStyle/>
          <a:p>
            <a:r>
              <a:rPr lang="bn-IN" dirty="0" smtClean="0">
                <a:latin typeface="NikoshBAN" panose="02000000000000000000" pitchFamily="2" charset="0"/>
                <a:cs typeface="NikoshBAN" panose="02000000000000000000" pitchFamily="2" charset="0"/>
              </a:rPr>
              <a:t>শিখনফল</a:t>
            </a:r>
            <a:endParaRPr lang="en-US" dirty="0">
              <a:latin typeface="NikoshBAN" panose="02000000000000000000" pitchFamily="2" charset="0"/>
              <a:cs typeface="NikoshBAN" panose="02000000000000000000" pitchFamily="2" charset="0"/>
            </a:endParaRPr>
          </a:p>
        </p:txBody>
      </p:sp>
      <p:sp>
        <p:nvSpPr>
          <p:cNvPr id="4" name="Rounded Rectangle 3"/>
          <p:cNvSpPr/>
          <p:nvPr/>
        </p:nvSpPr>
        <p:spPr>
          <a:xfrm>
            <a:off x="286604" y="2031052"/>
            <a:ext cx="11505062" cy="3875965"/>
          </a:xfrm>
          <a:prstGeom prst="roundRect">
            <a:avLst>
              <a:gd name="adj" fmla="val 4413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anose="02000000000000000000" pitchFamily="2" charset="0"/>
                <a:cs typeface="NikoshBAN" panose="02000000000000000000" pitchFamily="2" charset="0"/>
              </a:rPr>
              <a:t> </a:t>
            </a:r>
            <a:r>
              <a:rPr lang="en-US" sz="3200" dirty="0" smtClean="0">
                <a:solidFill>
                  <a:schemeClr val="accent5"/>
                </a:solidFill>
                <a:latin typeface="NikoshBAN" panose="02000000000000000000" pitchFamily="2" charset="0"/>
                <a:cs typeface="NikoshBAN" panose="02000000000000000000" pitchFamily="2" charset="0"/>
              </a:rPr>
              <a:t>১ . </a:t>
            </a:r>
            <a:r>
              <a:rPr lang="en-US" sz="3200" dirty="0" err="1" smtClean="0">
                <a:solidFill>
                  <a:schemeClr val="accent5"/>
                </a:solidFill>
                <a:latin typeface="NikoshBAN" panose="02000000000000000000" pitchFamily="2" charset="0"/>
                <a:cs typeface="NikoshBAN" panose="02000000000000000000" pitchFamily="2" charset="0"/>
              </a:rPr>
              <a:t>প্রবন্ধকার</a:t>
            </a:r>
            <a:r>
              <a:rPr lang="en-US" sz="3200" dirty="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প্রমথ</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চৌধুরী</a:t>
            </a:r>
            <a:r>
              <a:rPr lang="bn-IN"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সম্পর্কে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বলতে</a:t>
            </a:r>
            <a:r>
              <a:rPr lang="en-US" sz="3200" dirty="0" smtClean="0">
                <a:solidFill>
                  <a:schemeClr val="accent5"/>
                </a:solidFill>
                <a:latin typeface="NikoshBAN" panose="02000000000000000000" pitchFamily="2" charset="0"/>
                <a:cs typeface="NikoshBAN" panose="02000000000000000000" pitchFamily="2" charset="0"/>
              </a:rPr>
              <a:t> পারবে ।</a:t>
            </a:r>
          </a:p>
          <a:p>
            <a:r>
              <a:rPr lang="en-US" sz="3200" dirty="0" smtClean="0">
                <a:solidFill>
                  <a:schemeClr val="accent5"/>
                </a:solidFill>
                <a:latin typeface="NikoshBAN" panose="02000000000000000000" pitchFamily="2" charset="0"/>
                <a:cs typeface="NikoshBAN" panose="02000000000000000000" pitchFamily="2" charset="0"/>
              </a:rPr>
              <a:t>২ . </a:t>
            </a:r>
            <a:r>
              <a:rPr lang="en-US" sz="3200" dirty="0" err="1" smtClean="0">
                <a:solidFill>
                  <a:schemeClr val="accent5"/>
                </a:solidFill>
                <a:latin typeface="NikoshBAN" panose="02000000000000000000" pitchFamily="2" charset="0"/>
                <a:cs typeface="NikoshBAN" panose="02000000000000000000" pitchFamily="2" charset="0"/>
              </a:rPr>
              <a:t>কঠিন</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শব্দ</a:t>
            </a:r>
            <a:r>
              <a:rPr lang="en-US" sz="3200" dirty="0" smtClean="0">
                <a:solidFill>
                  <a:schemeClr val="accent5"/>
                </a:solidFill>
                <a:latin typeface="NikoshBAN" panose="02000000000000000000" pitchFamily="2" charset="0"/>
                <a:cs typeface="NikoshBAN" panose="02000000000000000000" pitchFamily="2" charset="0"/>
              </a:rPr>
              <a:t> ও </a:t>
            </a:r>
            <a:r>
              <a:rPr lang="en-US" sz="3200" dirty="0" err="1" smtClean="0">
                <a:solidFill>
                  <a:schemeClr val="accent5"/>
                </a:solidFill>
                <a:latin typeface="NikoshBAN" panose="02000000000000000000" pitchFamily="2" charset="0"/>
                <a:cs typeface="NikoshBAN" panose="02000000000000000000" pitchFamily="2" charset="0"/>
              </a:rPr>
              <a:t>টীকা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সম্পর্কে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ধারণা</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প্রদান</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করবে</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পারবে</a:t>
            </a:r>
            <a:r>
              <a:rPr lang="en-US" sz="3200" dirty="0" smtClean="0">
                <a:solidFill>
                  <a:schemeClr val="accent5"/>
                </a:solidFill>
                <a:latin typeface="NikoshBAN" panose="02000000000000000000" pitchFamily="2" charset="0"/>
                <a:cs typeface="NikoshBAN" panose="02000000000000000000" pitchFamily="2" charset="0"/>
              </a:rPr>
              <a:t> ।</a:t>
            </a:r>
          </a:p>
          <a:p>
            <a:r>
              <a:rPr lang="en-US" sz="3200" dirty="0" smtClean="0">
                <a:solidFill>
                  <a:schemeClr val="accent5"/>
                </a:solidFill>
                <a:latin typeface="NikoshBAN" panose="02000000000000000000" pitchFamily="2" charset="0"/>
                <a:cs typeface="NikoshBAN" panose="02000000000000000000" pitchFamily="2" charset="0"/>
              </a:rPr>
              <a:t>৩ . </a:t>
            </a:r>
            <a:r>
              <a:rPr lang="en-US" sz="3200" dirty="0" err="1" smtClean="0">
                <a:solidFill>
                  <a:schemeClr val="accent5"/>
                </a:solidFill>
                <a:latin typeface="NikoshBAN" panose="02000000000000000000" pitchFamily="2" charset="0"/>
                <a:cs typeface="NikoshBAN" panose="02000000000000000000" pitchFamily="2" charset="0"/>
              </a:rPr>
              <a:t>বইপড়া</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কেন</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সর্বশ্রেষ্ঠ</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শখ</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তা</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বলতে</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পারবে</a:t>
            </a:r>
            <a:r>
              <a:rPr lang="en-US" sz="3200" dirty="0" smtClean="0">
                <a:solidFill>
                  <a:schemeClr val="accent5"/>
                </a:solidFill>
                <a:latin typeface="NikoshBAN" panose="02000000000000000000" pitchFamily="2" charset="0"/>
                <a:cs typeface="NikoshBAN" panose="02000000000000000000" pitchFamily="2" charset="0"/>
              </a:rPr>
              <a:t>।</a:t>
            </a:r>
          </a:p>
          <a:p>
            <a:r>
              <a:rPr lang="en-US" sz="3200" dirty="0" smtClean="0">
                <a:solidFill>
                  <a:schemeClr val="accent5"/>
                </a:solidFill>
                <a:latin typeface="NikoshBAN" panose="02000000000000000000" pitchFamily="2" charset="0"/>
                <a:cs typeface="NikoshBAN" panose="02000000000000000000" pitchFamily="2" charset="0"/>
              </a:rPr>
              <a:t>৪ . </a:t>
            </a:r>
            <a:r>
              <a:rPr lang="en-US" sz="3200" dirty="0" err="1" smtClean="0">
                <a:solidFill>
                  <a:schemeClr val="accent5"/>
                </a:solidFill>
                <a:latin typeface="NikoshBAN" panose="02000000000000000000" pitchFamily="2" charset="0"/>
                <a:cs typeface="NikoshBAN" panose="02000000000000000000" pitchFamily="2" charset="0"/>
              </a:rPr>
              <a:t>বাঙালির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সামাজিক</a:t>
            </a:r>
            <a:r>
              <a:rPr lang="en-US" sz="3200" dirty="0" smtClean="0">
                <a:solidFill>
                  <a:schemeClr val="accent5"/>
                </a:solidFill>
                <a:latin typeface="NikoshBAN" panose="02000000000000000000" pitchFamily="2" charset="0"/>
                <a:cs typeface="NikoshBAN" panose="02000000000000000000" pitchFamily="2" charset="0"/>
              </a:rPr>
              <a:t> ও </a:t>
            </a:r>
            <a:r>
              <a:rPr lang="en-US" sz="3200" dirty="0" err="1" smtClean="0">
                <a:solidFill>
                  <a:schemeClr val="accent5"/>
                </a:solidFill>
                <a:latin typeface="NikoshBAN" panose="02000000000000000000" pitchFamily="2" charset="0"/>
                <a:cs typeface="NikoshBAN" panose="02000000000000000000" pitchFamily="2" charset="0"/>
              </a:rPr>
              <a:t>অর্থনৈতিক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জীবনে</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লাইব্রেরির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গুরুত্ব</a:t>
            </a:r>
            <a:r>
              <a:rPr lang="en-US" sz="3200" dirty="0" smtClean="0">
                <a:solidFill>
                  <a:schemeClr val="accent5"/>
                </a:solidFill>
                <a:latin typeface="NikoshBAN" panose="02000000000000000000" pitchFamily="2" charset="0"/>
                <a:cs typeface="NikoshBAN" panose="02000000000000000000" pitchFamily="2" charset="0"/>
              </a:rPr>
              <a:t> ও </a:t>
            </a:r>
            <a:r>
              <a:rPr lang="en-US" sz="3200" dirty="0" err="1" smtClean="0">
                <a:solidFill>
                  <a:schemeClr val="accent5"/>
                </a:solidFill>
                <a:latin typeface="NikoshBAN" panose="02000000000000000000" pitchFamily="2" charset="0"/>
                <a:cs typeface="NikoshBAN" panose="02000000000000000000" pitchFamily="2" charset="0"/>
              </a:rPr>
              <a:t>প্রভাব</a:t>
            </a:r>
            <a:r>
              <a:rPr lang="en-US" sz="3200" dirty="0" smtClean="0">
                <a:solidFill>
                  <a:schemeClr val="accent5"/>
                </a:solidFill>
                <a:latin typeface="NikoshBAN" panose="02000000000000000000" pitchFamily="2" charset="0"/>
                <a:cs typeface="NikoshBAN" panose="02000000000000000000" pitchFamily="2" charset="0"/>
              </a:rPr>
              <a:t> সম্পর্কে </a:t>
            </a:r>
            <a:endParaRPr lang="bn-IN" sz="3200" dirty="0" smtClean="0">
              <a:solidFill>
                <a:schemeClr val="accent5"/>
              </a:solidFill>
              <a:latin typeface="NikoshBAN" panose="02000000000000000000" pitchFamily="2" charset="0"/>
              <a:cs typeface="NikoshBAN" panose="02000000000000000000" pitchFamily="2" charset="0"/>
            </a:endParaRPr>
          </a:p>
          <a:p>
            <a:r>
              <a:rPr lang="bn-IN" sz="3200" dirty="0">
                <a:solidFill>
                  <a:schemeClr val="accent5"/>
                </a:solidFill>
                <a:latin typeface="NikoshBAN" panose="02000000000000000000" pitchFamily="2" charset="0"/>
                <a:cs typeface="NikoshBAN" panose="02000000000000000000" pitchFamily="2" charset="0"/>
              </a:rPr>
              <a:t> </a:t>
            </a:r>
            <a:r>
              <a:rPr lang="bn-IN"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অন্যকে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জানানোর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যোগ্যতা</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অর্জন</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করবে</a:t>
            </a:r>
            <a:r>
              <a:rPr lang="en-US" sz="3200" dirty="0" smtClean="0">
                <a:solidFill>
                  <a:schemeClr val="accent5"/>
                </a:solidFill>
                <a:latin typeface="NikoshBAN" panose="02000000000000000000" pitchFamily="2" charset="0"/>
                <a:cs typeface="NikoshBAN" panose="02000000000000000000" pitchFamily="2" charset="0"/>
              </a:rPr>
              <a:t> ।  </a:t>
            </a:r>
            <a:endParaRPr lang="en-US" sz="3200"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769611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xEl>
                                              <p:pRg st="0" end="0"/>
                                            </p:txEl>
                                          </p:spTgt>
                                        </p:tgtEl>
                                      </p:cBhvr>
                                    </p:animEffect>
                                  </p:childTnLst>
                                </p:cTn>
                              </p:par>
                              <p:par>
                                <p:cTn id="22" presetID="25" presetClass="entr" presetSubtype="0" fill="hold" nodeType="withEffect">
                                  <p:stCondLst>
                                    <p:cond delay="0"/>
                                  </p:stCondLst>
                                  <p:iterate type="lt">
                                    <p:tmPct val="10000"/>
                                  </p:iterate>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xEl>
                                              <p:pRg st="1" end="1"/>
                                            </p:txEl>
                                          </p:spTgt>
                                        </p:tgtEl>
                                      </p:cBhvr>
                                    </p:animEffect>
                                  </p:childTnLst>
                                </p:cTn>
                              </p:par>
                              <p:par>
                                <p:cTn id="32" presetID="25" presetClass="entr" presetSubtype="0" fill="hold" nodeType="withEffect">
                                  <p:stCondLst>
                                    <p:cond delay="0"/>
                                  </p:stCondLst>
                                  <p:iterate type="lt">
                                    <p:tmPct val="10000"/>
                                  </p:iterate>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xEl>
                                              <p:pRg st="2" end="2"/>
                                            </p:txEl>
                                          </p:spTgt>
                                        </p:tgtEl>
                                      </p:cBhvr>
                                    </p:animEffect>
                                  </p:childTnLst>
                                </p:cTn>
                              </p:par>
                              <p:par>
                                <p:cTn id="42" presetID="25" presetClass="entr" presetSubtype="0" fill="hold" nodeType="withEffect">
                                  <p:stCondLst>
                                    <p:cond delay="0"/>
                                  </p:stCondLst>
                                  <p:iterate type="lt">
                                    <p:tmPct val="10000"/>
                                  </p:iterate>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
                                            <p:txEl>
                                              <p:pRg st="3" end="3"/>
                                            </p:txEl>
                                          </p:spTgt>
                                        </p:tgtEl>
                                      </p:cBhvr>
                                    </p:animEffect>
                                  </p:childTnLst>
                                </p:cTn>
                              </p:par>
                              <p:par>
                                <p:cTn id="52" presetID="25" presetClass="entr" presetSubtype="0" fill="hold" nodeType="withEffect">
                                  <p:stCondLst>
                                    <p:cond delay="0"/>
                                  </p:stCondLst>
                                  <p:iterate type="lt">
                                    <p:tmPct val="10000"/>
                                  </p:iterate>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23" y="0"/>
            <a:ext cx="2982753" cy="1325563"/>
          </a:xfrm>
        </p:spPr>
        <p:txBody>
          <a:bodyPr/>
          <a:lstStyle/>
          <a:p>
            <a:r>
              <a:rPr lang="bn-IN" dirty="0" smtClean="0">
                <a:latin typeface="NikoshBAN" panose="02000000000000000000" pitchFamily="2" charset="0"/>
                <a:cs typeface="NikoshBAN" panose="02000000000000000000" pitchFamily="2" charset="0"/>
              </a:rPr>
              <a:t>লেখক পরিচিতি</a:t>
            </a:r>
            <a:endParaRPr lang="en-US" dirty="0">
              <a:latin typeface="NikoshBAN" panose="02000000000000000000" pitchFamily="2" charset="0"/>
              <a:cs typeface="NikoshBAN" panose="02000000000000000000" pitchFamily="2" charset="0"/>
            </a:endParaRPr>
          </a:p>
        </p:txBody>
      </p:sp>
      <p:sp>
        <p:nvSpPr>
          <p:cNvPr id="7" name="Oval 6"/>
          <p:cNvSpPr/>
          <p:nvPr/>
        </p:nvSpPr>
        <p:spPr>
          <a:xfrm>
            <a:off x="4917741" y="1206576"/>
            <a:ext cx="2361064" cy="24293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7741" y="3760153"/>
            <a:ext cx="2358790" cy="2554545"/>
          </a:xfrm>
          <a:prstGeom prst="rect">
            <a:avLst/>
          </a:prstGeom>
          <a:solidFill>
            <a:srgbClr val="00B0F0"/>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3200" b="1" dirty="0" err="1" smtClean="0">
                <a:ln w="9525">
                  <a:solidFill>
                    <a:schemeClr val="bg1"/>
                  </a:solidFill>
                  <a:prstDash val="solid"/>
                </a:ln>
                <a:latin typeface="NikoshBAN" panose="02000000000000000000" pitchFamily="2" charset="0"/>
                <a:cs typeface="NikoshBAN" panose="02000000000000000000" pitchFamily="2" charset="0"/>
              </a:rPr>
              <a:t>প্রমথ</a:t>
            </a:r>
            <a:r>
              <a:rPr lang="en-US" sz="3200" b="1" dirty="0" smtClean="0">
                <a:ln w="9525">
                  <a:solidFill>
                    <a:schemeClr val="bg1"/>
                  </a:solidFill>
                  <a:prstDash val="solid"/>
                </a:ln>
                <a:latin typeface="NikoshBAN" panose="02000000000000000000" pitchFamily="2" charset="0"/>
                <a:cs typeface="NikoshBAN" panose="02000000000000000000" pitchFamily="2" charset="0"/>
              </a:rPr>
              <a:t> </a:t>
            </a:r>
            <a:r>
              <a:rPr lang="en-US" sz="3200" b="1" dirty="0" err="1" smtClean="0">
                <a:ln w="9525">
                  <a:solidFill>
                    <a:schemeClr val="bg1"/>
                  </a:solidFill>
                  <a:prstDash val="solid"/>
                </a:ln>
                <a:latin typeface="NikoshBAN" panose="02000000000000000000" pitchFamily="2" charset="0"/>
                <a:cs typeface="NikoshBAN" panose="02000000000000000000" pitchFamily="2" charset="0"/>
              </a:rPr>
              <a:t>চৌধুরী</a:t>
            </a:r>
            <a:endParaRPr lang="en-US" sz="3200" b="1" dirty="0" smtClean="0">
              <a:ln w="9525">
                <a:solidFill>
                  <a:schemeClr val="bg1"/>
                </a:solidFill>
                <a:prstDash val="solid"/>
              </a:ln>
              <a:latin typeface="NikoshBAN" panose="02000000000000000000" pitchFamily="2" charset="0"/>
              <a:cs typeface="NikoshBAN" panose="02000000000000000000" pitchFamily="2" charset="0"/>
            </a:endParaRPr>
          </a:p>
          <a:p>
            <a:pPr algn="ctr"/>
            <a:r>
              <a:rPr lang="en-US" sz="3200" b="1" dirty="0" smtClean="0">
                <a:ln w="9525">
                  <a:solidFill>
                    <a:schemeClr val="bg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 </a:t>
            </a:r>
            <a:r>
              <a:rPr lang="en-US" sz="3200" b="1" dirty="0" err="1" smtClean="0">
                <a:ln w="9525">
                  <a:solidFill>
                    <a:schemeClr val="bg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আগস্ট</a:t>
            </a:r>
            <a:r>
              <a:rPr lang="en-US" sz="3200" b="1" dirty="0" smtClean="0">
                <a:ln w="9525">
                  <a:solidFill>
                    <a:schemeClr val="bg1"/>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১৮৬৮</a:t>
            </a:r>
          </a:p>
          <a:p>
            <a:pPr algn="ct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সেপ্টেম্বর</a:t>
            </a:r>
            <a:r>
              <a:rPr lang="en-US" sz="3200" dirty="0" smtClean="0">
                <a:latin typeface="NikoshBAN" panose="02000000000000000000" pitchFamily="2" charset="0"/>
                <a:cs typeface="NikoshBAN" panose="02000000000000000000" pitchFamily="2" charset="0"/>
              </a:rPr>
              <a:t>, ১৯৪৬</a:t>
            </a:r>
            <a:endParaRPr lang="en-US" sz="3200" dirty="0" smtClean="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346521" y="1187615"/>
            <a:ext cx="4258101" cy="119969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যশোর</a:t>
            </a:r>
            <a:r>
              <a:rPr lang="bn-IN" sz="2800" b="1" dirty="0" smtClean="0">
                <a:solidFill>
                  <a:srgbClr val="FFFF00"/>
                </a:solidFill>
                <a:latin typeface="NikoshBAN" panose="02000000000000000000" pitchFamily="2" charset="0"/>
                <a:cs typeface="NikoshBAN" panose="02000000000000000000" pitchFamily="2" charset="0"/>
              </a:rPr>
              <a:t> জেলা জন্মগ্রহণ করেন</a:t>
            </a:r>
            <a:r>
              <a:rPr lang="en-US" sz="2800" b="1" dirty="0" smtClean="0">
                <a:solidFill>
                  <a:srgbClr val="FFFF00"/>
                </a:solidFill>
                <a:latin typeface="NikoshBAN" panose="02000000000000000000" pitchFamily="2" charset="0"/>
                <a:cs typeface="NikoshBAN" panose="02000000000000000000" pitchFamily="2" charset="0"/>
              </a:rPr>
              <a:t>।</a:t>
            </a:r>
          </a:p>
          <a:p>
            <a:pPr algn="ctr"/>
            <a:r>
              <a:rPr lang="en-US" sz="2800" b="1" dirty="0" err="1" smtClean="0">
                <a:solidFill>
                  <a:srgbClr val="FFFF00"/>
                </a:solidFill>
                <a:latin typeface="NikoshBAN" panose="02000000000000000000" pitchFamily="2" charset="0"/>
                <a:cs typeface="NikoshBAN" panose="02000000000000000000" pitchFamily="2" charset="0"/>
              </a:rPr>
              <a:t>পৈতৃক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নিবাস</a:t>
            </a:r>
            <a:r>
              <a:rPr lang="en-US" sz="2800" b="1" dirty="0" smtClean="0">
                <a:solidFill>
                  <a:srgbClr val="FFFF00"/>
                </a:solidFill>
                <a:latin typeface="NikoshBAN" panose="02000000000000000000" pitchFamily="2" charset="0"/>
                <a:cs typeface="NikoshBAN" panose="02000000000000000000" pitchFamily="2" charset="0"/>
              </a:rPr>
              <a:t> – </a:t>
            </a:r>
            <a:r>
              <a:rPr lang="en-US" sz="2800" b="1" dirty="0" err="1" smtClean="0">
                <a:solidFill>
                  <a:srgbClr val="FFFF00"/>
                </a:solidFill>
                <a:latin typeface="NikoshBAN" panose="02000000000000000000" pitchFamily="2" charset="0"/>
                <a:cs typeface="NikoshBAN" panose="02000000000000000000" pitchFamily="2" charset="0"/>
              </a:rPr>
              <a:t>পাবনা</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জেলার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হরিপুর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গ্রামে</a:t>
            </a:r>
            <a:r>
              <a:rPr lang="en-US" sz="2800" b="1" dirty="0" smtClean="0">
                <a:solidFill>
                  <a:srgbClr val="FFFF00"/>
                </a:solidFill>
                <a:latin typeface="NikoshBAN" panose="02000000000000000000" pitchFamily="2" charset="0"/>
                <a:cs typeface="NikoshBAN" panose="02000000000000000000" pitchFamily="2" charset="0"/>
              </a:rPr>
              <a:t>।</a:t>
            </a:r>
            <a:endParaRPr lang="en-US" sz="2800" b="1" dirty="0">
              <a:solidFill>
                <a:srgbClr val="FFFF00"/>
              </a:solidFill>
              <a:latin typeface="NikoshBAN" panose="02000000000000000000" pitchFamily="2" charset="0"/>
              <a:cs typeface="NikoshBAN" panose="02000000000000000000" pitchFamily="2" charset="0"/>
            </a:endParaRPr>
          </a:p>
        </p:txBody>
      </p:sp>
      <p:sp>
        <p:nvSpPr>
          <p:cNvPr id="10" name="Rounded Rectangle 9"/>
          <p:cNvSpPr/>
          <p:nvPr/>
        </p:nvSpPr>
        <p:spPr>
          <a:xfrm>
            <a:off x="346521" y="2506574"/>
            <a:ext cx="4258101" cy="1354589"/>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NikoshBAN" panose="02000000000000000000" pitchFamily="2" charset="0"/>
                <a:cs typeface="NikoshBAN" panose="02000000000000000000" pitchFamily="2" charset="0"/>
              </a:rPr>
              <a:t> ১৮৯০ </a:t>
            </a:r>
            <a:r>
              <a:rPr lang="en-US" sz="2800" b="1" dirty="0" err="1" smtClean="0">
                <a:solidFill>
                  <a:srgbClr val="FFFF00"/>
                </a:solidFill>
                <a:latin typeface="NikoshBAN" panose="02000000000000000000" pitchFamily="2" charset="0"/>
                <a:cs typeface="NikoshBAN" panose="02000000000000000000" pitchFamily="2" charset="0"/>
              </a:rPr>
              <a:t>সালে</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কলকাতা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বিশ্ববিদ্যালয়</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থেকে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ইংরেজি</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সাহিত্যে</a:t>
            </a:r>
            <a:r>
              <a:rPr lang="en-US" sz="2800" b="1" dirty="0" smtClean="0">
                <a:solidFill>
                  <a:srgbClr val="FFFF00"/>
                </a:solidFill>
                <a:latin typeface="NikoshBAN" panose="02000000000000000000" pitchFamily="2" charset="0"/>
                <a:cs typeface="NikoshBAN" panose="02000000000000000000" pitchFamily="2" charset="0"/>
              </a:rPr>
              <a:t> ১ম </a:t>
            </a:r>
            <a:r>
              <a:rPr lang="en-US" sz="2800" b="1" dirty="0" err="1" smtClean="0">
                <a:solidFill>
                  <a:srgbClr val="FFFF00"/>
                </a:solidFill>
                <a:latin typeface="NikoshBAN" panose="02000000000000000000" pitchFamily="2" charset="0"/>
                <a:cs typeface="NikoshBAN" panose="02000000000000000000" pitchFamily="2" charset="0"/>
              </a:rPr>
              <a:t>শ্রেণিতে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এম.এ</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ডিগ্রি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লাগ</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করেন</a:t>
            </a:r>
            <a:r>
              <a:rPr lang="en-US" sz="2800" b="1" dirty="0">
                <a:solidFill>
                  <a:srgbClr val="FFFF00"/>
                </a:solidFill>
                <a:latin typeface="NikoshBAN" panose="02000000000000000000" pitchFamily="2" charset="0"/>
                <a:cs typeface="NikoshBAN" panose="02000000000000000000" pitchFamily="2" charset="0"/>
              </a:rPr>
              <a:t>।</a:t>
            </a:r>
          </a:p>
        </p:txBody>
      </p:sp>
      <p:sp>
        <p:nvSpPr>
          <p:cNvPr id="11" name="Rounded Rectangle 10"/>
          <p:cNvSpPr/>
          <p:nvPr/>
        </p:nvSpPr>
        <p:spPr>
          <a:xfrm>
            <a:off x="346521" y="3967180"/>
            <a:ext cx="4258101" cy="105539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NikoshBAN" panose="02000000000000000000" pitchFamily="2" charset="0"/>
                <a:cs typeface="NikoshBAN" panose="02000000000000000000" pitchFamily="2" charset="0"/>
              </a:rPr>
              <a:t>বিলাত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থেকে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ব্যারিস্টারি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পড়ে</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এসে</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ইংরেজি</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সাহিত্যের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অধ্যাপনা</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করেন</a:t>
            </a:r>
            <a:r>
              <a:rPr lang="en-US" sz="2800" b="1" dirty="0">
                <a:solidFill>
                  <a:srgbClr val="FFFF00"/>
                </a:solidFill>
                <a:latin typeface="NikoshBAN" panose="02000000000000000000" pitchFamily="2" charset="0"/>
                <a:cs typeface="NikoshBAN" panose="02000000000000000000" pitchFamily="2" charset="0"/>
              </a:rPr>
              <a:t>।</a:t>
            </a:r>
            <a:endParaRPr lang="en-US" sz="3200" b="1" dirty="0">
              <a:solidFill>
                <a:srgbClr val="FFFF00"/>
              </a:solidFill>
              <a:latin typeface="NikoshBAN" panose="02000000000000000000" pitchFamily="2" charset="0"/>
              <a:cs typeface="NikoshBAN" panose="02000000000000000000" pitchFamily="2" charset="0"/>
            </a:endParaRPr>
          </a:p>
        </p:txBody>
      </p:sp>
      <p:sp>
        <p:nvSpPr>
          <p:cNvPr id="12" name="Rounded Rectangle 11"/>
          <p:cNvSpPr/>
          <p:nvPr/>
        </p:nvSpPr>
        <p:spPr>
          <a:xfrm>
            <a:off x="346521" y="5145366"/>
            <a:ext cx="4258101" cy="1199691"/>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সাহিত্যিক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ছদ্মনাম</a:t>
            </a:r>
            <a:r>
              <a:rPr lang="en-US" sz="2800" b="1" dirty="0" smtClean="0">
                <a:solidFill>
                  <a:srgbClr val="FFFF00"/>
                </a:solidFill>
                <a:latin typeface="NikoshBAN" panose="02000000000000000000" pitchFamily="2" charset="0"/>
                <a:cs typeface="NikoshBAN" panose="02000000000000000000" pitchFamily="2" charset="0"/>
              </a:rPr>
              <a:t> – </a:t>
            </a:r>
            <a:r>
              <a:rPr lang="en-US" sz="2800" b="1" dirty="0" err="1" smtClean="0">
                <a:solidFill>
                  <a:srgbClr val="FFFF00"/>
                </a:solidFill>
                <a:latin typeface="NikoshBAN" panose="02000000000000000000" pitchFamily="2" charset="0"/>
                <a:cs typeface="NikoshBAN" panose="02000000000000000000" pitchFamily="2" charset="0"/>
              </a:rPr>
              <a:t>বীরবল</a:t>
            </a:r>
            <a:endParaRPr lang="en-US" sz="2800" b="1" dirty="0" smtClean="0">
              <a:solidFill>
                <a:srgbClr val="FFFF00"/>
              </a:solidFill>
              <a:latin typeface="NikoshBAN" panose="02000000000000000000" pitchFamily="2" charset="0"/>
              <a:cs typeface="NikoshBAN" panose="02000000000000000000" pitchFamily="2" charset="0"/>
            </a:endParaRPr>
          </a:p>
          <a:p>
            <a:pPr algn="ctr"/>
            <a:r>
              <a:rPr lang="en-US" sz="2800" b="1" dirty="0" err="1" smtClean="0">
                <a:solidFill>
                  <a:srgbClr val="FFFF00"/>
                </a:solidFill>
                <a:latin typeface="NikoshBAN" panose="02000000000000000000" pitchFamily="2" charset="0"/>
                <a:cs typeface="NikoshBAN" panose="02000000000000000000" pitchFamily="2" charset="0"/>
              </a:rPr>
              <a:t>গদ্যধারার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জনক</a:t>
            </a:r>
            <a:endParaRPr lang="en-US" sz="2800" b="1" dirty="0">
              <a:solidFill>
                <a:srgbClr val="FFFF00"/>
              </a:solidFill>
              <a:latin typeface="NikoshBAN" panose="02000000000000000000" pitchFamily="2" charset="0"/>
              <a:cs typeface="NikoshBAN" panose="02000000000000000000" pitchFamily="2" charset="0"/>
            </a:endParaRPr>
          </a:p>
        </p:txBody>
      </p:sp>
      <p:sp>
        <p:nvSpPr>
          <p:cNvPr id="13" name="Rounded Rectangle 12"/>
          <p:cNvSpPr/>
          <p:nvPr/>
        </p:nvSpPr>
        <p:spPr>
          <a:xfrm>
            <a:off x="7587376" y="1081600"/>
            <a:ext cx="4258101" cy="641184"/>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NikoshBAN" panose="02000000000000000000" pitchFamily="2" charset="0"/>
                <a:cs typeface="NikoshBAN" panose="02000000000000000000" pitchFamily="2" charset="0"/>
              </a:rPr>
              <a:t> </a:t>
            </a:r>
            <a:r>
              <a:rPr lang="en-US" sz="3200" b="1" dirty="0" err="1" smtClean="0">
                <a:solidFill>
                  <a:srgbClr val="FFFF00"/>
                </a:solidFill>
                <a:latin typeface="NikoshBAN" panose="02000000000000000000" pitchFamily="2" charset="0"/>
                <a:cs typeface="NikoshBAN" panose="02000000000000000000" pitchFamily="2" charset="0"/>
              </a:rPr>
              <a:t>উল্লেখযোগ্য</a:t>
            </a:r>
            <a:r>
              <a:rPr lang="bn-IN" sz="3200" b="1" dirty="0" smtClean="0">
                <a:solidFill>
                  <a:srgbClr val="FFFF00"/>
                </a:solidFill>
                <a:latin typeface="NikoshBAN" panose="02000000000000000000" pitchFamily="2" charset="0"/>
                <a:cs typeface="NikoshBAN" panose="02000000000000000000" pitchFamily="2" charset="0"/>
              </a:rPr>
              <a:t> গ্রন্থ</a:t>
            </a:r>
            <a:endParaRPr lang="en-US" sz="3200" b="1" dirty="0">
              <a:solidFill>
                <a:srgbClr val="FFFF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5002426" y="1269841"/>
            <a:ext cx="2192949" cy="23027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0" name="Group 29"/>
          <p:cNvGrpSpPr/>
          <p:nvPr/>
        </p:nvGrpSpPr>
        <p:grpSpPr>
          <a:xfrm>
            <a:off x="7778637" y="1983348"/>
            <a:ext cx="3894530" cy="4446346"/>
            <a:chOff x="7778637" y="1983348"/>
            <a:chExt cx="3894530" cy="4446346"/>
          </a:xfrm>
        </p:grpSpPr>
        <p:pic>
          <p:nvPicPr>
            <p:cNvPr id="25" name="Picture 24"/>
            <p:cNvPicPr>
              <a:picLocks noChangeAspect="1"/>
            </p:cNvPicPr>
            <p:nvPr/>
          </p:nvPicPr>
          <p:blipFill rotWithShape="1">
            <a:blip r:embed="rId3"/>
            <a:srcRect l="6351" t="3207" r="3168" b="5991"/>
            <a:stretch/>
          </p:blipFill>
          <p:spPr>
            <a:xfrm>
              <a:off x="7778637" y="4388859"/>
              <a:ext cx="1895449" cy="20408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351" y="4375607"/>
              <a:ext cx="1758816" cy="20540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8" name="Picture 27"/>
            <p:cNvPicPr>
              <a:picLocks noChangeAspect="1"/>
            </p:cNvPicPr>
            <p:nvPr/>
          </p:nvPicPr>
          <p:blipFill>
            <a:blip r:embed="rId5"/>
            <a:stretch>
              <a:fillRect/>
            </a:stretch>
          </p:blipFill>
          <p:spPr>
            <a:xfrm>
              <a:off x="7778637" y="1983348"/>
              <a:ext cx="1895449" cy="21428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6122" y="1983349"/>
              <a:ext cx="1787045" cy="21428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grpSp>
        <p:nvGrpSpPr>
          <p:cNvPr id="2050" name="Group 2049"/>
          <p:cNvGrpSpPr/>
          <p:nvPr/>
        </p:nvGrpSpPr>
        <p:grpSpPr>
          <a:xfrm>
            <a:off x="7778637" y="2027732"/>
            <a:ext cx="3894531" cy="4446347"/>
            <a:chOff x="7778636" y="1983347"/>
            <a:chExt cx="3894531" cy="4446347"/>
          </a:xfrm>
        </p:grpSpPr>
        <p:pic>
          <p:nvPicPr>
            <p:cNvPr id="2054" name="Picture 6" descr="প্রবন্ধ সংগ্র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4349" y="4375604"/>
              <a:ext cx="1758817" cy="205408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8"/>
            <a:srcRect b="28782"/>
            <a:stretch/>
          </p:blipFill>
          <p:spPr>
            <a:xfrm>
              <a:off x="7778636" y="4386767"/>
              <a:ext cx="1895449" cy="20429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48" name="Picture 20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4351" y="1983347"/>
              <a:ext cx="1758816" cy="21428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49" name="Picture 20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8636" y="1983347"/>
              <a:ext cx="1895449" cy="21428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185404186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heel(8)">
                                      <p:cBhvr>
                                        <p:cTn id="61" dur="20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xit" presetSubtype="1" fill="hold" nodeType="clickEffect">
                                  <p:stCondLst>
                                    <p:cond delay="0"/>
                                  </p:stCondLst>
                                  <p:childTnLst>
                                    <p:animEffect transition="out" filter="wheel(1)">
                                      <p:cBhvr>
                                        <p:cTn id="65" dur="2000"/>
                                        <p:tgtEl>
                                          <p:spTgt spid="30"/>
                                        </p:tgtEl>
                                      </p:cBhvr>
                                    </p:animEffect>
                                    <p:set>
                                      <p:cBhvr>
                                        <p:cTn id="66" dur="1" fill="hold">
                                          <p:stCondLst>
                                            <p:cond delay="19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1" presetClass="entr" presetSubtype="8" fill="hold" nodeType="clickEffect">
                                  <p:stCondLst>
                                    <p:cond delay="0"/>
                                  </p:stCondLst>
                                  <p:childTnLst>
                                    <p:set>
                                      <p:cBhvr>
                                        <p:cTn id="70" dur="1" fill="hold">
                                          <p:stCondLst>
                                            <p:cond delay="0"/>
                                          </p:stCondLst>
                                        </p:cTn>
                                        <p:tgtEl>
                                          <p:spTgt spid="2050"/>
                                        </p:tgtEl>
                                        <p:attrNameLst>
                                          <p:attrName>style.visibility</p:attrName>
                                        </p:attrNameLst>
                                      </p:cBhvr>
                                      <p:to>
                                        <p:strVal val="visible"/>
                                      </p:to>
                                    </p:set>
                                    <p:animEffect transition="in" filter="wheel(8)">
                                      <p:cBhvr>
                                        <p:cTn id="7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12" y="109182"/>
            <a:ext cx="2355376" cy="1325563"/>
          </a:xfrm>
        </p:spPr>
        <p:txBody>
          <a:bodyPr/>
          <a:lstStyle/>
          <a:p>
            <a:r>
              <a:rPr lang="bn-IN" dirty="0" smtClean="0">
                <a:latin typeface="NikoshBAN" panose="02000000000000000000" pitchFamily="2" charset="0"/>
                <a:cs typeface="NikoshBAN" panose="02000000000000000000" pitchFamily="2" charset="0"/>
              </a:rPr>
              <a:t>একক কাজ</a:t>
            </a:r>
            <a:endParaRPr lang="en-US" dirty="0">
              <a:latin typeface="NikoshBAN" panose="02000000000000000000" pitchFamily="2" charset="0"/>
              <a:cs typeface="NikoshBAN" panose="02000000000000000000" pitchFamily="2" charset="0"/>
            </a:endParaRPr>
          </a:p>
        </p:txBody>
      </p:sp>
      <p:sp>
        <p:nvSpPr>
          <p:cNvPr id="4" name="Rectangle 3"/>
          <p:cNvSpPr/>
          <p:nvPr/>
        </p:nvSpPr>
        <p:spPr>
          <a:xfrm>
            <a:off x="671015" y="1241946"/>
            <a:ext cx="10849970" cy="458564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accent5"/>
                </a:solidFill>
                <a:latin typeface="NikoshBAN" panose="02000000000000000000" pitchFamily="2" charset="0"/>
                <a:cs typeface="NikoshBAN" panose="02000000000000000000" pitchFamily="2" charset="0"/>
              </a:rPr>
              <a:t> ১ । </a:t>
            </a:r>
            <a:r>
              <a:rPr lang="en-US" sz="3200" dirty="0" err="1" smtClean="0">
                <a:solidFill>
                  <a:schemeClr val="accent5"/>
                </a:solidFill>
                <a:latin typeface="NikoshBAN" panose="02000000000000000000" pitchFamily="2" charset="0"/>
                <a:cs typeface="NikoshBAN" panose="02000000000000000000" pitchFamily="2" charset="0"/>
              </a:rPr>
              <a:t>প্রমথ</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চৌধুরী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কত</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সালে</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জন্মগ্রহণ</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করেন</a:t>
            </a:r>
            <a:r>
              <a:rPr lang="en-US" sz="3200" dirty="0" smtClean="0">
                <a:solidFill>
                  <a:schemeClr val="accent5"/>
                </a:solidFill>
                <a:latin typeface="NikoshBAN" panose="02000000000000000000" pitchFamily="2" charset="0"/>
                <a:cs typeface="NikoshBAN" panose="02000000000000000000" pitchFamily="2" charset="0"/>
              </a:rPr>
              <a:t> ?</a:t>
            </a:r>
          </a:p>
          <a:p>
            <a:r>
              <a:rPr lang="en-US" sz="3200" dirty="0" err="1" smtClean="0">
                <a:solidFill>
                  <a:schemeClr val="accent5"/>
                </a:solidFill>
                <a:latin typeface="NikoshBAN" panose="02000000000000000000" pitchFamily="2" charset="0"/>
                <a:cs typeface="NikoshBAN" panose="02000000000000000000" pitchFamily="2" charset="0"/>
              </a:rPr>
              <a:t>উত্তর</a:t>
            </a:r>
            <a:r>
              <a:rPr lang="en-US" sz="3200" dirty="0" smtClean="0">
                <a:solidFill>
                  <a:schemeClr val="accent5"/>
                </a:solidFill>
                <a:latin typeface="NikoshBAN" panose="02000000000000000000" pitchFamily="2" charset="0"/>
                <a:cs typeface="NikoshBAN" panose="02000000000000000000" pitchFamily="2" charset="0"/>
              </a:rPr>
              <a:t> – ৭ </a:t>
            </a:r>
            <a:r>
              <a:rPr lang="en-US" sz="3200" dirty="0" err="1" smtClean="0">
                <a:solidFill>
                  <a:schemeClr val="accent5"/>
                </a:solidFill>
                <a:latin typeface="NikoshBAN" panose="02000000000000000000" pitchFamily="2" charset="0"/>
                <a:cs typeface="NikoshBAN" panose="02000000000000000000" pitchFamily="2" charset="0"/>
              </a:rPr>
              <a:t>আগস্ট</a:t>
            </a:r>
            <a:r>
              <a:rPr lang="en-US" sz="3200" dirty="0" smtClean="0">
                <a:solidFill>
                  <a:schemeClr val="accent5"/>
                </a:solidFill>
                <a:latin typeface="NikoshBAN" panose="02000000000000000000" pitchFamily="2" charset="0"/>
                <a:cs typeface="NikoshBAN" panose="02000000000000000000" pitchFamily="2" charset="0"/>
              </a:rPr>
              <a:t>, ১৮৬৮ </a:t>
            </a:r>
            <a:r>
              <a:rPr lang="en-US" sz="3200" dirty="0" err="1" smtClean="0">
                <a:solidFill>
                  <a:schemeClr val="accent5"/>
                </a:solidFill>
                <a:latin typeface="NikoshBAN" panose="02000000000000000000" pitchFamily="2" charset="0"/>
                <a:cs typeface="NikoshBAN" panose="02000000000000000000" pitchFamily="2" charset="0"/>
              </a:rPr>
              <a:t>সালে</a:t>
            </a:r>
            <a:r>
              <a:rPr lang="en-US" sz="3200" dirty="0" smtClean="0">
                <a:solidFill>
                  <a:schemeClr val="accent5"/>
                </a:solidFill>
                <a:latin typeface="NikoshBAN" panose="02000000000000000000" pitchFamily="2" charset="0"/>
                <a:cs typeface="NikoshBAN" panose="02000000000000000000" pitchFamily="2" charset="0"/>
              </a:rPr>
              <a:t> ।</a:t>
            </a:r>
          </a:p>
          <a:p>
            <a:r>
              <a:rPr lang="en-US" sz="3200" dirty="0" smtClean="0">
                <a:solidFill>
                  <a:schemeClr val="accent5"/>
                </a:solidFill>
                <a:latin typeface="NikoshBAN" panose="02000000000000000000" pitchFamily="2" charset="0"/>
                <a:cs typeface="NikoshBAN" panose="02000000000000000000" pitchFamily="2" charset="0"/>
              </a:rPr>
              <a:t>২ । </a:t>
            </a:r>
            <a:r>
              <a:rPr lang="en-US" sz="3200" dirty="0" err="1" smtClean="0">
                <a:solidFill>
                  <a:schemeClr val="accent5"/>
                </a:solidFill>
                <a:latin typeface="NikoshBAN" panose="02000000000000000000" pitchFamily="2" charset="0"/>
                <a:cs typeface="NikoshBAN" panose="02000000000000000000" pitchFamily="2" charset="0"/>
              </a:rPr>
              <a:t>প্রমথ</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চৌধুরী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কোথায়</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জন্মগ্রহণ</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করেন</a:t>
            </a:r>
            <a:r>
              <a:rPr lang="en-US" sz="3200" dirty="0" smtClean="0">
                <a:solidFill>
                  <a:schemeClr val="accent5"/>
                </a:solidFill>
                <a:latin typeface="NikoshBAN" panose="02000000000000000000" pitchFamily="2" charset="0"/>
                <a:cs typeface="NikoshBAN" panose="02000000000000000000" pitchFamily="2" charset="0"/>
              </a:rPr>
              <a:t> ?</a:t>
            </a:r>
          </a:p>
          <a:p>
            <a:r>
              <a:rPr lang="en-US" sz="3200" dirty="0" err="1" smtClean="0">
                <a:solidFill>
                  <a:schemeClr val="accent5"/>
                </a:solidFill>
                <a:latin typeface="NikoshBAN" panose="02000000000000000000" pitchFamily="2" charset="0"/>
                <a:cs typeface="NikoshBAN" panose="02000000000000000000" pitchFamily="2" charset="0"/>
              </a:rPr>
              <a:t>উত্তর</a:t>
            </a:r>
            <a:r>
              <a:rPr lang="en-US" sz="3200" dirty="0" smtClean="0">
                <a:solidFill>
                  <a:schemeClr val="accent5"/>
                </a:solidFill>
                <a:latin typeface="NikoshBAN" panose="02000000000000000000" pitchFamily="2" charset="0"/>
                <a:cs typeface="NikoshBAN" panose="02000000000000000000" pitchFamily="2" charset="0"/>
              </a:rPr>
              <a:t> – </a:t>
            </a:r>
            <a:r>
              <a:rPr lang="en-US" sz="3200" dirty="0" err="1" smtClean="0">
                <a:solidFill>
                  <a:schemeClr val="accent5"/>
                </a:solidFill>
                <a:latin typeface="NikoshBAN" panose="02000000000000000000" pitchFamily="2" charset="0"/>
                <a:cs typeface="NikoshBAN" panose="02000000000000000000" pitchFamily="2" charset="0"/>
              </a:rPr>
              <a:t>যশোর</a:t>
            </a:r>
            <a:r>
              <a:rPr lang="en-US" sz="3200" dirty="0">
                <a:solidFill>
                  <a:schemeClr val="accent5"/>
                </a:solidFill>
                <a:latin typeface="NikoshBAN" panose="02000000000000000000" pitchFamily="2" charset="0"/>
                <a:cs typeface="NikoshBAN" panose="02000000000000000000" pitchFamily="2" charset="0"/>
              </a:rPr>
              <a:t>।</a:t>
            </a:r>
            <a:endParaRPr lang="en-US" sz="3200" dirty="0" smtClean="0">
              <a:solidFill>
                <a:schemeClr val="accent5"/>
              </a:solidFill>
              <a:latin typeface="NikoshBAN" panose="02000000000000000000" pitchFamily="2" charset="0"/>
              <a:cs typeface="NikoshBAN" panose="02000000000000000000" pitchFamily="2" charset="0"/>
            </a:endParaRPr>
          </a:p>
          <a:p>
            <a:r>
              <a:rPr lang="en-US" sz="3200" dirty="0" smtClean="0">
                <a:solidFill>
                  <a:schemeClr val="accent5"/>
                </a:solidFill>
                <a:latin typeface="NikoshBAN" panose="02000000000000000000" pitchFamily="2" charset="0"/>
                <a:cs typeface="NikoshBAN" panose="02000000000000000000" pitchFamily="2" charset="0"/>
              </a:rPr>
              <a:t>৩ । </a:t>
            </a:r>
            <a:r>
              <a:rPr lang="en-US" sz="3200" dirty="0" err="1" smtClean="0">
                <a:solidFill>
                  <a:schemeClr val="accent5"/>
                </a:solidFill>
                <a:latin typeface="NikoshBAN" panose="02000000000000000000" pitchFamily="2" charset="0"/>
                <a:cs typeface="NikoshBAN" panose="02000000000000000000" pitchFamily="2" charset="0"/>
              </a:rPr>
              <a:t>প্রমথ</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চৌধুরীর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সাহিত্যিক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ছদ্মনাম</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a:t>
            </a:r>
            <a:r>
              <a:rPr lang="en-US" sz="3200" dirty="0" smtClean="0">
                <a:solidFill>
                  <a:schemeClr val="accent5"/>
                </a:solidFill>
                <a:latin typeface="NikoshBAN" panose="02000000000000000000" pitchFamily="2" charset="0"/>
                <a:cs typeface="NikoshBAN" panose="02000000000000000000" pitchFamily="2" charset="0"/>
              </a:rPr>
              <a:t> ?</a:t>
            </a:r>
          </a:p>
          <a:p>
            <a:r>
              <a:rPr lang="en-US" sz="3200" dirty="0" err="1" smtClean="0">
                <a:solidFill>
                  <a:schemeClr val="accent5"/>
                </a:solidFill>
                <a:latin typeface="NikoshBAN" panose="02000000000000000000" pitchFamily="2" charset="0"/>
                <a:cs typeface="NikoshBAN" panose="02000000000000000000" pitchFamily="2" charset="0"/>
              </a:rPr>
              <a:t>উত্তর</a:t>
            </a:r>
            <a:r>
              <a:rPr lang="en-US" sz="3200" dirty="0" smtClean="0">
                <a:solidFill>
                  <a:schemeClr val="accent5"/>
                </a:solidFill>
                <a:latin typeface="NikoshBAN" panose="02000000000000000000" pitchFamily="2" charset="0"/>
                <a:cs typeface="NikoshBAN" panose="02000000000000000000" pitchFamily="2" charset="0"/>
              </a:rPr>
              <a:t> – </a:t>
            </a:r>
            <a:r>
              <a:rPr lang="en-US" sz="3200" dirty="0" err="1" smtClean="0">
                <a:solidFill>
                  <a:schemeClr val="accent5"/>
                </a:solidFill>
                <a:latin typeface="NikoshBAN" panose="02000000000000000000" pitchFamily="2" charset="0"/>
                <a:cs typeface="NikoshBAN" panose="02000000000000000000" pitchFamily="2" charset="0"/>
              </a:rPr>
              <a:t>বীরবল</a:t>
            </a:r>
            <a:r>
              <a:rPr lang="en-US" sz="3200" dirty="0" smtClean="0">
                <a:solidFill>
                  <a:schemeClr val="accent5"/>
                </a:solidFill>
                <a:latin typeface="NikoshBAN" panose="02000000000000000000" pitchFamily="2" charset="0"/>
                <a:cs typeface="NikoshBAN" panose="02000000000000000000" pitchFamily="2" charset="0"/>
              </a:rPr>
              <a:t> ।</a:t>
            </a:r>
            <a:endParaRPr lang="bn-IN" sz="3200" dirty="0" smtClean="0">
              <a:solidFill>
                <a:schemeClr val="accent5"/>
              </a:solidFill>
              <a:latin typeface="NikoshBAN" panose="02000000000000000000" pitchFamily="2" charset="0"/>
              <a:cs typeface="NikoshBAN" panose="02000000000000000000" pitchFamily="2" charset="0"/>
            </a:endParaRPr>
          </a:p>
          <a:p>
            <a:r>
              <a:rPr lang="bn-IN" sz="3200" dirty="0" smtClean="0">
                <a:solidFill>
                  <a:schemeClr val="accent5"/>
                </a:solidFill>
                <a:latin typeface="NikoshBAN" panose="02000000000000000000" pitchFamily="2" charset="0"/>
                <a:cs typeface="NikoshBAN" panose="02000000000000000000" pitchFamily="2" charset="0"/>
              </a:rPr>
              <a:t>৪ । </a:t>
            </a:r>
            <a:r>
              <a:rPr lang="en-US" sz="3200" dirty="0" err="1" smtClean="0">
                <a:solidFill>
                  <a:schemeClr val="accent5"/>
                </a:solidFill>
                <a:latin typeface="NikoshBAN" panose="02000000000000000000" pitchFamily="2" charset="0"/>
                <a:cs typeface="NikoshBAN" panose="02000000000000000000" pitchFamily="2" charset="0"/>
              </a:rPr>
              <a:t>প্রমথ</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চৌধুরী</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পেশা</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হিসাবে</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গ্রহণ</a:t>
            </a:r>
            <a:r>
              <a:rPr lang="en-US" sz="3200" dirty="0" smtClean="0">
                <a:solidFill>
                  <a:schemeClr val="accent5"/>
                </a:solidFill>
                <a:latin typeface="NikoshBAN" panose="02000000000000000000" pitchFamily="2" charset="0"/>
                <a:cs typeface="NikoshBAN" panose="02000000000000000000" pitchFamily="2" charset="0"/>
              </a:rPr>
              <a:t> </a:t>
            </a:r>
            <a:r>
              <a:rPr lang="en-US" sz="3200" dirty="0" err="1" smtClean="0">
                <a:solidFill>
                  <a:schemeClr val="accent5"/>
                </a:solidFill>
                <a:latin typeface="NikoshBAN" panose="02000000000000000000" pitchFamily="2" charset="0"/>
                <a:cs typeface="NikoshBAN" panose="02000000000000000000" pitchFamily="2" charset="0"/>
              </a:rPr>
              <a:t>করেছিলেন</a:t>
            </a:r>
            <a:r>
              <a:rPr lang="en-US" sz="3200" dirty="0" smtClean="0">
                <a:solidFill>
                  <a:schemeClr val="accent5"/>
                </a:solidFill>
                <a:latin typeface="NikoshBAN" panose="02000000000000000000" pitchFamily="2" charset="0"/>
                <a:cs typeface="NikoshBAN" panose="02000000000000000000" pitchFamily="2" charset="0"/>
              </a:rPr>
              <a:t> </a:t>
            </a:r>
            <a:r>
              <a:rPr lang="bn-IN" sz="3200" dirty="0" smtClean="0">
                <a:solidFill>
                  <a:schemeClr val="accent5"/>
                </a:solidFill>
                <a:latin typeface="NikoshBAN" panose="02000000000000000000" pitchFamily="2" charset="0"/>
                <a:cs typeface="NikoshBAN" panose="02000000000000000000" pitchFamily="2" charset="0"/>
              </a:rPr>
              <a:t>?</a:t>
            </a:r>
          </a:p>
          <a:p>
            <a:r>
              <a:rPr lang="bn-IN" sz="3200" dirty="0" smtClean="0">
                <a:solidFill>
                  <a:schemeClr val="accent5"/>
                </a:solidFill>
                <a:latin typeface="NikoshBAN" panose="02000000000000000000" pitchFamily="2" charset="0"/>
                <a:cs typeface="NikoshBAN" panose="02000000000000000000" pitchFamily="2" charset="0"/>
              </a:rPr>
              <a:t>উত্তর - </a:t>
            </a:r>
            <a:r>
              <a:rPr lang="en-US" sz="3200" dirty="0" err="1" smtClean="0">
                <a:solidFill>
                  <a:schemeClr val="accent5"/>
                </a:solidFill>
                <a:latin typeface="NikoshBAN" panose="02000000000000000000" pitchFamily="2" charset="0"/>
                <a:cs typeface="NikoshBAN" panose="02000000000000000000" pitchFamily="2" charset="0"/>
              </a:rPr>
              <a:t>অধ্যাপনা</a:t>
            </a:r>
            <a:endParaRPr lang="en-US" sz="3200" dirty="0">
              <a:solidFill>
                <a:schemeClr val="accent5"/>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5258" y="3534770"/>
            <a:ext cx="3311991" cy="2209207"/>
          </a:xfrm>
          <a:prstGeom prst="rect">
            <a:avLst/>
          </a:prstGeom>
        </p:spPr>
      </p:pic>
    </p:spTree>
    <p:extLst>
      <p:ext uri="{BB962C8B-B14F-4D97-AF65-F5344CB8AC3E}">
        <p14:creationId xmlns:p14="http://schemas.microsoft.com/office/powerpoint/2010/main" val="7761326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anim calcmode="lin" valueType="num">
                                      <p:cBhvr>
                                        <p:cTn id="22"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anim calcmode="lin" valueType="num">
                                      <p:cBhvr>
                                        <p:cTn id="29"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000"/>
                                        <p:tgtEl>
                                          <p:spTgt spid="4">
                                            <p:txEl>
                                              <p:pRg st="7" end="7"/>
                                            </p:txEl>
                                          </p:spTgt>
                                        </p:tgtEl>
                                      </p:cBhvr>
                                    </p:animEffect>
                                    <p:anim calcmode="lin" valueType="num">
                                      <p:cBhvr>
                                        <p:cTn id="36"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65696" y="214999"/>
            <a:ext cx="2055125" cy="1013299"/>
          </a:xfrm>
        </p:spPr>
        <p:txBody>
          <a:bodyPr anchor="ctr">
            <a:normAutofit/>
          </a:bodyPr>
          <a:lstStyle/>
          <a:p>
            <a:r>
              <a:rPr lang="en-US" b="1" dirty="0" smtClean="0">
                <a:latin typeface="NikoshBAN" panose="02000000000000000000" pitchFamily="2" charset="0"/>
                <a:cs typeface="NikoshBAN" panose="02000000000000000000" pitchFamily="2" charset="0"/>
              </a:rPr>
              <a:t>শব্দার্থ</a:t>
            </a:r>
            <a:endParaRPr lang="en-US"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89988" l="201" r="100000"/>
                    </a14:imgEffect>
                  </a14:imgLayer>
                </a14:imgProps>
              </a:ext>
              <a:ext uri="{28A0092B-C50C-407E-A947-70E740481C1C}">
                <a14:useLocalDpi xmlns:a14="http://schemas.microsoft.com/office/drawing/2010/main" val="0"/>
              </a:ext>
            </a:extLst>
          </a:blip>
          <a:stretch>
            <a:fillRect/>
          </a:stretch>
        </p:blipFill>
        <p:spPr>
          <a:xfrm>
            <a:off x="308038" y="1480089"/>
            <a:ext cx="4488181" cy="5172501"/>
          </a:xfrm>
          <a:prstGeom prst="rect">
            <a:avLst/>
          </a:prstGeom>
        </p:spPr>
      </p:pic>
      <p:pic>
        <p:nvPicPr>
          <p:cNvPr id="9" name="Picture 8"/>
          <p:cNvPicPr>
            <a:picLocks noChangeAspect="1"/>
          </p:cNvPicPr>
          <p:nvPr/>
        </p:nvPicPr>
        <p:blipFill>
          <a:blip r:embed="rId4"/>
          <a:stretch>
            <a:fillRect/>
          </a:stretch>
        </p:blipFill>
        <p:spPr>
          <a:xfrm>
            <a:off x="600354" y="1792622"/>
            <a:ext cx="3903548" cy="3140973"/>
          </a:xfrm>
          <a:prstGeom prst="rect">
            <a:avLst/>
          </a:prstGeom>
        </p:spPr>
      </p:pic>
      <p:sp>
        <p:nvSpPr>
          <p:cNvPr id="12" name="Round Same Side Corner Rectangle 11"/>
          <p:cNvSpPr/>
          <p:nvPr/>
        </p:nvSpPr>
        <p:spPr>
          <a:xfrm>
            <a:off x="4866128" y="2905908"/>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 শৌখিন</a:t>
            </a:r>
            <a:endParaRPr lang="en-US" sz="3200" dirty="0">
              <a:solidFill>
                <a:schemeClr val="tx1"/>
              </a:solidFill>
              <a:latin typeface="NikoshBAN" panose="02000000000000000000" pitchFamily="2" charset="0"/>
              <a:cs typeface="NikoshBAN" panose="02000000000000000000" pitchFamily="2" charset="0"/>
            </a:endParaRPr>
          </a:p>
        </p:txBody>
      </p:sp>
      <p:sp>
        <p:nvSpPr>
          <p:cNvPr id="15" name="Round Same Side Corner Rectangle 14"/>
          <p:cNvSpPr/>
          <p:nvPr/>
        </p:nvSpPr>
        <p:spPr>
          <a:xfrm>
            <a:off x="7720821" y="2905908"/>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 রুচিবান</a:t>
            </a:r>
            <a:endParaRPr lang="en-US" sz="3200" dirty="0">
              <a:solidFill>
                <a:schemeClr val="tx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5"/>
          <a:stretch>
            <a:fillRect/>
          </a:stretch>
        </p:blipFill>
        <p:spPr>
          <a:xfrm>
            <a:off x="600353" y="1792622"/>
            <a:ext cx="3903548" cy="3161272"/>
          </a:xfrm>
          <a:prstGeom prst="rect">
            <a:avLst/>
          </a:prstGeom>
        </p:spPr>
      </p:pic>
      <p:sp>
        <p:nvSpPr>
          <p:cNvPr id="16" name="Round Same Side Corner Rectangle 15"/>
          <p:cNvSpPr/>
          <p:nvPr/>
        </p:nvSpPr>
        <p:spPr>
          <a:xfrm>
            <a:off x="4866128" y="2905908"/>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উদ্বাহু</a:t>
            </a:r>
            <a:endParaRPr lang="en-US" sz="3200" dirty="0">
              <a:solidFill>
                <a:schemeClr val="tx1"/>
              </a:solidFill>
              <a:latin typeface="NikoshBAN" panose="02000000000000000000" pitchFamily="2" charset="0"/>
              <a:cs typeface="NikoshBAN" panose="02000000000000000000" pitchFamily="2" charset="0"/>
            </a:endParaRPr>
          </a:p>
        </p:txBody>
      </p:sp>
      <p:sp>
        <p:nvSpPr>
          <p:cNvPr id="18" name="Round Same Side Corner Rectangle 17"/>
          <p:cNvSpPr/>
          <p:nvPr/>
        </p:nvSpPr>
        <p:spPr>
          <a:xfrm>
            <a:off x="7720820" y="2896519"/>
            <a:ext cx="3861579"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ঊর্দ্ধবাহু</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আহ্লাদে</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উঠা</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a:blip r:embed="rId6"/>
          <a:stretch>
            <a:fillRect/>
          </a:stretch>
        </p:blipFill>
        <p:spPr>
          <a:xfrm>
            <a:off x="585703" y="1806128"/>
            <a:ext cx="3907687" cy="3127467"/>
          </a:xfrm>
          <a:prstGeom prst="rect">
            <a:avLst/>
          </a:prstGeom>
        </p:spPr>
      </p:pic>
      <p:sp>
        <p:nvSpPr>
          <p:cNvPr id="27" name="Round Same Side Corner Rectangle 26"/>
          <p:cNvSpPr/>
          <p:nvPr/>
        </p:nvSpPr>
        <p:spPr>
          <a:xfrm>
            <a:off x="4866127" y="2905908"/>
            <a:ext cx="2689094"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ভাঁড়েও</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ভবানী</a:t>
            </a:r>
            <a:endParaRPr lang="en-US" sz="3200" dirty="0">
              <a:solidFill>
                <a:schemeClr val="tx1"/>
              </a:solidFill>
              <a:latin typeface="NikoshBAN" panose="02000000000000000000" pitchFamily="2" charset="0"/>
              <a:cs typeface="NikoshBAN" panose="02000000000000000000" pitchFamily="2" charset="0"/>
            </a:endParaRPr>
          </a:p>
        </p:txBody>
      </p:sp>
      <p:sp>
        <p:nvSpPr>
          <p:cNvPr id="28" name="Round Same Side Corner Rectangle 27"/>
          <p:cNvSpPr/>
          <p:nvPr/>
        </p:nvSpPr>
        <p:spPr>
          <a:xfrm>
            <a:off x="7720819" y="2921945"/>
            <a:ext cx="268909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রিক্ত</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শূণ্য</a:t>
            </a:r>
            <a:endParaRPr lang="en-US" sz="3200" dirty="0">
              <a:solidFill>
                <a:schemeClr val="tx1"/>
              </a:solidFill>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7"/>
          <a:stretch>
            <a:fillRect/>
          </a:stretch>
        </p:blipFill>
        <p:spPr>
          <a:xfrm>
            <a:off x="591541" y="1818808"/>
            <a:ext cx="3930275" cy="3120674"/>
          </a:xfrm>
          <a:prstGeom prst="rect">
            <a:avLst/>
          </a:prstGeom>
        </p:spPr>
      </p:pic>
      <p:sp>
        <p:nvSpPr>
          <p:cNvPr id="20" name="Round Same Side Corner Rectangle 19"/>
          <p:cNvSpPr/>
          <p:nvPr/>
        </p:nvSpPr>
        <p:spPr>
          <a:xfrm>
            <a:off x="4859780" y="289439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ডেমোক্রেসি</a:t>
            </a:r>
            <a:endParaRPr lang="en-US" sz="3200" dirty="0">
              <a:solidFill>
                <a:schemeClr val="tx1"/>
              </a:solidFill>
              <a:latin typeface="NikoshBAN" panose="02000000000000000000" pitchFamily="2" charset="0"/>
              <a:cs typeface="NikoshBAN" panose="02000000000000000000" pitchFamily="2" charset="0"/>
            </a:endParaRPr>
          </a:p>
        </p:txBody>
      </p:sp>
      <p:sp>
        <p:nvSpPr>
          <p:cNvPr id="21" name="Round Same Side Corner Rectangle 20"/>
          <p:cNvSpPr/>
          <p:nvPr/>
        </p:nvSpPr>
        <p:spPr>
          <a:xfrm>
            <a:off x="7696790" y="289439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গণতন্ত্র</a:t>
            </a:r>
            <a:endParaRPr lang="en-US" sz="3200" dirty="0">
              <a:solidFill>
                <a:schemeClr val="tx1"/>
              </a:solidFill>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8"/>
          <a:stretch>
            <a:fillRect/>
          </a:stretch>
        </p:blipFill>
        <p:spPr>
          <a:xfrm>
            <a:off x="582332" y="1767746"/>
            <a:ext cx="3939484" cy="3167687"/>
          </a:xfrm>
          <a:prstGeom prst="rect">
            <a:avLst/>
          </a:prstGeom>
        </p:spPr>
      </p:pic>
      <p:sp>
        <p:nvSpPr>
          <p:cNvPr id="24" name="Round Same Side Corner Rectangle 23"/>
          <p:cNvSpPr/>
          <p:nvPr/>
        </p:nvSpPr>
        <p:spPr>
          <a:xfrm>
            <a:off x="4842096" y="2905908"/>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সুসার</a:t>
            </a:r>
            <a:endParaRPr lang="en-US" sz="3200" dirty="0">
              <a:solidFill>
                <a:schemeClr val="tx1"/>
              </a:solidFill>
              <a:latin typeface="NikoshBAN" panose="02000000000000000000" pitchFamily="2" charset="0"/>
              <a:cs typeface="NikoshBAN" panose="02000000000000000000" pitchFamily="2" charset="0"/>
            </a:endParaRPr>
          </a:p>
        </p:txBody>
      </p:sp>
      <p:sp>
        <p:nvSpPr>
          <p:cNvPr id="25" name="Round Same Side Corner Rectangle 24"/>
          <p:cNvSpPr/>
          <p:nvPr/>
        </p:nvSpPr>
        <p:spPr>
          <a:xfrm>
            <a:off x="7714471" y="2931334"/>
            <a:ext cx="268909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প্রাচুর্য</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সচ্ছলতা</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70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circle(in)">
                                      <p:cBhvr>
                                        <p:cTn id="66" dur="20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circle(in)">
                                      <p:cBhvr>
                                        <p:cTn id="71" dur="2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ircle(in)">
                                      <p:cBhvr>
                                        <p:cTn id="76" dur="20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grpId="1" nodeType="clickEffect">
                                  <p:stCondLst>
                                    <p:cond delay="0"/>
                                  </p:stCondLst>
                                  <p:childTnLst>
                                    <p:animEffect transition="out" filter="barn(inVertical)">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circle(in)">
                                      <p:cBhvr>
                                        <p:cTn id="92" dur="20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circle(in)">
                                      <p:cBhvr>
                                        <p:cTn id="97" dur="2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circle(in)">
                                      <p:cBhvr>
                                        <p:cTn id="102" dur="2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grpId="1" nodeType="clickEffect">
                                  <p:stCondLst>
                                    <p:cond delay="0"/>
                                  </p:stCondLst>
                                  <p:childTnLst>
                                    <p:animEffect transition="out" filter="barn(inVertical)">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par>
                                <p:cTn id="108" presetID="16" presetClass="exit" presetSubtype="21" fill="hold" nodeType="withEffect">
                                  <p:stCondLst>
                                    <p:cond delay="0"/>
                                  </p:stCondLst>
                                  <p:childTnLst>
                                    <p:animEffect transition="out" filter="barn(inVertical)">
                                      <p:cBhvr>
                                        <p:cTn id="109" dur="500"/>
                                        <p:tgtEl>
                                          <p:spTgt spid="19"/>
                                        </p:tgtEl>
                                      </p:cBhvr>
                                    </p:animEffect>
                                    <p:set>
                                      <p:cBhvr>
                                        <p:cTn id="110" dur="1" fill="hold">
                                          <p:stCondLst>
                                            <p:cond delay="499"/>
                                          </p:stCondLst>
                                        </p:cTn>
                                        <p:tgtEl>
                                          <p:spTgt spid="19"/>
                                        </p:tgtEl>
                                        <p:attrNameLst>
                                          <p:attrName>style.visibility</p:attrName>
                                        </p:attrNameLst>
                                      </p:cBhvr>
                                      <p:to>
                                        <p:strVal val="hidden"/>
                                      </p:to>
                                    </p:set>
                                  </p:childTnLst>
                                </p:cTn>
                              </p:par>
                              <p:par>
                                <p:cTn id="111" presetID="16" presetClass="exit" presetSubtype="21" fill="hold" grpId="1" nodeType="withEffect">
                                  <p:stCondLst>
                                    <p:cond delay="0"/>
                                  </p:stCondLst>
                                  <p:childTnLst>
                                    <p:animEffect transition="out" filter="barn(inVertical)">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circle(in)">
                                      <p:cBhvr>
                                        <p:cTn id="118" dur="20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circle(in)">
                                      <p:cBhvr>
                                        <p:cTn id="123" dur="20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circle(in)">
                                      <p:cBhvr>
                                        <p:cTn id="1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5" grpId="0" animBg="1"/>
      <p:bldP spid="15" grpId="1" animBg="1"/>
      <p:bldP spid="16" grpId="0" animBg="1"/>
      <p:bldP spid="16" grpId="1" animBg="1"/>
      <p:bldP spid="18" grpId="0" animBg="1"/>
      <p:bldP spid="18" grpId="1" animBg="1"/>
      <p:bldP spid="27" grpId="0" animBg="1"/>
      <p:bldP spid="27" grpId="1" animBg="1"/>
      <p:bldP spid="28" grpId="0" animBg="1"/>
      <p:bldP spid="28" grpId="1" animBg="1"/>
      <p:bldP spid="20" grpId="0" animBg="1"/>
      <p:bldP spid="20" grpId="1" animBg="1"/>
      <p:bldP spid="21" grpId="0" animBg="1"/>
      <p:bldP spid="21" grpId="1"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65696" y="214999"/>
            <a:ext cx="2055125" cy="1013299"/>
          </a:xfrm>
        </p:spPr>
        <p:txBody>
          <a:bodyPr anchor="ctr">
            <a:normAutofit/>
          </a:bodyPr>
          <a:lstStyle/>
          <a:p>
            <a:r>
              <a:rPr lang="en-US" b="1" dirty="0" smtClean="0">
                <a:latin typeface="NikoshBAN" panose="02000000000000000000" pitchFamily="2" charset="0"/>
                <a:cs typeface="NikoshBAN" panose="02000000000000000000" pitchFamily="2" charset="0"/>
              </a:rPr>
              <a:t>শব্দার্থ</a:t>
            </a:r>
            <a:endParaRPr lang="en-US"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89988" l="201" r="100000"/>
                    </a14:imgEffect>
                  </a14:imgLayer>
                </a14:imgProps>
              </a:ext>
              <a:ext uri="{28A0092B-C50C-407E-A947-70E740481C1C}">
                <a14:useLocalDpi xmlns:a14="http://schemas.microsoft.com/office/drawing/2010/main" val="0"/>
              </a:ext>
            </a:extLst>
          </a:blip>
          <a:stretch>
            <a:fillRect/>
          </a:stretch>
        </p:blipFill>
        <p:spPr>
          <a:xfrm>
            <a:off x="308038" y="1480089"/>
            <a:ext cx="4488181" cy="5172501"/>
          </a:xfrm>
          <a:prstGeom prst="rect">
            <a:avLst/>
          </a:prstGeom>
        </p:spPr>
      </p:pic>
      <p:pic>
        <p:nvPicPr>
          <p:cNvPr id="2" name="Picture 1"/>
          <p:cNvPicPr>
            <a:picLocks noChangeAspect="1"/>
          </p:cNvPicPr>
          <p:nvPr/>
        </p:nvPicPr>
        <p:blipFill>
          <a:blip r:embed="rId4"/>
          <a:stretch>
            <a:fillRect/>
          </a:stretch>
        </p:blipFill>
        <p:spPr>
          <a:xfrm>
            <a:off x="627705" y="1787434"/>
            <a:ext cx="3896337" cy="3217131"/>
          </a:xfrm>
          <a:prstGeom prst="rect">
            <a:avLst/>
          </a:prstGeom>
        </p:spPr>
      </p:pic>
      <p:sp>
        <p:nvSpPr>
          <p:cNvPr id="12" name="Round Same Side Corner Rectangle 11"/>
          <p:cNvSpPr/>
          <p:nvPr/>
        </p:nvSpPr>
        <p:spPr>
          <a:xfrm>
            <a:off x="5087775" y="2938799"/>
            <a:ext cx="264598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আবহমানকাল</a:t>
            </a:r>
            <a:endParaRPr lang="en-US" sz="3200" dirty="0">
              <a:solidFill>
                <a:schemeClr val="tx1"/>
              </a:solidFill>
              <a:latin typeface="NikoshBAN" panose="02000000000000000000" pitchFamily="2" charset="0"/>
              <a:cs typeface="NikoshBAN" panose="02000000000000000000" pitchFamily="2" charset="0"/>
            </a:endParaRPr>
          </a:p>
        </p:txBody>
      </p:sp>
      <p:sp>
        <p:nvSpPr>
          <p:cNvPr id="15" name="Round Same Side Corner Rectangle 14"/>
          <p:cNvSpPr/>
          <p:nvPr/>
        </p:nvSpPr>
        <p:spPr>
          <a:xfrm>
            <a:off x="8329756" y="293421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চিরকাল</a:t>
            </a:r>
            <a:endParaRPr lang="en-US" sz="32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a:stretch>
            <a:fillRect/>
          </a:stretch>
        </p:blipFill>
        <p:spPr>
          <a:xfrm>
            <a:off x="591074" y="1787433"/>
            <a:ext cx="3967071" cy="3217131"/>
          </a:xfrm>
          <a:prstGeom prst="rect">
            <a:avLst/>
          </a:prstGeom>
        </p:spPr>
      </p:pic>
      <p:sp>
        <p:nvSpPr>
          <p:cNvPr id="27" name="Round Same Side Corner Rectangle 26"/>
          <p:cNvSpPr/>
          <p:nvPr/>
        </p:nvSpPr>
        <p:spPr>
          <a:xfrm>
            <a:off x="5079255" y="2934210"/>
            <a:ext cx="2689094"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অবগাহন</a:t>
            </a:r>
            <a:endParaRPr lang="en-US" sz="3200" dirty="0">
              <a:solidFill>
                <a:schemeClr val="tx1"/>
              </a:solidFill>
              <a:latin typeface="NikoshBAN" panose="02000000000000000000" pitchFamily="2" charset="0"/>
              <a:cs typeface="NikoshBAN" panose="02000000000000000000" pitchFamily="2" charset="0"/>
            </a:endParaRPr>
          </a:p>
        </p:txBody>
      </p:sp>
      <p:sp>
        <p:nvSpPr>
          <p:cNvPr id="28" name="Round Same Side Corner Rectangle 27"/>
          <p:cNvSpPr/>
          <p:nvPr/>
        </p:nvSpPr>
        <p:spPr>
          <a:xfrm>
            <a:off x="8329756" y="2944950"/>
            <a:ext cx="338787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সর্বাঙ্গ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ডুবিয়ে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গোসল</a:t>
            </a:r>
            <a:endParaRPr lang="en-US" sz="32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6"/>
          <a:stretch>
            <a:fillRect/>
          </a:stretch>
        </p:blipFill>
        <p:spPr>
          <a:xfrm>
            <a:off x="598483" y="1756175"/>
            <a:ext cx="3968182" cy="3248389"/>
          </a:xfrm>
          <a:prstGeom prst="rect">
            <a:avLst/>
          </a:prstGeom>
        </p:spPr>
      </p:pic>
      <p:sp>
        <p:nvSpPr>
          <p:cNvPr id="20" name="Round Same Side Corner Rectangle 19"/>
          <p:cNvSpPr/>
          <p:nvPr/>
        </p:nvSpPr>
        <p:spPr>
          <a:xfrm>
            <a:off x="5086664" y="2938799"/>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প্রচ্ছন্ন</a:t>
            </a:r>
            <a:endParaRPr lang="en-US" sz="3200" dirty="0">
              <a:solidFill>
                <a:schemeClr val="tx1"/>
              </a:solidFill>
              <a:latin typeface="NikoshBAN" panose="02000000000000000000" pitchFamily="2" charset="0"/>
              <a:cs typeface="NikoshBAN" panose="02000000000000000000" pitchFamily="2" charset="0"/>
            </a:endParaRPr>
          </a:p>
        </p:txBody>
      </p:sp>
      <p:sp>
        <p:nvSpPr>
          <p:cNvPr id="21" name="Round Same Side Corner Rectangle 20"/>
          <p:cNvSpPr/>
          <p:nvPr/>
        </p:nvSpPr>
        <p:spPr>
          <a:xfrm>
            <a:off x="8356511" y="295569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গোপন</a:t>
            </a:r>
            <a:endParaRPr lang="en-US" sz="32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7"/>
          <a:srcRect r="13508"/>
          <a:stretch/>
        </p:blipFill>
        <p:spPr>
          <a:xfrm>
            <a:off x="589963" y="1756175"/>
            <a:ext cx="3976702" cy="3264352"/>
          </a:xfrm>
          <a:prstGeom prst="rect">
            <a:avLst/>
          </a:prstGeom>
        </p:spPr>
      </p:pic>
      <p:sp>
        <p:nvSpPr>
          <p:cNvPr id="24" name="Round Same Side Corner Rectangle 23"/>
          <p:cNvSpPr/>
          <p:nvPr/>
        </p:nvSpPr>
        <p:spPr>
          <a:xfrm>
            <a:off x="5078144" y="2943388"/>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জীর্ণ</a:t>
            </a:r>
            <a:endParaRPr lang="en-US" sz="3200" dirty="0">
              <a:solidFill>
                <a:schemeClr val="tx1"/>
              </a:solidFill>
              <a:latin typeface="NikoshBAN" panose="02000000000000000000" pitchFamily="2" charset="0"/>
              <a:cs typeface="NikoshBAN" panose="02000000000000000000" pitchFamily="2" charset="0"/>
            </a:endParaRPr>
          </a:p>
        </p:txBody>
      </p:sp>
      <p:sp>
        <p:nvSpPr>
          <p:cNvPr id="25" name="Round Same Side Corner Rectangle 24"/>
          <p:cNvSpPr/>
          <p:nvPr/>
        </p:nvSpPr>
        <p:spPr>
          <a:xfrm>
            <a:off x="8356511" y="2968750"/>
            <a:ext cx="2689095"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হজম</a:t>
            </a:r>
            <a:endParaRPr lang="en-US" sz="32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8"/>
          <a:stretch>
            <a:fillRect/>
          </a:stretch>
        </p:blipFill>
        <p:spPr>
          <a:xfrm>
            <a:off x="611667" y="1787432"/>
            <a:ext cx="3962407" cy="3217132"/>
          </a:xfrm>
          <a:prstGeom prst="rect">
            <a:avLst/>
          </a:prstGeom>
        </p:spPr>
      </p:pic>
      <p:sp>
        <p:nvSpPr>
          <p:cNvPr id="16" name="Round Same Side Corner Rectangle 15"/>
          <p:cNvSpPr/>
          <p:nvPr/>
        </p:nvSpPr>
        <p:spPr>
          <a:xfrm>
            <a:off x="5061523" y="2931151"/>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সোল্লাসে</a:t>
            </a:r>
            <a:endParaRPr lang="en-US" sz="3200" dirty="0">
              <a:solidFill>
                <a:schemeClr val="tx1"/>
              </a:solidFill>
              <a:latin typeface="NikoshBAN" panose="02000000000000000000" pitchFamily="2" charset="0"/>
              <a:cs typeface="NikoshBAN" panose="02000000000000000000" pitchFamily="2" charset="0"/>
            </a:endParaRPr>
          </a:p>
        </p:txBody>
      </p:sp>
      <p:sp>
        <p:nvSpPr>
          <p:cNvPr id="18" name="Round Same Side Corner Rectangle 17"/>
          <p:cNvSpPr/>
          <p:nvPr/>
        </p:nvSpPr>
        <p:spPr>
          <a:xfrm>
            <a:off x="8347991" y="2962220"/>
            <a:ext cx="2001078" cy="914400"/>
          </a:xfrm>
          <a:prstGeom prst="round2SameRect">
            <a:avLst>
              <a:gd name="adj1" fmla="val 50000"/>
              <a:gd name="adj2" fmla="val 2463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আনন্দে</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12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grpId="1" nodeType="clickEffect">
                                  <p:stCondLst>
                                    <p:cond delay="0"/>
                                  </p:stCondLst>
                                  <p:childTnLst>
                                    <p:animEffect transition="out" filter="strips(downLeft)">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8" presetClass="exit" presetSubtype="12" fill="hold" nodeType="withEffect">
                                  <p:stCondLst>
                                    <p:cond delay="0"/>
                                  </p:stCondLst>
                                  <p:childTnLst>
                                    <p:animEffect transition="out" filter="strips(downLeft)">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8" presetClass="exit" presetSubtype="12" fill="hold" grpId="1" nodeType="withEffect">
                                  <p:stCondLst>
                                    <p:cond delay="0"/>
                                  </p:stCondLst>
                                  <p:childTnLst>
                                    <p:animEffect transition="out" filter="strips(downLeft)">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circle(in)">
                                      <p:cBhvr>
                                        <p:cTn id="40" dur="2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2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xit" presetSubtype="12" fill="hold" grpId="1" nodeType="clickEffect">
                                  <p:stCondLst>
                                    <p:cond delay="0"/>
                                  </p:stCondLst>
                                  <p:childTnLst>
                                    <p:animEffect transition="out" filter="strips(downLeft)">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18" presetClass="exit" presetSubtype="12" fill="hold" nodeType="withEffect">
                                  <p:stCondLst>
                                    <p:cond delay="0"/>
                                  </p:stCondLst>
                                  <p:childTnLst>
                                    <p:animEffect transition="out" filter="strips(downLeft)">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8" presetClass="exit" presetSubtype="12" fill="hold" grpId="1" nodeType="withEffect">
                                  <p:stCondLst>
                                    <p:cond delay="0"/>
                                  </p:stCondLst>
                                  <p:childTnLst>
                                    <p:animEffect transition="out" filter="strips(downLeft)">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2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circle(in)">
                                      <p:cBhvr>
                                        <p:cTn id="71" dur="2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xit" presetSubtype="12" fill="hold" grpId="1" nodeType="clickEffect">
                                  <p:stCondLst>
                                    <p:cond delay="0"/>
                                  </p:stCondLst>
                                  <p:childTnLst>
                                    <p:animEffect transition="out" filter="strips(downLeft)">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8" presetClass="exit" presetSubtype="12" fill="hold" nodeType="withEffect">
                                  <p:stCondLst>
                                    <p:cond delay="0"/>
                                  </p:stCondLst>
                                  <p:childTnLst>
                                    <p:animEffect transition="out" filter="strips(downLeft)">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18" presetClass="exit" presetSubtype="12" fill="hold" grpId="1" nodeType="withEffect">
                                  <p:stCondLst>
                                    <p:cond delay="0"/>
                                  </p:stCondLst>
                                  <p:childTnLst>
                                    <p:animEffect transition="out" filter="strips(downLeft)">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circle(in)">
                                      <p:cBhvr>
                                        <p:cTn id="92" dur="20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circle(in)">
                                      <p:cBhvr>
                                        <p:cTn id="97" dur="20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circle(in)">
                                      <p:cBhvr>
                                        <p:cTn id="102" dur="20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xit" presetSubtype="12" fill="hold" grpId="1" nodeType="clickEffect">
                                  <p:stCondLst>
                                    <p:cond delay="0"/>
                                  </p:stCondLst>
                                  <p:childTnLst>
                                    <p:animEffect transition="out" filter="strips(downLeft)">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8" presetClass="exit" presetSubtype="12" fill="hold" nodeType="withEffect">
                                  <p:stCondLst>
                                    <p:cond delay="0"/>
                                  </p:stCondLst>
                                  <p:childTnLst>
                                    <p:animEffect transition="out" filter="strips(downLeft)">
                                      <p:cBhvr>
                                        <p:cTn id="109" dur="500"/>
                                        <p:tgtEl>
                                          <p:spTgt spid="8"/>
                                        </p:tgtEl>
                                      </p:cBhvr>
                                    </p:animEffect>
                                    <p:set>
                                      <p:cBhvr>
                                        <p:cTn id="110" dur="1" fill="hold">
                                          <p:stCondLst>
                                            <p:cond delay="499"/>
                                          </p:stCondLst>
                                        </p:cTn>
                                        <p:tgtEl>
                                          <p:spTgt spid="8"/>
                                        </p:tgtEl>
                                        <p:attrNameLst>
                                          <p:attrName>style.visibility</p:attrName>
                                        </p:attrNameLst>
                                      </p:cBhvr>
                                      <p:to>
                                        <p:strVal val="hidden"/>
                                      </p:to>
                                    </p:set>
                                  </p:childTnLst>
                                </p:cTn>
                              </p:par>
                              <p:par>
                                <p:cTn id="111" presetID="18" presetClass="exit" presetSubtype="12" fill="hold" grpId="1" nodeType="withEffect">
                                  <p:stCondLst>
                                    <p:cond delay="0"/>
                                  </p:stCondLst>
                                  <p:childTnLst>
                                    <p:animEffect transition="out" filter="strips(downLeft)">
                                      <p:cBhvr>
                                        <p:cTn id="112" dur="500"/>
                                        <p:tgtEl>
                                          <p:spTgt spid="25"/>
                                        </p:tgtEl>
                                      </p:cBhvr>
                                    </p:animEffect>
                                    <p:set>
                                      <p:cBhvr>
                                        <p:cTn id="113" dur="1" fill="hold">
                                          <p:stCondLst>
                                            <p:cond delay="499"/>
                                          </p:stCondLst>
                                        </p:cTn>
                                        <p:tgtEl>
                                          <p:spTgt spid="2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circle(in)">
                                      <p:cBhvr>
                                        <p:cTn id="118" dur="2000"/>
                                        <p:tgtEl>
                                          <p:spTgt spid="16"/>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circle(in)">
                                      <p:cBhvr>
                                        <p:cTn id="123" dur="2000"/>
                                        <p:tgtEl>
                                          <p:spTgt spid="3"/>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circle(in)">
                                      <p:cBhvr>
                                        <p:cTn id="1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5" grpId="0" animBg="1"/>
      <p:bldP spid="15" grpId="1" animBg="1"/>
      <p:bldP spid="27" grpId="0" animBg="1"/>
      <p:bldP spid="27" grpId="1" animBg="1"/>
      <p:bldP spid="28" grpId="0" animBg="1"/>
      <p:bldP spid="28" grpId="1" animBg="1"/>
      <p:bldP spid="20" grpId="0" animBg="1"/>
      <p:bldP spid="20" grpId="1" animBg="1"/>
      <p:bldP spid="21" grpId="0" animBg="1"/>
      <p:bldP spid="21" grpId="1" animBg="1"/>
      <p:bldP spid="24" grpId="0" animBg="1"/>
      <p:bldP spid="24" grpId="1" animBg="1"/>
      <p:bldP spid="25" grpId="0" animBg="1"/>
      <p:bldP spid="25" grpId="1" animBg="1"/>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853</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NikoshBAN</vt:lpstr>
      <vt:lpstr>Office Theme</vt:lpstr>
      <vt:lpstr>PowerPoint Presentation</vt:lpstr>
      <vt:lpstr>শিক্ষক পরিচিতি</vt:lpstr>
      <vt:lpstr>মনোযোগ দিয়ে ছবিগুলো দেখ:</vt:lpstr>
      <vt:lpstr>পাঠ ঘোষণা</vt:lpstr>
      <vt:lpstr>শিখনফল</vt:lpstr>
      <vt:lpstr>লেখক পরিচিতি</vt:lpstr>
      <vt:lpstr>একক কাজ</vt:lpstr>
      <vt:lpstr>শব্দার্থ</vt:lpstr>
      <vt:lpstr>শব্দার্থ</vt:lpstr>
      <vt:lpstr>শব্দার্থ</vt:lpstr>
      <vt:lpstr>জোড়ায় কাজ</vt:lpstr>
      <vt:lpstr>আদর্শ পাঠ</vt:lpstr>
      <vt:lpstr>ব্যাধিই সংক্রামক, স্বাস্থ্য নয়।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সবাইকে ধন্যবাদ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80</cp:revision>
  <dcterms:created xsi:type="dcterms:W3CDTF">2020-12-29T02:54:36Z</dcterms:created>
  <dcterms:modified xsi:type="dcterms:W3CDTF">2022-01-17T07:44:47Z</dcterms:modified>
</cp:coreProperties>
</file>