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6" r:id="rId11"/>
    <p:sldId id="263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50126-9EF7-4BF5-81E1-D78DDAC6A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BE37B-01BF-404B-8D1B-EC748454F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7E40E-6CDF-4705-BC36-A44F79CF8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3304-801D-4512-BA6E-EA5AB64DD33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43370-14DE-405F-9999-B709F64BA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3C16A-2387-430F-95D9-7A893247D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BC56-8F4D-4E2D-9776-C85755FA1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0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A75F0-13AA-4889-841B-8F3B7DA4D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BD0F14-C8FB-4488-A2F3-0780EFABE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CA239-3C90-4894-8DCB-4105B3F84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3304-801D-4512-BA6E-EA5AB64DD33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DF774-271D-4832-86F5-37FD5CB9E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CBC5D-F936-47AA-A551-C97A5242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BC56-8F4D-4E2D-9776-C85755FA1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3D6E3C-D0ED-4F2A-B19A-7076D9519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A30C5-B301-4E43-B94F-974BC38D2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7D370-1E54-4A1B-898A-8DE2E4F71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3304-801D-4512-BA6E-EA5AB64DD33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6F516-FC1B-406F-9053-E809DB5D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7F5ED-DDCC-4132-B638-5C5B4AB74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BC56-8F4D-4E2D-9776-C85755FA1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6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778B7-C3DA-4A9B-BD19-57CD4AE42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01D6E-A52B-4117-88AB-4AB37C9C2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0E2F4-C6C7-499D-A0E5-7499E9D51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3304-801D-4512-BA6E-EA5AB64DD33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E6D37-F2D3-4B5B-9961-A33B313F4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F37F0-E2CB-48C5-B53B-9CC72B76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BC56-8F4D-4E2D-9776-C85755FA1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8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1F7A8-6AF7-4E73-B6F9-5C51127C3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F1D29-EDD0-4417-AEBC-9EEBF2CB3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68132-7CFB-48DF-80A9-6553F95F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3304-801D-4512-BA6E-EA5AB64DD33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3914C-5A8A-42DD-9A10-583EA605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7E5F3-0352-48C6-B5F5-F4AEEDE56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BC56-8F4D-4E2D-9776-C85755FA1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8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F7E14-8B02-4013-AD52-37D94994A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4347B-BB72-47CE-9C0F-48ED29900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7DD66-08F2-4BB8-98E9-7779DED91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51197-8F5E-47B1-B091-36DF61EB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3304-801D-4512-BA6E-EA5AB64DD33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E0478-5878-4504-A03C-5BC2F19CB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58972-EDB8-44CC-BB89-94362B890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BC56-8F4D-4E2D-9776-C85755FA1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1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47F6D-FEF2-4D1F-BF8D-0E9C983BA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F1B24-21E4-4362-B9C4-920B6EC2F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06254-9AA0-4ABE-B21E-0086C7712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BBC325-C4AD-47AE-B8DB-A831CBBEE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A47D8F-B523-439B-BD34-5BC5A666D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C0F871-D737-4914-B869-6B4C46FA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3304-801D-4512-BA6E-EA5AB64DD33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01C04F-7483-4580-BDD3-C9209116D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19C4AC-050F-4494-A638-440E928C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BC56-8F4D-4E2D-9776-C85755FA1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1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DE6FD-658E-4C4C-BDEC-26516007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679FE7-1155-4B7C-BCDE-8BC589232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3304-801D-4512-BA6E-EA5AB64DD33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7F533-201C-4D62-8990-30252FC38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6160E-B688-4199-BB43-06ED7F98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BC56-8F4D-4E2D-9776-C85755FA1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4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FF1887-5930-4334-9914-EF37405C3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3304-801D-4512-BA6E-EA5AB64DD33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7CD6D-D808-4CA1-AF93-547B7540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CF95E5-45A4-4308-9D1C-15EA76C4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BC56-8F4D-4E2D-9776-C85755FA1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68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44B9-C082-435D-B154-C51BB931D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4B16B-9AA3-4B0E-8582-47F2AC0CF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9ACC5-BED0-4D89-8E90-4FC40E3FD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EC7BC-8BCD-439D-9EEF-CF6F0420B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3304-801D-4512-BA6E-EA5AB64DD33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51301-1DC1-429B-9B30-EBAE58E2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7A60F-72CD-4117-A966-F5DEAB06E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BC56-8F4D-4E2D-9776-C85755FA1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6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7155-279F-470E-B613-2C41DE9DF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99E8AC-2F88-4AFF-8F09-FBC56652C0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E6604-0415-4620-839A-D490664B5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AB10B-2EA4-401C-8480-3DC45812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3304-801D-4512-BA6E-EA5AB64DD33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E3ED4-FF9D-4D16-AEFB-33B0C194C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CFA84-C1A6-44E9-A3EB-2222ECDCC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BC56-8F4D-4E2D-9776-C85755FA1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1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6C6630-7F7A-4028-9633-0FFF16C92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39B4F-E84D-4ED6-8A7A-404E89E3C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AD789-AC9C-4D03-AFE7-A0F0A18C5C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E3304-801D-4512-BA6E-EA5AB64DD33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E317C-3E7D-47E1-A432-8D1F7A0EA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9757F-AF43-478B-AE36-6EEB32CB51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ABC56-8F4D-4E2D-9776-C85755FA1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1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03E6BFC-0407-47EF-BCE4-A620B1450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06" y="385011"/>
            <a:ext cx="4355432" cy="524855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AC3C4C0-C224-4939-8CC4-FC200A4B6A45}"/>
              </a:ext>
            </a:extLst>
          </p:cNvPr>
          <p:cNvSpPr/>
          <p:nvPr/>
        </p:nvSpPr>
        <p:spPr>
          <a:xfrm>
            <a:off x="3850105" y="385011"/>
            <a:ext cx="4355432" cy="513710"/>
          </a:xfrm>
          <a:custGeom>
            <a:avLst/>
            <a:gdLst/>
            <a:ahLst/>
            <a:cxnLst/>
            <a:rect l="l" t="t" r="r" b="b"/>
            <a:pathLst>
              <a:path w="4355432" h="513710">
                <a:moveTo>
                  <a:pt x="1369564" y="312739"/>
                </a:moveTo>
                <a:cubicBezTo>
                  <a:pt x="1366885" y="312739"/>
                  <a:pt x="1364373" y="313241"/>
                  <a:pt x="1362029" y="314246"/>
                </a:cubicBezTo>
                <a:cubicBezTo>
                  <a:pt x="1359685" y="315251"/>
                  <a:pt x="1357657" y="316609"/>
                  <a:pt x="1355946" y="318320"/>
                </a:cubicBezTo>
                <a:cubicBezTo>
                  <a:pt x="1354234" y="320032"/>
                  <a:pt x="1352876" y="322041"/>
                  <a:pt x="1351872" y="324348"/>
                </a:cubicBezTo>
                <a:cubicBezTo>
                  <a:pt x="1350867" y="326655"/>
                  <a:pt x="1350365" y="329147"/>
                  <a:pt x="1350365" y="331826"/>
                </a:cubicBezTo>
                <a:cubicBezTo>
                  <a:pt x="1350365" y="334505"/>
                  <a:pt x="1350867" y="337017"/>
                  <a:pt x="1351872" y="339361"/>
                </a:cubicBezTo>
                <a:cubicBezTo>
                  <a:pt x="1352876" y="341705"/>
                  <a:pt x="1354234" y="343733"/>
                  <a:pt x="1355946" y="345444"/>
                </a:cubicBezTo>
                <a:cubicBezTo>
                  <a:pt x="1357657" y="347156"/>
                  <a:pt x="1359685" y="348514"/>
                  <a:pt x="1362029" y="349518"/>
                </a:cubicBezTo>
                <a:cubicBezTo>
                  <a:pt x="1364373" y="350523"/>
                  <a:pt x="1366885" y="351025"/>
                  <a:pt x="1369564" y="351025"/>
                </a:cubicBezTo>
                <a:cubicBezTo>
                  <a:pt x="1372243" y="351025"/>
                  <a:pt x="1374735" y="350523"/>
                  <a:pt x="1377042" y="349518"/>
                </a:cubicBezTo>
                <a:cubicBezTo>
                  <a:pt x="1379349" y="348514"/>
                  <a:pt x="1381358" y="347156"/>
                  <a:pt x="1383070" y="345444"/>
                </a:cubicBezTo>
                <a:cubicBezTo>
                  <a:pt x="1384781" y="343733"/>
                  <a:pt x="1386139" y="341705"/>
                  <a:pt x="1387144" y="339361"/>
                </a:cubicBezTo>
                <a:cubicBezTo>
                  <a:pt x="1388149" y="337017"/>
                  <a:pt x="1388651" y="334505"/>
                  <a:pt x="1388651" y="331826"/>
                </a:cubicBezTo>
                <a:cubicBezTo>
                  <a:pt x="1388651" y="329147"/>
                  <a:pt x="1388149" y="326655"/>
                  <a:pt x="1387144" y="324348"/>
                </a:cubicBezTo>
                <a:cubicBezTo>
                  <a:pt x="1386139" y="322041"/>
                  <a:pt x="1384781" y="320032"/>
                  <a:pt x="1383070" y="318320"/>
                </a:cubicBezTo>
                <a:cubicBezTo>
                  <a:pt x="1381358" y="316609"/>
                  <a:pt x="1379349" y="315251"/>
                  <a:pt x="1377042" y="314246"/>
                </a:cubicBezTo>
                <a:cubicBezTo>
                  <a:pt x="1374735" y="313241"/>
                  <a:pt x="1372243" y="312739"/>
                  <a:pt x="1369564" y="312739"/>
                </a:cubicBezTo>
                <a:close/>
                <a:moveTo>
                  <a:pt x="3175370" y="292871"/>
                </a:moveTo>
                <a:lnTo>
                  <a:pt x="3175370" y="336849"/>
                </a:lnTo>
                <a:lnTo>
                  <a:pt x="3174700" y="336849"/>
                </a:lnTo>
                <a:cubicBezTo>
                  <a:pt x="3172467" y="334915"/>
                  <a:pt x="3169565" y="332812"/>
                  <a:pt x="3165993" y="330543"/>
                </a:cubicBezTo>
                <a:cubicBezTo>
                  <a:pt x="3162422" y="328273"/>
                  <a:pt x="3158552" y="326097"/>
                  <a:pt x="3154385" y="324013"/>
                </a:cubicBezTo>
                <a:cubicBezTo>
                  <a:pt x="3150218" y="321929"/>
                  <a:pt x="3145883" y="320032"/>
                  <a:pt x="3141381" y="318320"/>
                </a:cubicBezTo>
                <a:cubicBezTo>
                  <a:pt x="3136879" y="316609"/>
                  <a:pt x="3132619" y="315344"/>
                  <a:pt x="3128600" y="314525"/>
                </a:cubicBezTo>
                <a:lnTo>
                  <a:pt x="3128600" y="313186"/>
                </a:lnTo>
                <a:cubicBezTo>
                  <a:pt x="3133140" y="309837"/>
                  <a:pt x="3137716" y="306916"/>
                  <a:pt x="3142330" y="304423"/>
                </a:cubicBezTo>
                <a:cubicBezTo>
                  <a:pt x="3146943" y="301931"/>
                  <a:pt x="3151352" y="299847"/>
                  <a:pt x="3155557" y="298173"/>
                </a:cubicBezTo>
                <a:cubicBezTo>
                  <a:pt x="3159761" y="296498"/>
                  <a:pt x="3163575" y="295233"/>
                  <a:pt x="3166998" y="294378"/>
                </a:cubicBezTo>
                <a:cubicBezTo>
                  <a:pt x="3170421" y="293522"/>
                  <a:pt x="3173212" y="293019"/>
                  <a:pt x="3175370" y="292871"/>
                </a:cubicBezTo>
                <a:close/>
                <a:moveTo>
                  <a:pt x="2880578" y="247106"/>
                </a:moveTo>
                <a:lnTo>
                  <a:pt x="2880578" y="301242"/>
                </a:lnTo>
                <a:lnTo>
                  <a:pt x="2879909" y="301242"/>
                </a:lnTo>
                <a:cubicBezTo>
                  <a:pt x="2877676" y="299307"/>
                  <a:pt x="2875053" y="297280"/>
                  <a:pt x="2872039" y="295159"/>
                </a:cubicBezTo>
                <a:cubicBezTo>
                  <a:pt x="2869026" y="293038"/>
                  <a:pt x="2865416" y="290806"/>
                  <a:pt x="2861212" y="288462"/>
                </a:cubicBezTo>
                <a:cubicBezTo>
                  <a:pt x="2857008" y="286118"/>
                  <a:pt x="2852096" y="283718"/>
                  <a:pt x="2846478" y="281262"/>
                </a:cubicBezTo>
                <a:cubicBezTo>
                  <a:pt x="2840860" y="278806"/>
                  <a:pt x="2834367" y="276276"/>
                  <a:pt x="2827000" y="273672"/>
                </a:cubicBezTo>
                <a:lnTo>
                  <a:pt x="2827000" y="272332"/>
                </a:lnTo>
                <a:cubicBezTo>
                  <a:pt x="2831539" y="268984"/>
                  <a:pt x="2836469" y="265803"/>
                  <a:pt x="2841790" y="262789"/>
                </a:cubicBezTo>
                <a:cubicBezTo>
                  <a:pt x="2847111" y="259775"/>
                  <a:pt x="2852282" y="257133"/>
                  <a:pt x="2857305" y="254864"/>
                </a:cubicBezTo>
                <a:cubicBezTo>
                  <a:pt x="2862328" y="252594"/>
                  <a:pt x="2866905" y="250771"/>
                  <a:pt x="2871035" y="249394"/>
                </a:cubicBezTo>
                <a:cubicBezTo>
                  <a:pt x="2875165" y="248018"/>
                  <a:pt x="2878346" y="247255"/>
                  <a:pt x="2880578" y="247106"/>
                </a:cubicBezTo>
                <a:close/>
                <a:moveTo>
                  <a:pt x="2394803" y="247106"/>
                </a:moveTo>
                <a:lnTo>
                  <a:pt x="2394803" y="301242"/>
                </a:lnTo>
                <a:lnTo>
                  <a:pt x="2394134" y="301242"/>
                </a:lnTo>
                <a:cubicBezTo>
                  <a:pt x="2391901" y="299307"/>
                  <a:pt x="2389278" y="297280"/>
                  <a:pt x="2386264" y="295159"/>
                </a:cubicBezTo>
                <a:cubicBezTo>
                  <a:pt x="2383251" y="293038"/>
                  <a:pt x="2379642" y="290806"/>
                  <a:pt x="2375437" y="288462"/>
                </a:cubicBezTo>
                <a:cubicBezTo>
                  <a:pt x="2371233" y="286118"/>
                  <a:pt x="2366321" y="283718"/>
                  <a:pt x="2360703" y="281262"/>
                </a:cubicBezTo>
                <a:cubicBezTo>
                  <a:pt x="2355085" y="278806"/>
                  <a:pt x="2348592" y="276276"/>
                  <a:pt x="2341225" y="273672"/>
                </a:cubicBezTo>
                <a:lnTo>
                  <a:pt x="2341225" y="272332"/>
                </a:lnTo>
                <a:cubicBezTo>
                  <a:pt x="2345765" y="268984"/>
                  <a:pt x="2350694" y="265803"/>
                  <a:pt x="2356015" y="262789"/>
                </a:cubicBezTo>
                <a:cubicBezTo>
                  <a:pt x="2361336" y="259775"/>
                  <a:pt x="2366507" y="257133"/>
                  <a:pt x="2371530" y="254864"/>
                </a:cubicBezTo>
                <a:cubicBezTo>
                  <a:pt x="2376553" y="252594"/>
                  <a:pt x="2381130" y="250771"/>
                  <a:pt x="2385260" y="249394"/>
                </a:cubicBezTo>
                <a:cubicBezTo>
                  <a:pt x="2389390" y="248018"/>
                  <a:pt x="2392571" y="247255"/>
                  <a:pt x="2394803" y="247106"/>
                </a:cubicBezTo>
                <a:close/>
                <a:moveTo>
                  <a:pt x="1423253" y="247106"/>
                </a:moveTo>
                <a:lnTo>
                  <a:pt x="1423253" y="301242"/>
                </a:lnTo>
                <a:lnTo>
                  <a:pt x="1422584" y="301242"/>
                </a:lnTo>
                <a:cubicBezTo>
                  <a:pt x="1420351" y="299307"/>
                  <a:pt x="1417728" y="297280"/>
                  <a:pt x="1414714" y="295159"/>
                </a:cubicBezTo>
                <a:cubicBezTo>
                  <a:pt x="1411701" y="293038"/>
                  <a:pt x="1408091" y="290806"/>
                  <a:pt x="1403887" y="288462"/>
                </a:cubicBezTo>
                <a:cubicBezTo>
                  <a:pt x="1399683" y="286118"/>
                  <a:pt x="1394771" y="283718"/>
                  <a:pt x="1389153" y="281262"/>
                </a:cubicBezTo>
                <a:cubicBezTo>
                  <a:pt x="1383535" y="278806"/>
                  <a:pt x="1377042" y="276276"/>
                  <a:pt x="1369675" y="273672"/>
                </a:cubicBezTo>
                <a:lnTo>
                  <a:pt x="1369675" y="272332"/>
                </a:lnTo>
                <a:cubicBezTo>
                  <a:pt x="1374214" y="268984"/>
                  <a:pt x="1379144" y="265803"/>
                  <a:pt x="1384465" y="262789"/>
                </a:cubicBezTo>
                <a:cubicBezTo>
                  <a:pt x="1389786" y="259775"/>
                  <a:pt x="1394957" y="257133"/>
                  <a:pt x="1399980" y="254864"/>
                </a:cubicBezTo>
                <a:cubicBezTo>
                  <a:pt x="1405003" y="252594"/>
                  <a:pt x="1409580" y="250771"/>
                  <a:pt x="1413710" y="249394"/>
                </a:cubicBezTo>
                <a:cubicBezTo>
                  <a:pt x="1417840" y="248018"/>
                  <a:pt x="1421021" y="247255"/>
                  <a:pt x="1423253" y="247106"/>
                </a:cubicBezTo>
                <a:close/>
                <a:moveTo>
                  <a:pt x="1204178" y="247106"/>
                </a:moveTo>
                <a:lnTo>
                  <a:pt x="1204178" y="301242"/>
                </a:lnTo>
                <a:lnTo>
                  <a:pt x="1203509" y="301242"/>
                </a:lnTo>
                <a:cubicBezTo>
                  <a:pt x="1201276" y="299307"/>
                  <a:pt x="1198653" y="297280"/>
                  <a:pt x="1195639" y="295159"/>
                </a:cubicBezTo>
                <a:cubicBezTo>
                  <a:pt x="1192626" y="293038"/>
                  <a:pt x="1189016" y="290806"/>
                  <a:pt x="1184812" y="288462"/>
                </a:cubicBezTo>
                <a:cubicBezTo>
                  <a:pt x="1180608" y="286118"/>
                  <a:pt x="1175696" y="283718"/>
                  <a:pt x="1170078" y="281262"/>
                </a:cubicBezTo>
                <a:cubicBezTo>
                  <a:pt x="1164460" y="278806"/>
                  <a:pt x="1157967" y="276276"/>
                  <a:pt x="1150600" y="273672"/>
                </a:cubicBezTo>
                <a:lnTo>
                  <a:pt x="1150600" y="272332"/>
                </a:lnTo>
                <a:cubicBezTo>
                  <a:pt x="1155139" y="268984"/>
                  <a:pt x="1160069" y="265803"/>
                  <a:pt x="1165390" y="262789"/>
                </a:cubicBezTo>
                <a:cubicBezTo>
                  <a:pt x="1170711" y="259775"/>
                  <a:pt x="1175882" y="257133"/>
                  <a:pt x="1180905" y="254864"/>
                </a:cubicBezTo>
                <a:cubicBezTo>
                  <a:pt x="1185928" y="252594"/>
                  <a:pt x="1190505" y="250771"/>
                  <a:pt x="1194635" y="249394"/>
                </a:cubicBezTo>
                <a:cubicBezTo>
                  <a:pt x="1198765" y="248018"/>
                  <a:pt x="1201946" y="247255"/>
                  <a:pt x="1204178" y="247106"/>
                </a:cubicBezTo>
                <a:close/>
                <a:moveTo>
                  <a:pt x="1997507" y="238288"/>
                </a:moveTo>
                <a:lnTo>
                  <a:pt x="1998176" y="238288"/>
                </a:lnTo>
                <a:cubicBezTo>
                  <a:pt x="1999888" y="240892"/>
                  <a:pt x="2001674" y="243943"/>
                  <a:pt x="2003534" y="247441"/>
                </a:cubicBezTo>
                <a:cubicBezTo>
                  <a:pt x="2005395" y="250938"/>
                  <a:pt x="2007106" y="254696"/>
                  <a:pt x="2008669" y="258715"/>
                </a:cubicBezTo>
                <a:cubicBezTo>
                  <a:pt x="2010232" y="262733"/>
                  <a:pt x="2011515" y="266993"/>
                  <a:pt x="2012520" y="271495"/>
                </a:cubicBezTo>
                <a:cubicBezTo>
                  <a:pt x="2013524" y="275997"/>
                  <a:pt x="2014027" y="280555"/>
                  <a:pt x="2014027" y="285169"/>
                </a:cubicBezTo>
                <a:cubicBezTo>
                  <a:pt x="2014027" y="289782"/>
                  <a:pt x="2013338" y="294340"/>
                  <a:pt x="2011962" y="298842"/>
                </a:cubicBezTo>
                <a:cubicBezTo>
                  <a:pt x="2010585" y="303344"/>
                  <a:pt x="2008576" y="307381"/>
                  <a:pt x="2005934" y="310953"/>
                </a:cubicBezTo>
                <a:cubicBezTo>
                  <a:pt x="2003292" y="314525"/>
                  <a:pt x="2000055" y="317409"/>
                  <a:pt x="1996223" y="319604"/>
                </a:cubicBezTo>
                <a:cubicBezTo>
                  <a:pt x="1992391" y="321799"/>
                  <a:pt x="1988019" y="322897"/>
                  <a:pt x="1983108" y="322897"/>
                </a:cubicBezTo>
                <a:cubicBezTo>
                  <a:pt x="1979089" y="322897"/>
                  <a:pt x="1975331" y="322264"/>
                  <a:pt x="1971834" y="320999"/>
                </a:cubicBezTo>
                <a:cubicBezTo>
                  <a:pt x="1968336" y="319734"/>
                  <a:pt x="1965285" y="317948"/>
                  <a:pt x="1962681" y="315641"/>
                </a:cubicBezTo>
                <a:cubicBezTo>
                  <a:pt x="1960076" y="313334"/>
                  <a:pt x="1958030" y="310544"/>
                  <a:pt x="1956542" y="307270"/>
                </a:cubicBezTo>
                <a:cubicBezTo>
                  <a:pt x="1955053" y="303996"/>
                  <a:pt x="1954309" y="300312"/>
                  <a:pt x="1954309" y="296219"/>
                </a:cubicBezTo>
                <a:cubicBezTo>
                  <a:pt x="1955574" y="295773"/>
                  <a:pt x="1957453" y="294917"/>
                  <a:pt x="1959946" y="293652"/>
                </a:cubicBezTo>
                <a:cubicBezTo>
                  <a:pt x="1962439" y="292387"/>
                  <a:pt x="1965174" y="290657"/>
                  <a:pt x="1968150" y="288462"/>
                </a:cubicBezTo>
                <a:cubicBezTo>
                  <a:pt x="1971127" y="286266"/>
                  <a:pt x="1974215" y="283606"/>
                  <a:pt x="1977415" y="280481"/>
                </a:cubicBezTo>
                <a:cubicBezTo>
                  <a:pt x="1980615" y="277355"/>
                  <a:pt x="1983610" y="273728"/>
                  <a:pt x="1986400" y="269598"/>
                </a:cubicBezTo>
                <a:cubicBezTo>
                  <a:pt x="1989191" y="265468"/>
                  <a:pt x="1991591" y="260798"/>
                  <a:pt x="1993600" y="255589"/>
                </a:cubicBezTo>
                <a:cubicBezTo>
                  <a:pt x="1995609" y="250380"/>
                  <a:pt x="1996911" y="244613"/>
                  <a:pt x="1997507" y="238288"/>
                </a:cubicBezTo>
                <a:close/>
                <a:moveTo>
                  <a:pt x="3532594" y="211276"/>
                </a:moveTo>
                <a:lnTo>
                  <a:pt x="3508931" y="228577"/>
                </a:lnTo>
                <a:cubicBezTo>
                  <a:pt x="3512726" y="238027"/>
                  <a:pt x="3516707" y="247329"/>
                  <a:pt x="3520874" y="256482"/>
                </a:cubicBezTo>
                <a:cubicBezTo>
                  <a:pt x="3525041" y="265635"/>
                  <a:pt x="3529562" y="274323"/>
                  <a:pt x="3534436" y="282546"/>
                </a:cubicBezTo>
                <a:cubicBezTo>
                  <a:pt x="3539310" y="290768"/>
                  <a:pt x="3544556" y="298359"/>
                  <a:pt x="3550175" y="305316"/>
                </a:cubicBezTo>
                <a:cubicBezTo>
                  <a:pt x="3555793" y="312274"/>
                  <a:pt x="3561895" y="318302"/>
                  <a:pt x="3568481" y="323399"/>
                </a:cubicBezTo>
                <a:cubicBezTo>
                  <a:pt x="3575066" y="328496"/>
                  <a:pt x="3582210" y="332478"/>
                  <a:pt x="3589912" y="335342"/>
                </a:cubicBezTo>
                <a:cubicBezTo>
                  <a:pt x="3597614" y="338207"/>
                  <a:pt x="3605967" y="339640"/>
                  <a:pt x="3614971" y="339640"/>
                </a:cubicBezTo>
                <a:cubicBezTo>
                  <a:pt x="3622412" y="339640"/>
                  <a:pt x="3629221" y="338691"/>
                  <a:pt x="3635397" y="336794"/>
                </a:cubicBezTo>
                <a:cubicBezTo>
                  <a:pt x="3641574" y="334896"/>
                  <a:pt x="3647155" y="332291"/>
                  <a:pt x="3652141" y="328980"/>
                </a:cubicBezTo>
                <a:cubicBezTo>
                  <a:pt x="3657126" y="325669"/>
                  <a:pt x="3661498" y="321818"/>
                  <a:pt x="3665256" y="317427"/>
                </a:cubicBezTo>
                <a:cubicBezTo>
                  <a:pt x="3669014" y="313037"/>
                  <a:pt x="3672158" y="308386"/>
                  <a:pt x="3674688" y="303475"/>
                </a:cubicBezTo>
                <a:cubicBezTo>
                  <a:pt x="3677218" y="298563"/>
                  <a:pt x="3679116" y="293503"/>
                  <a:pt x="3680381" y="288294"/>
                </a:cubicBezTo>
                <a:cubicBezTo>
                  <a:pt x="3681646" y="283085"/>
                  <a:pt x="3682278" y="277988"/>
                  <a:pt x="3682278" y="273002"/>
                </a:cubicBezTo>
                <a:cubicBezTo>
                  <a:pt x="3682278" y="266528"/>
                  <a:pt x="3681162" y="259942"/>
                  <a:pt x="3678930" y="253245"/>
                </a:cubicBezTo>
                <a:cubicBezTo>
                  <a:pt x="3676697" y="246548"/>
                  <a:pt x="3673200" y="240465"/>
                  <a:pt x="3668437" y="234995"/>
                </a:cubicBezTo>
                <a:cubicBezTo>
                  <a:pt x="3663675" y="229526"/>
                  <a:pt x="3657629" y="225061"/>
                  <a:pt x="3650299" y="221601"/>
                </a:cubicBezTo>
                <a:cubicBezTo>
                  <a:pt x="3642969" y="218140"/>
                  <a:pt x="3634207" y="216410"/>
                  <a:pt x="3624012" y="216410"/>
                </a:cubicBezTo>
                <a:cubicBezTo>
                  <a:pt x="3618059" y="216410"/>
                  <a:pt x="3612422" y="217080"/>
                  <a:pt x="3607101" y="218419"/>
                </a:cubicBezTo>
                <a:cubicBezTo>
                  <a:pt x="3601781" y="219759"/>
                  <a:pt x="3597130" y="221805"/>
                  <a:pt x="3593149" y="224559"/>
                </a:cubicBezTo>
                <a:cubicBezTo>
                  <a:pt x="3589168" y="227312"/>
                  <a:pt x="3586024" y="230753"/>
                  <a:pt x="3583717" y="234883"/>
                </a:cubicBezTo>
                <a:cubicBezTo>
                  <a:pt x="3581410" y="239013"/>
                  <a:pt x="3580257" y="243906"/>
                  <a:pt x="3580257" y="249562"/>
                </a:cubicBezTo>
                <a:cubicBezTo>
                  <a:pt x="3580257" y="254399"/>
                  <a:pt x="3581075" y="258640"/>
                  <a:pt x="3582712" y="262286"/>
                </a:cubicBezTo>
                <a:cubicBezTo>
                  <a:pt x="3584349" y="265933"/>
                  <a:pt x="3586489" y="269021"/>
                  <a:pt x="3589130" y="271551"/>
                </a:cubicBezTo>
                <a:cubicBezTo>
                  <a:pt x="3591772" y="274081"/>
                  <a:pt x="3594730" y="275979"/>
                  <a:pt x="3598004" y="277244"/>
                </a:cubicBezTo>
                <a:cubicBezTo>
                  <a:pt x="3601279" y="278509"/>
                  <a:pt x="3604553" y="279141"/>
                  <a:pt x="3607827" y="279141"/>
                </a:cubicBezTo>
                <a:cubicBezTo>
                  <a:pt x="3611176" y="279141"/>
                  <a:pt x="3614375" y="278509"/>
                  <a:pt x="3617426" y="277244"/>
                </a:cubicBezTo>
                <a:cubicBezTo>
                  <a:pt x="3620477" y="275979"/>
                  <a:pt x="3623175" y="274267"/>
                  <a:pt x="3625519" y="272109"/>
                </a:cubicBezTo>
                <a:cubicBezTo>
                  <a:pt x="3627863" y="269951"/>
                  <a:pt x="3629742" y="267384"/>
                  <a:pt x="3631156" y="264407"/>
                </a:cubicBezTo>
                <a:cubicBezTo>
                  <a:pt x="3632570" y="261431"/>
                  <a:pt x="3633277" y="258194"/>
                  <a:pt x="3633277" y="254696"/>
                </a:cubicBezTo>
                <a:cubicBezTo>
                  <a:pt x="3633277" y="252315"/>
                  <a:pt x="3632886" y="249915"/>
                  <a:pt x="3632105" y="247497"/>
                </a:cubicBezTo>
                <a:cubicBezTo>
                  <a:pt x="3631323" y="245078"/>
                  <a:pt x="3630040" y="242716"/>
                  <a:pt x="3628254" y="240409"/>
                </a:cubicBezTo>
                <a:lnTo>
                  <a:pt x="3629258" y="238846"/>
                </a:lnTo>
                <a:cubicBezTo>
                  <a:pt x="3633723" y="240037"/>
                  <a:pt x="3637462" y="241804"/>
                  <a:pt x="3640476" y="244148"/>
                </a:cubicBezTo>
                <a:cubicBezTo>
                  <a:pt x="3643490" y="246492"/>
                  <a:pt x="3645890" y="249115"/>
                  <a:pt x="3647676" y="252017"/>
                </a:cubicBezTo>
                <a:cubicBezTo>
                  <a:pt x="3649462" y="254919"/>
                  <a:pt x="3650727" y="257989"/>
                  <a:pt x="3651471" y="261226"/>
                </a:cubicBezTo>
                <a:cubicBezTo>
                  <a:pt x="3652215" y="264463"/>
                  <a:pt x="3652587" y="267607"/>
                  <a:pt x="3652587" y="270658"/>
                </a:cubicBezTo>
                <a:cubicBezTo>
                  <a:pt x="3652587" y="275495"/>
                  <a:pt x="3651750" y="280313"/>
                  <a:pt x="3650076" y="285113"/>
                </a:cubicBezTo>
                <a:cubicBezTo>
                  <a:pt x="3648401" y="289913"/>
                  <a:pt x="3645946" y="294210"/>
                  <a:pt x="3642709" y="298005"/>
                </a:cubicBezTo>
                <a:cubicBezTo>
                  <a:pt x="3639472" y="301800"/>
                  <a:pt x="3635509" y="304888"/>
                  <a:pt x="3630821" y="307270"/>
                </a:cubicBezTo>
                <a:cubicBezTo>
                  <a:pt x="3626133" y="309651"/>
                  <a:pt x="3620775" y="310842"/>
                  <a:pt x="3614747" y="310842"/>
                </a:cubicBezTo>
                <a:cubicBezTo>
                  <a:pt x="3608646" y="310842"/>
                  <a:pt x="3602804" y="309558"/>
                  <a:pt x="3597223" y="306991"/>
                </a:cubicBezTo>
                <a:cubicBezTo>
                  <a:pt x="3591642" y="304423"/>
                  <a:pt x="3586340" y="300870"/>
                  <a:pt x="3581317" y="296331"/>
                </a:cubicBezTo>
                <a:cubicBezTo>
                  <a:pt x="3576294" y="291792"/>
                  <a:pt x="3571532" y="286397"/>
                  <a:pt x="3567029" y="280146"/>
                </a:cubicBezTo>
                <a:cubicBezTo>
                  <a:pt x="3562527" y="273895"/>
                  <a:pt x="3558267" y="267086"/>
                  <a:pt x="3554249" y="259719"/>
                </a:cubicBezTo>
                <a:cubicBezTo>
                  <a:pt x="3550230" y="252352"/>
                  <a:pt x="3546473" y="244557"/>
                  <a:pt x="3542975" y="236335"/>
                </a:cubicBezTo>
                <a:cubicBezTo>
                  <a:pt x="3539478" y="228112"/>
                  <a:pt x="3536241" y="219759"/>
                  <a:pt x="3533264" y="211276"/>
                </a:cubicBezTo>
                <a:close/>
                <a:moveTo>
                  <a:pt x="3153938" y="207704"/>
                </a:moveTo>
                <a:lnTo>
                  <a:pt x="3198698" y="207704"/>
                </a:lnTo>
                <a:cubicBezTo>
                  <a:pt x="3200112" y="210085"/>
                  <a:pt x="3201247" y="212689"/>
                  <a:pt x="3202103" y="215517"/>
                </a:cubicBezTo>
                <a:cubicBezTo>
                  <a:pt x="3202959" y="218345"/>
                  <a:pt x="3203387" y="221061"/>
                  <a:pt x="3203387" y="223666"/>
                </a:cubicBezTo>
                <a:cubicBezTo>
                  <a:pt x="3203387" y="225675"/>
                  <a:pt x="3203089" y="227609"/>
                  <a:pt x="3202494" y="229470"/>
                </a:cubicBezTo>
                <a:cubicBezTo>
                  <a:pt x="3201898" y="231330"/>
                  <a:pt x="3201005" y="232949"/>
                  <a:pt x="3199815" y="234325"/>
                </a:cubicBezTo>
                <a:cubicBezTo>
                  <a:pt x="3198624" y="235702"/>
                  <a:pt x="3197099" y="236800"/>
                  <a:pt x="3195238" y="237618"/>
                </a:cubicBezTo>
                <a:cubicBezTo>
                  <a:pt x="3193378" y="238437"/>
                  <a:pt x="3191183" y="238846"/>
                  <a:pt x="3188653" y="238846"/>
                </a:cubicBezTo>
                <a:cubicBezTo>
                  <a:pt x="3184188" y="238846"/>
                  <a:pt x="3179909" y="237674"/>
                  <a:pt x="3175816" y="235330"/>
                </a:cubicBezTo>
                <a:cubicBezTo>
                  <a:pt x="3171723" y="232986"/>
                  <a:pt x="3168077" y="230158"/>
                  <a:pt x="3164877" y="226847"/>
                </a:cubicBezTo>
                <a:cubicBezTo>
                  <a:pt x="3161677" y="223535"/>
                  <a:pt x="3159092" y="220112"/>
                  <a:pt x="3157120" y="216578"/>
                </a:cubicBezTo>
                <a:cubicBezTo>
                  <a:pt x="3155148" y="213043"/>
                  <a:pt x="3154087" y="210085"/>
                  <a:pt x="3153938" y="207704"/>
                </a:cubicBezTo>
                <a:close/>
                <a:moveTo>
                  <a:pt x="2165496" y="207704"/>
                </a:moveTo>
                <a:lnTo>
                  <a:pt x="2239166" y="207704"/>
                </a:lnTo>
                <a:lnTo>
                  <a:pt x="2239166" y="245208"/>
                </a:lnTo>
                <a:cubicBezTo>
                  <a:pt x="2235074" y="241785"/>
                  <a:pt x="2231055" y="239144"/>
                  <a:pt x="2227111" y="237283"/>
                </a:cubicBezTo>
                <a:cubicBezTo>
                  <a:pt x="2223167" y="235423"/>
                  <a:pt x="2219335" y="234493"/>
                  <a:pt x="2215614" y="234493"/>
                </a:cubicBezTo>
                <a:cubicBezTo>
                  <a:pt x="2211968" y="234493"/>
                  <a:pt x="2208452" y="235423"/>
                  <a:pt x="2205066" y="237283"/>
                </a:cubicBezTo>
                <a:cubicBezTo>
                  <a:pt x="2201680" y="239144"/>
                  <a:pt x="2197867" y="241860"/>
                  <a:pt x="2193625" y="245432"/>
                </a:cubicBezTo>
                <a:cubicBezTo>
                  <a:pt x="2192286" y="242009"/>
                  <a:pt x="2190760" y="238604"/>
                  <a:pt x="2189049" y="235218"/>
                </a:cubicBezTo>
                <a:cubicBezTo>
                  <a:pt x="2187337" y="231832"/>
                  <a:pt x="2185346" y="228521"/>
                  <a:pt x="2183077" y="225284"/>
                </a:cubicBezTo>
                <a:cubicBezTo>
                  <a:pt x="2180807" y="222047"/>
                  <a:pt x="2178221" y="218940"/>
                  <a:pt x="2175319" y="215964"/>
                </a:cubicBezTo>
                <a:cubicBezTo>
                  <a:pt x="2172417" y="212987"/>
                  <a:pt x="2169143" y="210234"/>
                  <a:pt x="2165496" y="207704"/>
                </a:cubicBezTo>
                <a:close/>
                <a:moveTo>
                  <a:pt x="552981" y="207704"/>
                </a:moveTo>
                <a:lnTo>
                  <a:pt x="641720" y="207704"/>
                </a:lnTo>
                <a:lnTo>
                  <a:pt x="641720" y="301242"/>
                </a:lnTo>
                <a:lnTo>
                  <a:pt x="641050" y="301242"/>
                </a:lnTo>
                <a:cubicBezTo>
                  <a:pt x="638520" y="299010"/>
                  <a:pt x="635339" y="296647"/>
                  <a:pt x="631506" y="294154"/>
                </a:cubicBezTo>
                <a:cubicBezTo>
                  <a:pt x="627674" y="291661"/>
                  <a:pt x="623525" y="289224"/>
                  <a:pt x="619061" y="286843"/>
                </a:cubicBezTo>
                <a:cubicBezTo>
                  <a:pt x="619656" y="284313"/>
                  <a:pt x="620102" y="281820"/>
                  <a:pt x="620400" y="279364"/>
                </a:cubicBezTo>
                <a:cubicBezTo>
                  <a:pt x="620698" y="276909"/>
                  <a:pt x="620847" y="274490"/>
                  <a:pt x="620847" y="272109"/>
                </a:cubicBezTo>
                <a:cubicBezTo>
                  <a:pt x="620847" y="267793"/>
                  <a:pt x="620344" y="263384"/>
                  <a:pt x="619340" y="258882"/>
                </a:cubicBezTo>
                <a:cubicBezTo>
                  <a:pt x="618335" y="254380"/>
                  <a:pt x="616810" y="250027"/>
                  <a:pt x="614763" y="245822"/>
                </a:cubicBezTo>
                <a:cubicBezTo>
                  <a:pt x="612717" y="241618"/>
                  <a:pt x="610131" y="237674"/>
                  <a:pt x="607006" y="233991"/>
                </a:cubicBezTo>
                <a:cubicBezTo>
                  <a:pt x="603880" y="230307"/>
                  <a:pt x="600159" y="227089"/>
                  <a:pt x="595843" y="224335"/>
                </a:cubicBezTo>
                <a:cubicBezTo>
                  <a:pt x="591527" y="221582"/>
                  <a:pt x="586597" y="219405"/>
                  <a:pt x="581054" y="217805"/>
                </a:cubicBezTo>
                <a:cubicBezTo>
                  <a:pt x="575510" y="216206"/>
                  <a:pt x="569352" y="215406"/>
                  <a:pt x="562580" y="215406"/>
                </a:cubicBezTo>
                <a:cubicBezTo>
                  <a:pt x="561687" y="215406"/>
                  <a:pt x="560906" y="215406"/>
                  <a:pt x="560236" y="215406"/>
                </a:cubicBezTo>
                <a:cubicBezTo>
                  <a:pt x="559567" y="215406"/>
                  <a:pt x="558748" y="215443"/>
                  <a:pt x="557781" y="215517"/>
                </a:cubicBezTo>
                <a:cubicBezTo>
                  <a:pt x="556664" y="212987"/>
                  <a:pt x="555065" y="210383"/>
                  <a:pt x="552981" y="207704"/>
                </a:cubicBezTo>
                <a:close/>
                <a:moveTo>
                  <a:pt x="1616656" y="203016"/>
                </a:moveTo>
                <a:cubicBezTo>
                  <a:pt x="1619930" y="203016"/>
                  <a:pt x="1623167" y="203406"/>
                  <a:pt x="1626367" y="204188"/>
                </a:cubicBezTo>
                <a:cubicBezTo>
                  <a:pt x="1629566" y="204969"/>
                  <a:pt x="1632599" y="206178"/>
                  <a:pt x="1635464" y="207815"/>
                </a:cubicBezTo>
                <a:cubicBezTo>
                  <a:pt x="1638329" y="209452"/>
                  <a:pt x="1640952" y="211499"/>
                  <a:pt x="1643333" y="213955"/>
                </a:cubicBezTo>
                <a:cubicBezTo>
                  <a:pt x="1645714" y="216410"/>
                  <a:pt x="1647761" y="219350"/>
                  <a:pt x="1649472" y="222773"/>
                </a:cubicBezTo>
                <a:cubicBezTo>
                  <a:pt x="1645826" y="224112"/>
                  <a:pt x="1642477" y="225582"/>
                  <a:pt x="1639426" y="227182"/>
                </a:cubicBezTo>
                <a:cubicBezTo>
                  <a:pt x="1636375" y="228782"/>
                  <a:pt x="1633473" y="230530"/>
                  <a:pt x="1630720" y="232428"/>
                </a:cubicBezTo>
                <a:cubicBezTo>
                  <a:pt x="1627966" y="234325"/>
                  <a:pt x="1625325" y="236316"/>
                  <a:pt x="1622795" y="238400"/>
                </a:cubicBezTo>
                <a:cubicBezTo>
                  <a:pt x="1620265" y="240483"/>
                  <a:pt x="1617660" y="242678"/>
                  <a:pt x="1614981" y="244985"/>
                </a:cubicBezTo>
                <a:lnTo>
                  <a:pt x="1614311" y="244650"/>
                </a:lnTo>
                <a:cubicBezTo>
                  <a:pt x="1613939" y="240930"/>
                  <a:pt x="1613195" y="237451"/>
                  <a:pt x="1612079" y="234214"/>
                </a:cubicBezTo>
                <a:cubicBezTo>
                  <a:pt x="1610963" y="230977"/>
                  <a:pt x="1609400" y="228149"/>
                  <a:pt x="1607391" y="225731"/>
                </a:cubicBezTo>
                <a:cubicBezTo>
                  <a:pt x="1605382" y="223312"/>
                  <a:pt x="1602908" y="221415"/>
                  <a:pt x="1599968" y="220038"/>
                </a:cubicBezTo>
                <a:cubicBezTo>
                  <a:pt x="1597029" y="218661"/>
                  <a:pt x="1593513" y="217973"/>
                  <a:pt x="1589420" y="217973"/>
                </a:cubicBezTo>
                <a:cubicBezTo>
                  <a:pt x="1588750" y="217973"/>
                  <a:pt x="1588062" y="217973"/>
                  <a:pt x="1587355" y="217973"/>
                </a:cubicBezTo>
                <a:cubicBezTo>
                  <a:pt x="1586648" y="217973"/>
                  <a:pt x="1585885" y="218047"/>
                  <a:pt x="1585067" y="218196"/>
                </a:cubicBezTo>
                <a:lnTo>
                  <a:pt x="1584620" y="217638"/>
                </a:lnTo>
                <a:cubicBezTo>
                  <a:pt x="1586481" y="215331"/>
                  <a:pt x="1588639" y="213266"/>
                  <a:pt x="1591094" y="211443"/>
                </a:cubicBezTo>
                <a:cubicBezTo>
                  <a:pt x="1593550" y="209620"/>
                  <a:pt x="1596154" y="208076"/>
                  <a:pt x="1598908" y="206811"/>
                </a:cubicBezTo>
                <a:cubicBezTo>
                  <a:pt x="1601661" y="205546"/>
                  <a:pt x="1604545" y="204597"/>
                  <a:pt x="1607558" y="203964"/>
                </a:cubicBezTo>
                <a:cubicBezTo>
                  <a:pt x="1610572" y="203332"/>
                  <a:pt x="1613605" y="203016"/>
                  <a:pt x="1616656" y="203016"/>
                </a:cubicBezTo>
                <a:close/>
                <a:moveTo>
                  <a:pt x="3051917" y="182589"/>
                </a:moveTo>
                <a:lnTo>
                  <a:pt x="3051917" y="207704"/>
                </a:lnTo>
                <a:lnTo>
                  <a:pt x="3121122" y="207704"/>
                </a:lnTo>
                <a:cubicBezTo>
                  <a:pt x="3122610" y="211499"/>
                  <a:pt x="3123354" y="215964"/>
                  <a:pt x="3123354" y="221098"/>
                </a:cubicBezTo>
                <a:cubicBezTo>
                  <a:pt x="3123354" y="224372"/>
                  <a:pt x="3123019" y="227554"/>
                  <a:pt x="3122350" y="230642"/>
                </a:cubicBezTo>
                <a:cubicBezTo>
                  <a:pt x="3121680" y="233730"/>
                  <a:pt x="3120638" y="236483"/>
                  <a:pt x="3119224" y="238902"/>
                </a:cubicBezTo>
                <a:cubicBezTo>
                  <a:pt x="3117810" y="241320"/>
                  <a:pt x="3115987" y="243274"/>
                  <a:pt x="3113755" y="244762"/>
                </a:cubicBezTo>
                <a:cubicBezTo>
                  <a:pt x="3111522" y="246250"/>
                  <a:pt x="3108843" y="246994"/>
                  <a:pt x="3105718" y="246994"/>
                </a:cubicBezTo>
                <a:cubicBezTo>
                  <a:pt x="3103560" y="246994"/>
                  <a:pt x="3101700" y="246641"/>
                  <a:pt x="3100137" y="245934"/>
                </a:cubicBezTo>
                <a:cubicBezTo>
                  <a:pt x="3098574" y="245227"/>
                  <a:pt x="3097291" y="244297"/>
                  <a:pt x="3096286" y="243143"/>
                </a:cubicBezTo>
                <a:cubicBezTo>
                  <a:pt x="3095282" y="241990"/>
                  <a:pt x="3094482" y="240651"/>
                  <a:pt x="3093886" y="239125"/>
                </a:cubicBezTo>
                <a:cubicBezTo>
                  <a:pt x="3093291" y="237600"/>
                  <a:pt x="3092882" y="236055"/>
                  <a:pt x="3092658" y="234493"/>
                </a:cubicBezTo>
                <a:lnTo>
                  <a:pt x="3070892" y="234493"/>
                </a:lnTo>
                <a:cubicBezTo>
                  <a:pt x="3070892" y="239106"/>
                  <a:pt x="3071636" y="243590"/>
                  <a:pt x="3073125" y="247943"/>
                </a:cubicBezTo>
                <a:cubicBezTo>
                  <a:pt x="3074613" y="252296"/>
                  <a:pt x="3076864" y="256147"/>
                  <a:pt x="3079878" y="259496"/>
                </a:cubicBezTo>
                <a:cubicBezTo>
                  <a:pt x="3082892" y="262845"/>
                  <a:pt x="3086668" y="265542"/>
                  <a:pt x="3091207" y="267588"/>
                </a:cubicBezTo>
                <a:cubicBezTo>
                  <a:pt x="3095747" y="269635"/>
                  <a:pt x="3101104" y="270658"/>
                  <a:pt x="3107281" y="270658"/>
                </a:cubicBezTo>
                <a:cubicBezTo>
                  <a:pt x="3112490" y="270658"/>
                  <a:pt x="3117141" y="269895"/>
                  <a:pt x="3121233" y="268370"/>
                </a:cubicBezTo>
                <a:cubicBezTo>
                  <a:pt x="3125326" y="266844"/>
                  <a:pt x="3128898" y="264705"/>
                  <a:pt x="3131949" y="261952"/>
                </a:cubicBezTo>
                <a:cubicBezTo>
                  <a:pt x="3135000" y="259198"/>
                  <a:pt x="3137567" y="255905"/>
                  <a:pt x="3139651" y="252073"/>
                </a:cubicBezTo>
                <a:cubicBezTo>
                  <a:pt x="3141734" y="248241"/>
                  <a:pt x="3143409" y="244018"/>
                  <a:pt x="3144674" y="239404"/>
                </a:cubicBezTo>
                <a:cubicBezTo>
                  <a:pt x="3146013" y="241116"/>
                  <a:pt x="3147688" y="243032"/>
                  <a:pt x="3149697" y="245153"/>
                </a:cubicBezTo>
                <a:cubicBezTo>
                  <a:pt x="3151706" y="247273"/>
                  <a:pt x="3154013" y="249376"/>
                  <a:pt x="3156617" y="251459"/>
                </a:cubicBezTo>
                <a:cubicBezTo>
                  <a:pt x="3159222" y="253543"/>
                  <a:pt x="3162087" y="255533"/>
                  <a:pt x="3165212" y="257431"/>
                </a:cubicBezTo>
                <a:cubicBezTo>
                  <a:pt x="3168338" y="259328"/>
                  <a:pt x="3171723" y="260910"/>
                  <a:pt x="3175370" y="262175"/>
                </a:cubicBezTo>
                <a:lnTo>
                  <a:pt x="3175370" y="263738"/>
                </a:lnTo>
                <a:cubicBezTo>
                  <a:pt x="3170012" y="264482"/>
                  <a:pt x="3164468" y="265765"/>
                  <a:pt x="3158738" y="267588"/>
                </a:cubicBezTo>
                <a:cubicBezTo>
                  <a:pt x="3153008" y="269412"/>
                  <a:pt x="3147334" y="271532"/>
                  <a:pt x="3141716" y="273951"/>
                </a:cubicBezTo>
                <a:cubicBezTo>
                  <a:pt x="3136098" y="276369"/>
                  <a:pt x="3130684" y="278974"/>
                  <a:pt x="3125475" y="281764"/>
                </a:cubicBezTo>
                <a:cubicBezTo>
                  <a:pt x="3120266" y="284555"/>
                  <a:pt x="3115485" y="287271"/>
                  <a:pt x="3111132" y="289913"/>
                </a:cubicBezTo>
                <a:cubicBezTo>
                  <a:pt x="3106778" y="292554"/>
                  <a:pt x="3102965" y="294991"/>
                  <a:pt x="3099691" y="297224"/>
                </a:cubicBezTo>
                <a:cubicBezTo>
                  <a:pt x="3096416" y="299456"/>
                  <a:pt x="3093961" y="301279"/>
                  <a:pt x="3092324" y="302693"/>
                </a:cubicBezTo>
                <a:lnTo>
                  <a:pt x="3092324" y="332831"/>
                </a:lnTo>
                <a:cubicBezTo>
                  <a:pt x="3101923" y="334617"/>
                  <a:pt x="3111504" y="336868"/>
                  <a:pt x="3121066" y="339584"/>
                </a:cubicBezTo>
                <a:cubicBezTo>
                  <a:pt x="3130628" y="342300"/>
                  <a:pt x="3139669" y="345798"/>
                  <a:pt x="3148190" y="350076"/>
                </a:cubicBezTo>
                <a:cubicBezTo>
                  <a:pt x="3156710" y="354355"/>
                  <a:pt x="3164431" y="359508"/>
                  <a:pt x="3171351" y="365536"/>
                </a:cubicBezTo>
                <a:cubicBezTo>
                  <a:pt x="3178272" y="371564"/>
                  <a:pt x="3183853" y="378744"/>
                  <a:pt x="3188094" y="387079"/>
                </a:cubicBezTo>
                <a:lnTo>
                  <a:pt x="3204503" y="387079"/>
                </a:lnTo>
                <a:lnTo>
                  <a:pt x="3204503" y="263291"/>
                </a:lnTo>
                <a:cubicBezTo>
                  <a:pt x="3208744" y="262026"/>
                  <a:pt x="3212502" y="260147"/>
                  <a:pt x="3215776" y="257654"/>
                </a:cubicBezTo>
                <a:cubicBezTo>
                  <a:pt x="3219051" y="255161"/>
                  <a:pt x="3221823" y="252203"/>
                  <a:pt x="3224092" y="248780"/>
                </a:cubicBezTo>
                <a:cubicBezTo>
                  <a:pt x="3226362" y="245357"/>
                  <a:pt x="3228092" y="241599"/>
                  <a:pt x="3229283" y="237507"/>
                </a:cubicBezTo>
                <a:cubicBezTo>
                  <a:pt x="3230473" y="233414"/>
                  <a:pt x="3231069" y="229098"/>
                  <a:pt x="3231069" y="224559"/>
                </a:cubicBezTo>
                <a:cubicBezTo>
                  <a:pt x="3231069" y="218903"/>
                  <a:pt x="3230176" y="213285"/>
                  <a:pt x="3228390" y="207704"/>
                </a:cubicBezTo>
                <a:lnTo>
                  <a:pt x="3242417" y="207704"/>
                </a:lnTo>
                <a:lnTo>
                  <a:pt x="3251235" y="207704"/>
                </a:lnTo>
                <a:cubicBezTo>
                  <a:pt x="3253914" y="207704"/>
                  <a:pt x="3256388" y="208150"/>
                  <a:pt x="3258658" y="209043"/>
                </a:cubicBezTo>
                <a:cubicBezTo>
                  <a:pt x="3260927" y="209936"/>
                  <a:pt x="3262881" y="211164"/>
                  <a:pt x="3264518" y="212727"/>
                </a:cubicBezTo>
                <a:cubicBezTo>
                  <a:pt x="3266155" y="214289"/>
                  <a:pt x="3267438" y="216094"/>
                  <a:pt x="3268369" y="218140"/>
                </a:cubicBezTo>
                <a:cubicBezTo>
                  <a:pt x="3269299" y="220187"/>
                  <a:pt x="3269764" y="222363"/>
                  <a:pt x="3269764" y="224670"/>
                </a:cubicBezTo>
                <a:lnTo>
                  <a:pt x="3269764" y="349016"/>
                </a:lnTo>
                <a:lnTo>
                  <a:pt x="3298897" y="349016"/>
                </a:lnTo>
                <a:lnTo>
                  <a:pt x="3298897" y="224670"/>
                </a:lnTo>
                <a:cubicBezTo>
                  <a:pt x="3298897" y="222363"/>
                  <a:pt x="3299381" y="220187"/>
                  <a:pt x="3300348" y="218140"/>
                </a:cubicBezTo>
                <a:cubicBezTo>
                  <a:pt x="3301315" y="216094"/>
                  <a:pt x="3302655" y="214289"/>
                  <a:pt x="3304366" y="212727"/>
                </a:cubicBezTo>
                <a:cubicBezTo>
                  <a:pt x="3306078" y="211164"/>
                  <a:pt x="3308069" y="209936"/>
                  <a:pt x="3310338" y="209043"/>
                </a:cubicBezTo>
                <a:cubicBezTo>
                  <a:pt x="3312608" y="208150"/>
                  <a:pt x="3315082" y="207704"/>
                  <a:pt x="3317761" y="207704"/>
                </a:cubicBezTo>
                <a:lnTo>
                  <a:pt x="3327360" y="207704"/>
                </a:lnTo>
                <a:lnTo>
                  <a:pt x="3327360" y="182589"/>
                </a:lnTo>
                <a:lnTo>
                  <a:pt x="3291530" y="182589"/>
                </a:lnTo>
                <a:cubicBezTo>
                  <a:pt x="3289446" y="182589"/>
                  <a:pt x="3287753" y="183519"/>
                  <a:pt x="3286451" y="185380"/>
                </a:cubicBezTo>
                <a:cubicBezTo>
                  <a:pt x="3285149" y="187240"/>
                  <a:pt x="3284498" y="189584"/>
                  <a:pt x="3284498" y="192412"/>
                </a:cubicBezTo>
                <a:lnTo>
                  <a:pt x="3284498" y="193305"/>
                </a:lnTo>
                <a:cubicBezTo>
                  <a:pt x="3282414" y="191295"/>
                  <a:pt x="3280126" y="189603"/>
                  <a:pt x="3277633" y="188226"/>
                </a:cubicBezTo>
                <a:cubicBezTo>
                  <a:pt x="3275140" y="186849"/>
                  <a:pt x="3272629" y="185733"/>
                  <a:pt x="3270099" y="184877"/>
                </a:cubicBezTo>
                <a:cubicBezTo>
                  <a:pt x="3267569" y="184021"/>
                  <a:pt x="3265132" y="183426"/>
                  <a:pt x="3262788" y="183091"/>
                </a:cubicBezTo>
                <a:lnTo>
                  <a:pt x="3262211" y="183045"/>
                </a:lnTo>
                <a:lnTo>
                  <a:pt x="3262211" y="182589"/>
                </a:lnTo>
                <a:lnTo>
                  <a:pt x="3256593" y="182589"/>
                </a:lnTo>
                <a:lnTo>
                  <a:pt x="3242417" y="182589"/>
                </a:lnTo>
                <a:close/>
                <a:moveTo>
                  <a:pt x="432542" y="182589"/>
                </a:moveTo>
                <a:lnTo>
                  <a:pt x="432542" y="207704"/>
                </a:lnTo>
                <a:lnTo>
                  <a:pt x="518490" y="207704"/>
                </a:lnTo>
                <a:cubicBezTo>
                  <a:pt x="520127" y="209192"/>
                  <a:pt x="521708" y="210718"/>
                  <a:pt x="523234" y="212280"/>
                </a:cubicBezTo>
                <a:cubicBezTo>
                  <a:pt x="524759" y="213843"/>
                  <a:pt x="526117" y="215331"/>
                  <a:pt x="527308" y="216745"/>
                </a:cubicBezTo>
                <a:cubicBezTo>
                  <a:pt x="528499" y="218159"/>
                  <a:pt x="529503" y="219443"/>
                  <a:pt x="530322" y="220596"/>
                </a:cubicBezTo>
                <a:cubicBezTo>
                  <a:pt x="531140" y="221749"/>
                  <a:pt x="531661" y="222661"/>
                  <a:pt x="531885" y="223331"/>
                </a:cubicBezTo>
                <a:cubicBezTo>
                  <a:pt x="527643" y="226456"/>
                  <a:pt x="524406" y="230065"/>
                  <a:pt x="522174" y="234158"/>
                </a:cubicBezTo>
                <a:cubicBezTo>
                  <a:pt x="519941" y="238251"/>
                  <a:pt x="518825" y="243050"/>
                  <a:pt x="518825" y="248557"/>
                </a:cubicBezTo>
                <a:cubicBezTo>
                  <a:pt x="518825" y="253394"/>
                  <a:pt x="519643" y="257636"/>
                  <a:pt x="521281" y="261282"/>
                </a:cubicBezTo>
                <a:cubicBezTo>
                  <a:pt x="522918" y="264928"/>
                  <a:pt x="525057" y="268016"/>
                  <a:pt x="527699" y="270546"/>
                </a:cubicBezTo>
                <a:cubicBezTo>
                  <a:pt x="530340" y="273076"/>
                  <a:pt x="533298" y="274974"/>
                  <a:pt x="536573" y="276239"/>
                </a:cubicBezTo>
                <a:cubicBezTo>
                  <a:pt x="539847" y="277504"/>
                  <a:pt x="543121" y="278137"/>
                  <a:pt x="546395" y="278137"/>
                </a:cubicBezTo>
                <a:cubicBezTo>
                  <a:pt x="549744" y="278137"/>
                  <a:pt x="552944" y="277504"/>
                  <a:pt x="555995" y="276239"/>
                </a:cubicBezTo>
                <a:cubicBezTo>
                  <a:pt x="559046" y="274974"/>
                  <a:pt x="561743" y="273263"/>
                  <a:pt x="564087" y="271105"/>
                </a:cubicBezTo>
                <a:cubicBezTo>
                  <a:pt x="566431" y="268947"/>
                  <a:pt x="568310" y="266379"/>
                  <a:pt x="569724" y="263403"/>
                </a:cubicBezTo>
                <a:cubicBezTo>
                  <a:pt x="571138" y="260426"/>
                  <a:pt x="571845" y="257189"/>
                  <a:pt x="571845" y="253692"/>
                </a:cubicBezTo>
                <a:cubicBezTo>
                  <a:pt x="571845" y="251310"/>
                  <a:pt x="571454" y="248911"/>
                  <a:pt x="570673" y="246492"/>
                </a:cubicBezTo>
                <a:cubicBezTo>
                  <a:pt x="569892" y="244074"/>
                  <a:pt x="568608" y="241711"/>
                  <a:pt x="566822" y="239404"/>
                </a:cubicBezTo>
                <a:lnTo>
                  <a:pt x="567827" y="237841"/>
                </a:lnTo>
                <a:cubicBezTo>
                  <a:pt x="572291" y="239032"/>
                  <a:pt x="576031" y="240799"/>
                  <a:pt x="579044" y="243143"/>
                </a:cubicBezTo>
                <a:cubicBezTo>
                  <a:pt x="582058" y="245487"/>
                  <a:pt x="584458" y="248111"/>
                  <a:pt x="586244" y="251013"/>
                </a:cubicBezTo>
                <a:cubicBezTo>
                  <a:pt x="588030" y="253915"/>
                  <a:pt x="589295" y="256984"/>
                  <a:pt x="590039" y="260221"/>
                </a:cubicBezTo>
                <a:cubicBezTo>
                  <a:pt x="590783" y="263458"/>
                  <a:pt x="591155" y="266602"/>
                  <a:pt x="591155" y="269653"/>
                </a:cubicBezTo>
                <a:cubicBezTo>
                  <a:pt x="591155" y="274565"/>
                  <a:pt x="590300" y="279420"/>
                  <a:pt x="588588" y="284220"/>
                </a:cubicBezTo>
                <a:cubicBezTo>
                  <a:pt x="586877" y="289020"/>
                  <a:pt x="584402" y="293317"/>
                  <a:pt x="581165" y="297112"/>
                </a:cubicBezTo>
                <a:cubicBezTo>
                  <a:pt x="577928" y="300907"/>
                  <a:pt x="573966" y="303977"/>
                  <a:pt x="569278" y="306321"/>
                </a:cubicBezTo>
                <a:cubicBezTo>
                  <a:pt x="564590" y="308665"/>
                  <a:pt x="559232" y="309837"/>
                  <a:pt x="553204" y="309837"/>
                </a:cubicBezTo>
                <a:cubicBezTo>
                  <a:pt x="547177" y="309837"/>
                  <a:pt x="541577" y="308628"/>
                  <a:pt x="536405" y="306209"/>
                </a:cubicBezTo>
                <a:cubicBezTo>
                  <a:pt x="531233" y="303791"/>
                  <a:pt x="526359" y="300405"/>
                  <a:pt x="521783" y="296052"/>
                </a:cubicBezTo>
                <a:cubicBezTo>
                  <a:pt x="517206" y="291699"/>
                  <a:pt x="512946" y="286527"/>
                  <a:pt x="509002" y="280536"/>
                </a:cubicBezTo>
                <a:cubicBezTo>
                  <a:pt x="505058" y="274546"/>
                  <a:pt x="501300" y="267998"/>
                  <a:pt x="497729" y="260891"/>
                </a:cubicBezTo>
                <a:cubicBezTo>
                  <a:pt x="494157" y="253785"/>
                  <a:pt x="490752" y="246250"/>
                  <a:pt x="487515" y="238288"/>
                </a:cubicBezTo>
                <a:cubicBezTo>
                  <a:pt x="484278" y="230326"/>
                  <a:pt x="481171" y="222177"/>
                  <a:pt x="478195" y="213843"/>
                </a:cubicBezTo>
                <a:lnTo>
                  <a:pt x="476855" y="213843"/>
                </a:lnTo>
                <a:lnTo>
                  <a:pt x="452857" y="228354"/>
                </a:lnTo>
                <a:cubicBezTo>
                  <a:pt x="456652" y="237879"/>
                  <a:pt x="460521" y="247199"/>
                  <a:pt x="464465" y="256315"/>
                </a:cubicBezTo>
                <a:cubicBezTo>
                  <a:pt x="468409" y="265430"/>
                  <a:pt x="472614" y="274081"/>
                  <a:pt x="477079" y="282267"/>
                </a:cubicBezTo>
                <a:cubicBezTo>
                  <a:pt x="481543" y="290452"/>
                  <a:pt x="486362" y="297987"/>
                  <a:pt x="491534" y="304870"/>
                </a:cubicBezTo>
                <a:cubicBezTo>
                  <a:pt x="496705" y="311753"/>
                  <a:pt x="502379" y="317706"/>
                  <a:pt x="508556" y="322729"/>
                </a:cubicBezTo>
                <a:cubicBezTo>
                  <a:pt x="514732" y="327752"/>
                  <a:pt x="521522" y="331659"/>
                  <a:pt x="528927" y="334449"/>
                </a:cubicBezTo>
                <a:cubicBezTo>
                  <a:pt x="536331" y="337240"/>
                  <a:pt x="544498" y="338635"/>
                  <a:pt x="553427" y="338635"/>
                </a:cubicBezTo>
                <a:cubicBezTo>
                  <a:pt x="559529" y="338635"/>
                  <a:pt x="565241" y="337984"/>
                  <a:pt x="570561" y="336682"/>
                </a:cubicBezTo>
                <a:cubicBezTo>
                  <a:pt x="575882" y="335380"/>
                  <a:pt x="580793" y="333557"/>
                  <a:pt x="585295" y="331212"/>
                </a:cubicBezTo>
                <a:cubicBezTo>
                  <a:pt x="589797" y="328868"/>
                  <a:pt x="593853" y="326097"/>
                  <a:pt x="597462" y="322897"/>
                </a:cubicBezTo>
                <a:cubicBezTo>
                  <a:pt x="601071" y="319697"/>
                  <a:pt x="604289" y="316237"/>
                  <a:pt x="607117" y="312516"/>
                </a:cubicBezTo>
                <a:cubicBezTo>
                  <a:pt x="612252" y="314972"/>
                  <a:pt x="617163" y="317669"/>
                  <a:pt x="621851" y="320608"/>
                </a:cubicBezTo>
                <a:cubicBezTo>
                  <a:pt x="626539" y="323548"/>
                  <a:pt x="630930" y="326710"/>
                  <a:pt x="635022" y="330096"/>
                </a:cubicBezTo>
                <a:cubicBezTo>
                  <a:pt x="639115" y="333482"/>
                  <a:pt x="642817" y="337128"/>
                  <a:pt x="646129" y="341035"/>
                </a:cubicBezTo>
                <a:cubicBezTo>
                  <a:pt x="649440" y="344942"/>
                  <a:pt x="652212" y="349090"/>
                  <a:pt x="654445" y="353481"/>
                </a:cubicBezTo>
                <a:lnTo>
                  <a:pt x="670853" y="353481"/>
                </a:lnTo>
                <a:lnTo>
                  <a:pt x="670853" y="207704"/>
                </a:lnTo>
                <a:lnTo>
                  <a:pt x="680341" y="207704"/>
                </a:lnTo>
                <a:cubicBezTo>
                  <a:pt x="683019" y="207704"/>
                  <a:pt x="685494" y="208150"/>
                  <a:pt x="687763" y="209043"/>
                </a:cubicBezTo>
                <a:cubicBezTo>
                  <a:pt x="690033" y="209936"/>
                  <a:pt x="691986" y="211164"/>
                  <a:pt x="693624" y="212727"/>
                </a:cubicBezTo>
                <a:cubicBezTo>
                  <a:pt x="695261" y="214289"/>
                  <a:pt x="696544" y="216094"/>
                  <a:pt x="697474" y="218140"/>
                </a:cubicBezTo>
                <a:cubicBezTo>
                  <a:pt x="698405" y="220187"/>
                  <a:pt x="698870" y="222363"/>
                  <a:pt x="698870" y="224670"/>
                </a:cubicBezTo>
                <a:lnTo>
                  <a:pt x="698870" y="349016"/>
                </a:lnTo>
                <a:lnTo>
                  <a:pt x="728003" y="349016"/>
                </a:lnTo>
                <a:lnTo>
                  <a:pt x="728003" y="224670"/>
                </a:lnTo>
                <a:cubicBezTo>
                  <a:pt x="728003" y="222363"/>
                  <a:pt x="728487" y="220187"/>
                  <a:pt x="729454" y="218140"/>
                </a:cubicBezTo>
                <a:cubicBezTo>
                  <a:pt x="730421" y="216094"/>
                  <a:pt x="731761" y="214289"/>
                  <a:pt x="733472" y="212727"/>
                </a:cubicBezTo>
                <a:cubicBezTo>
                  <a:pt x="735184" y="211164"/>
                  <a:pt x="737174" y="209936"/>
                  <a:pt x="739444" y="209043"/>
                </a:cubicBezTo>
                <a:cubicBezTo>
                  <a:pt x="741714" y="208150"/>
                  <a:pt x="744188" y="207704"/>
                  <a:pt x="746867" y="207704"/>
                </a:cubicBezTo>
                <a:lnTo>
                  <a:pt x="756466" y="207704"/>
                </a:lnTo>
                <a:lnTo>
                  <a:pt x="830992" y="207704"/>
                </a:lnTo>
                <a:cubicBezTo>
                  <a:pt x="826527" y="213359"/>
                  <a:pt x="823271" y="219461"/>
                  <a:pt x="821225" y="226010"/>
                </a:cubicBezTo>
                <a:cubicBezTo>
                  <a:pt x="819179" y="232558"/>
                  <a:pt x="818155" y="239106"/>
                  <a:pt x="818155" y="245655"/>
                </a:cubicBezTo>
                <a:cubicBezTo>
                  <a:pt x="818155" y="252203"/>
                  <a:pt x="819104" y="258398"/>
                  <a:pt x="821002" y="264240"/>
                </a:cubicBezTo>
                <a:cubicBezTo>
                  <a:pt x="822899" y="270081"/>
                  <a:pt x="825597" y="275179"/>
                  <a:pt x="829094" y="279532"/>
                </a:cubicBezTo>
                <a:cubicBezTo>
                  <a:pt x="832592" y="283885"/>
                  <a:pt x="836778" y="287327"/>
                  <a:pt x="841652" y="289857"/>
                </a:cubicBezTo>
                <a:cubicBezTo>
                  <a:pt x="846526" y="292387"/>
                  <a:pt x="851939" y="293652"/>
                  <a:pt x="857893" y="293652"/>
                </a:cubicBezTo>
                <a:cubicBezTo>
                  <a:pt x="863474" y="293652"/>
                  <a:pt x="869222" y="292257"/>
                  <a:pt x="875138" y="289466"/>
                </a:cubicBezTo>
                <a:cubicBezTo>
                  <a:pt x="881054" y="286676"/>
                  <a:pt x="887435" y="282043"/>
                  <a:pt x="894281" y="275569"/>
                </a:cubicBezTo>
                <a:cubicBezTo>
                  <a:pt x="894951" y="278174"/>
                  <a:pt x="895472" y="280834"/>
                  <a:pt x="895844" y="283550"/>
                </a:cubicBezTo>
                <a:cubicBezTo>
                  <a:pt x="896216" y="286266"/>
                  <a:pt x="896402" y="288964"/>
                  <a:pt x="896402" y="291643"/>
                </a:cubicBezTo>
                <a:cubicBezTo>
                  <a:pt x="896402" y="296554"/>
                  <a:pt x="895732" y="301261"/>
                  <a:pt x="894393" y="305763"/>
                </a:cubicBezTo>
                <a:cubicBezTo>
                  <a:pt x="893053" y="310265"/>
                  <a:pt x="890932" y="314265"/>
                  <a:pt x="888030" y="317762"/>
                </a:cubicBezTo>
                <a:cubicBezTo>
                  <a:pt x="885128" y="321260"/>
                  <a:pt x="881352" y="324050"/>
                  <a:pt x="876701" y="326134"/>
                </a:cubicBezTo>
                <a:cubicBezTo>
                  <a:pt x="872050" y="328217"/>
                  <a:pt x="866376" y="329259"/>
                  <a:pt x="859678" y="329259"/>
                </a:cubicBezTo>
                <a:cubicBezTo>
                  <a:pt x="852237" y="329259"/>
                  <a:pt x="845447" y="327938"/>
                  <a:pt x="839308" y="325297"/>
                </a:cubicBezTo>
                <a:cubicBezTo>
                  <a:pt x="833168" y="322655"/>
                  <a:pt x="827606" y="318934"/>
                  <a:pt x="822620" y="314134"/>
                </a:cubicBezTo>
                <a:cubicBezTo>
                  <a:pt x="817635" y="309335"/>
                  <a:pt x="813132" y="303605"/>
                  <a:pt x="809114" y="296945"/>
                </a:cubicBezTo>
                <a:cubicBezTo>
                  <a:pt x="805096" y="290285"/>
                  <a:pt x="801431" y="282955"/>
                  <a:pt x="798119" y="274955"/>
                </a:cubicBezTo>
                <a:cubicBezTo>
                  <a:pt x="794808" y="266956"/>
                  <a:pt x="791794" y="258417"/>
                  <a:pt x="789078" y="249338"/>
                </a:cubicBezTo>
                <a:cubicBezTo>
                  <a:pt x="786362" y="240260"/>
                  <a:pt x="783813" y="230884"/>
                  <a:pt x="781432" y="221210"/>
                </a:cubicBezTo>
                <a:lnTo>
                  <a:pt x="780762" y="221210"/>
                </a:lnTo>
                <a:lnTo>
                  <a:pt x="756987" y="238623"/>
                </a:lnTo>
                <a:cubicBezTo>
                  <a:pt x="759145" y="248445"/>
                  <a:pt x="761750" y="258231"/>
                  <a:pt x="764801" y="267979"/>
                </a:cubicBezTo>
                <a:cubicBezTo>
                  <a:pt x="767852" y="277727"/>
                  <a:pt x="771461" y="287011"/>
                  <a:pt x="775628" y="295829"/>
                </a:cubicBezTo>
                <a:cubicBezTo>
                  <a:pt x="779795" y="304647"/>
                  <a:pt x="784576" y="312832"/>
                  <a:pt x="789971" y="320385"/>
                </a:cubicBezTo>
                <a:cubicBezTo>
                  <a:pt x="795366" y="327938"/>
                  <a:pt x="801505" y="334487"/>
                  <a:pt x="808389" y="340031"/>
                </a:cubicBezTo>
                <a:cubicBezTo>
                  <a:pt x="815272" y="345574"/>
                  <a:pt x="822955" y="349928"/>
                  <a:pt x="831438" y="353090"/>
                </a:cubicBezTo>
                <a:cubicBezTo>
                  <a:pt x="839922" y="356253"/>
                  <a:pt x="849372" y="357834"/>
                  <a:pt x="859790" y="357834"/>
                </a:cubicBezTo>
                <a:cubicBezTo>
                  <a:pt x="870282" y="357834"/>
                  <a:pt x="879640" y="356234"/>
                  <a:pt x="887863" y="353034"/>
                </a:cubicBezTo>
                <a:cubicBezTo>
                  <a:pt x="896086" y="349835"/>
                  <a:pt x="903006" y="345481"/>
                  <a:pt x="908624" y="339975"/>
                </a:cubicBezTo>
                <a:cubicBezTo>
                  <a:pt x="914243" y="334468"/>
                  <a:pt x="918540" y="328013"/>
                  <a:pt x="921517" y="320608"/>
                </a:cubicBezTo>
                <a:cubicBezTo>
                  <a:pt x="924493" y="313204"/>
                  <a:pt x="925981" y="305298"/>
                  <a:pt x="925981" y="296889"/>
                </a:cubicBezTo>
                <a:cubicBezTo>
                  <a:pt x="925981" y="293689"/>
                  <a:pt x="925758" y="290248"/>
                  <a:pt x="925312" y="286564"/>
                </a:cubicBezTo>
                <a:cubicBezTo>
                  <a:pt x="924865" y="282881"/>
                  <a:pt x="924158" y="279104"/>
                  <a:pt x="923191" y="275234"/>
                </a:cubicBezTo>
                <a:cubicBezTo>
                  <a:pt x="922224" y="271365"/>
                  <a:pt x="920958" y="267495"/>
                  <a:pt x="919396" y="263626"/>
                </a:cubicBezTo>
                <a:cubicBezTo>
                  <a:pt x="917833" y="259756"/>
                  <a:pt x="915954" y="256091"/>
                  <a:pt x="913759" y="252631"/>
                </a:cubicBezTo>
                <a:cubicBezTo>
                  <a:pt x="911564" y="249171"/>
                  <a:pt x="908996" y="246008"/>
                  <a:pt x="906057" y="243143"/>
                </a:cubicBezTo>
                <a:cubicBezTo>
                  <a:pt x="903118" y="240278"/>
                  <a:pt x="899825" y="237841"/>
                  <a:pt x="896179" y="235832"/>
                </a:cubicBezTo>
                <a:lnTo>
                  <a:pt x="894058" y="235832"/>
                </a:lnTo>
                <a:cubicBezTo>
                  <a:pt x="890263" y="241413"/>
                  <a:pt x="886877" y="246064"/>
                  <a:pt x="883900" y="249785"/>
                </a:cubicBezTo>
                <a:cubicBezTo>
                  <a:pt x="880924" y="253506"/>
                  <a:pt x="878170" y="256482"/>
                  <a:pt x="875640" y="258715"/>
                </a:cubicBezTo>
                <a:cubicBezTo>
                  <a:pt x="873110" y="260947"/>
                  <a:pt x="870710" y="262528"/>
                  <a:pt x="868441" y="263458"/>
                </a:cubicBezTo>
                <a:cubicBezTo>
                  <a:pt x="866171" y="264389"/>
                  <a:pt x="863883" y="264854"/>
                  <a:pt x="861576" y="264854"/>
                </a:cubicBezTo>
                <a:cubicBezTo>
                  <a:pt x="856665" y="264854"/>
                  <a:pt x="852870" y="263198"/>
                  <a:pt x="850191" y="259887"/>
                </a:cubicBezTo>
                <a:cubicBezTo>
                  <a:pt x="847512" y="256575"/>
                  <a:pt x="846172" y="252315"/>
                  <a:pt x="846172" y="247106"/>
                </a:cubicBezTo>
                <a:cubicBezTo>
                  <a:pt x="846172" y="244129"/>
                  <a:pt x="846619" y="240930"/>
                  <a:pt x="847512" y="237507"/>
                </a:cubicBezTo>
                <a:cubicBezTo>
                  <a:pt x="848405" y="234084"/>
                  <a:pt x="849670" y="230642"/>
                  <a:pt x="851307" y="227182"/>
                </a:cubicBezTo>
                <a:cubicBezTo>
                  <a:pt x="852944" y="223721"/>
                  <a:pt x="854897" y="220317"/>
                  <a:pt x="857167" y="216968"/>
                </a:cubicBezTo>
                <a:cubicBezTo>
                  <a:pt x="859437" y="213620"/>
                  <a:pt x="861948" y="210531"/>
                  <a:pt x="864701" y="207704"/>
                </a:cubicBezTo>
                <a:lnTo>
                  <a:pt x="889146" y="207704"/>
                </a:lnTo>
                <a:cubicBezTo>
                  <a:pt x="891081" y="212392"/>
                  <a:pt x="893500" y="216540"/>
                  <a:pt x="896402" y="220149"/>
                </a:cubicBezTo>
                <a:cubicBezTo>
                  <a:pt x="899304" y="223759"/>
                  <a:pt x="902522" y="226903"/>
                  <a:pt x="906057" y="229581"/>
                </a:cubicBezTo>
                <a:cubicBezTo>
                  <a:pt x="909592" y="232260"/>
                  <a:pt x="913331" y="234511"/>
                  <a:pt x="917275" y="236335"/>
                </a:cubicBezTo>
                <a:cubicBezTo>
                  <a:pt x="921219" y="238158"/>
                  <a:pt x="925200" y="239665"/>
                  <a:pt x="929218" y="240855"/>
                </a:cubicBezTo>
                <a:cubicBezTo>
                  <a:pt x="933237" y="242046"/>
                  <a:pt x="937181" y="242920"/>
                  <a:pt x="941050" y="243478"/>
                </a:cubicBezTo>
                <a:cubicBezTo>
                  <a:pt x="944920" y="244036"/>
                  <a:pt x="948529" y="244353"/>
                  <a:pt x="951878" y="244427"/>
                </a:cubicBezTo>
                <a:cubicBezTo>
                  <a:pt x="947115" y="253208"/>
                  <a:pt x="943543" y="262584"/>
                  <a:pt x="941162" y="272556"/>
                </a:cubicBezTo>
                <a:cubicBezTo>
                  <a:pt x="938781" y="282527"/>
                  <a:pt x="937590" y="292722"/>
                  <a:pt x="937590" y="303140"/>
                </a:cubicBezTo>
                <a:cubicBezTo>
                  <a:pt x="937590" y="315716"/>
                  <a:pt x="939376" y="328013"/>
                  <a:pt x="942948" y="340031"/>
                </a:cubicBezTo>
                <a:cubicBezTo>
                  <a:pt x="946520" y="352048"/>
                  <a:pt x="951915" y="363043"/>
                  <a:pt x="959133" y="373015"/>
                </a:cubicBezTo>
                <a:lnTo>
                  <a:pt x="978108" y="352700"/>
                </a:lnTo>
                <a:cubicBezTo>
                  <a:pt x="974164" y="344216"/>
                  <a:pt x="971262" y="335919"/>
                  <a:pt x="969402" y="327808"/>
                </a:cubicBezTo>
                <a:cubicBezTo>
                  <a:pt x="967542" y="319697"/>
                  <a:pt x="966611" y="311474"/>
                  <a:pt x="966611" y="303140"/>
                </a:cubicBezTo>
                <a:cubicBezTo>
                  <a:pt x="966611" y="282899"/>
                  <a:pt x="972565" y="262212"/>
                  <a:pt x="984471" y="241078"/>
                </a:cubicBezTo>
                <a:lnTo>
                  <a:pt x="966388" y="221322"/>
                </a:lnTo>
                <a:cubicBezTo>
                  <a:pt x="963263" y="221322"/>
                  <a:pt x="959542" y="221173"/>
                  <a:pt x="955226" y="220875"/>
                </a:cubicBezTo>
                <a:cubicBezTo>
                  <a:pt x="950910" y="220577"/>
                  <a:pt x="946613" y="219963"/>
                  <a:pt x="942334" y="219033"/>
                </a:cubicBezTo>
                <a:cubicBezTo>
                  <a:pt x="938055" y="218103"/>
                  <a:pt x="934055" y="216745"/>
                  <a:pt x="930335" y="214959"/>
                </a:cubicBezTo>
                <a:cubicBezTo>
                  <a:pt x="926614" y="213173"/>
                  <a:pt x="923786" y="210755"/>
                  <a:pt x="921851" y="207704"/>
                </a:cubicBezTo>
                <a:lnTo>
                  <a:pt x="984992" y="207704"/>
                </a:lnTo>
                <a:lnTo>
                  <a:pt x="1004674" y="207704"/>
                </a:lnTo>
                <a:lnTo>
                  <a:pt x="1029194" y="207704"/>
                </a:lnTo>
                <a:cubicBezTo>
                  <a:pt x="1026738" y="211722"/>
                  <a:pt x="1024543" y="216261"/>
                  <a:pt x="1022608" y="221322"/>
                </a:cubicBezTo>
                <a:cubicBezTo>
                  <a:pt x="1020673" y="226382"/>
                  <a:pt x="1019036" y="231777"/>
                  <a:pt x="1017697" y="237507"/>
                </a:cubicBezTo>
                <a:cubicBezTo>
                  <a:pt x="1016357" y="243236"/>
                  <a:pt x="1015334" y="249245"/>
                  <a:pt x="1014627" y="255533"/>
                </a:cubicBezTo>
                <a:cubicBezTo>
                  <a:pt x="1013920" y="261821"/>
                  <a:pt x="1013567" y="268128"/>
                  <a:pt x="1013567" y="274453"/>
                </a:cubicBezTo>
                <a:cubicBezTo>
                  <a:pt x="1013567" y="280927"/>
                  <a:pt x="1013939" y="287327"/>
                  <a:pt x="1014683" y="293652"/>
                </a:cubicBezTo>
                <a:cubicBezTo>
                  <a:pt x="1015427" y="299977"/>
                  <a:pt x="1016636" y="306005"/>
                  <a:pt x="1018311" y="311735"/>
                </a:cubicBezTo>
                <a:cubicBezTo>
                  <a:pt x="1019985" y="317464"/>
                  <a:pt x="1022143" y="322766"/>
                  <a:pt x="1024785" y="327641"/>
                </a:cubicBezTo>
                <a:cubicBezTo>
                  <a:pt x="1027426" y="332515"/>
                  <a:pt x="1030645" y="336738"/>
                  <a:pt x="1034440" y="340310"/>
                </a:cubicBezTo>
                <a:cubicBezTo>
                  <a:pt x="1038235" y="343881"/>
                  <a:pt x="1042607" y="346672"/>
                  <a:pt x="1047555" y="348681"/>
                </a:cubicBezTo>
                <a:cubicBezTo>
                  <a:pt x="1052504" y="350690"/>
                  <a:pt x="1058141" y="351695"/>
                  <a:pt x="1064466" y="351695"/>
                </a:cubicBezTo>
                <a:cubicBezTo>
                  <a:pt x="1069675" y="351695"/>
                  <a:pt x="1074214" y="350951"/>
                  <a:pt x="1078084" y="349463"/>
                </a:cubicBezTo>
                <a:cubicBezTo>
                  <a:pt x="1081953" y="347974"/>
                  <a:pt x="1085153" y="346039"/>
                  <a:pt x="1087683" y="343658"/>
                </a:cubicBezTo>
                <a:cubicBezTo>
                  <a:pt x="1090213" y="341277"/>
                  <a:pt x="1092092" y="338579"/>
                  <a:pt x="1093320" y="335566"/>
                </a:cubicBezTo>
                <a:cubicBezTo>
                  <a:pt x="1094548" y="332552"/>
                  <a:pt x="1095162" y="329482"/>
                  <a:pt x="1095162" y="326357"/>
                </a:cubicBezTo>
                <a:cubicBezTo>
                  <a:pt x="1095162" y="323529"/>
                  <a:pt x="1094659" y="320794"/>
                  <a:pt x="1093655" y="318153"/>
                </a:cubicBezTo>
                <a:cubicBezTo>
                  <a:pt x="1092650" y="315511"/>
                  <a:pt x="1091181" y="313148"/>
                  <a:pt x="1089246" y="311065"/>
                </a:cubicBezTo>
                <a:cubicBezTo>
                  <a:pt x="1087311" y="308981"/>
                  <a:pt x="1084911" y="307326"/>
                  <a:pt x="1082046" y="306098"/>
                </a:cubicBezTo>
                <a:cubicBezTo>
                  <a:pt x="1079181" y="304870"/>
                  <a:pt x="1075851" y="304256"/>
                  <a:pt x="1072056" y="304256"/>
                </a:cubicBezTo>
                <a:cubicBezTo>
                  <a:pt x="1068261" y="304256"/>
                  <a:pt x="1064578" y="305205"/>
                  <a:pt x="1061006" y="307102"/>
                </a:cubicBezTo>
                <a:cubicBezTo>
                  <a:pt x="1057434" y="309000"/>
                  <a:pt x="1054420" y="312404"/>
                  <a:pt x="1051964" y="317316"/>
                </a:cubicBezTo>
                <a:lnTo>
                  <a:pt x="1050402" y="317539"/>
                </a:lnTo>
                <a:cubicBezTo>
                  <a:pt x="1047872" y="311511"/>
                  <a:pt x="1045937" y="304740"/>
                  <a:pt x="1044597" y="297224"/>
                </a:cubicBezTo>
                <a:cubicBezTo>
                  <a:pt x="1043258" y="289708"/>
                  <a:pt x="1042588" y="281895"/>
                  <a:pt x="1042588" y="273783"/>
                </a:cubicBezTo>
                <a:cubicBezTo>
                  <a:pt x="1042588" y="267458"/>
                  <a:pt x="1043035" y="261152"/>
                  <a:pt x="1043928" y="254864"/>
                </a:cubicBezTo>
                <a:cubicBezTo>
                  <a:pt x="1044821" y="248576"/>
                  <a:pt x="1046216" y="242530"/>
                  <a:pt x="1048113" y="236725"/>
                </a:cubicBezTo>
                <a:cubicBezTo>
                  <a:pt x="1050011" y="230921"/>
                  <a:pt x="1052448" y="225545"/>
                  <a:pt x="1055425" y="220596"/>
                </a:cubicBezTo>
                <a:cubicBezTo>
                  <a:pt x="1058401" y="215647"/>
                  <a:pt x="1061973" y="211350"/>
                  <a:pt x="1066140" y="207704"/>
                </a:cubicBezTo>
                <a:lnTo>
                  <a:pt x="1089767" y="207704"/>
                </a:lnTo>
                <a:lnTo>
                  <a:pt x="1108780" y="207704"/>
                </a:lnTo>
                <a:lnTo>
                  <a:pt x="1204178" y="207704"/>
                </a:lnTo>
                <a:lnTo>
                  <a:pt x="1204178" y="216299"/>
                </a:lnTo>
                <a:cubicBezTo>
                  <a:pt x="1198672" y="217117"/>
                  <a:pt x="1192849" y="218624"/>
                  <a:pt x="1186710" y="220819"/>
                </a:cubicBezTo>
                <a:cubicBezTo>
                  <a:pt x="1180570" y="223014"/>
                  <a:pt x="1174413" y="225582"/>
                  <a:pt x="1168236" y="228521"/>
                </a:cubicBezTo>
                <a:cubicBezTo>
                  <a:pt x="1162060" y="231460"/>
                  <a:pt x="1156032" y="234604"/>
                  <a:pt x="1150154" y="237953"/>
                </a:cubicBezTo>
                <a:cubicBezTo>
                  <a:pt x="1144275" y="241302"/>
                  <a:pt x="1138880" y="244539"/>
                  <a:pt x="1133969" y="247664"/>
                </a:cubicBezTo>
                <a:cubicBezTo>
                  <a:pt x="1129057" y="250789"/>
                  <a:pt x="1124779" y="253636"/>
                  <a:pt x="1121132" y="256203"/>
                </a:cubicBezTo>
                <a:cubicBezTo>
                  <a:pt x="1117486" y="258770"/>
                  <a:pt x="1114844" y="260761"/>
                  <a:pt x="1113207" y="262175"/>
                </a:cubicBezTo>
                <a:lnTo>
                  <a:pt x="1113207" y="294545"/>
                </a:lnTo>
                <a:cubicBezTo>
                  <a:pt x="1119607" y="295736"/>
                  <a:pt x="1126211" y="297242"/>
                  <a:pt x="1133020" y="299066"/>
                </a:cubicBezTo>
                <a:cubicBezTo>
                  <a:pt x="1139829" y="300889"/>
                  <a:pt x="1146600" y="303047"/>
                  <a:pt x="1153335" y="305540"/>
                </a:cubicBezTo>
                <a:cubicBezTo>
                  <a:pt x="1160069" y="308032"/>
                  <a:pt x="1166636" y="310897"/>
                  <a:pt x="1173036" y="314134"/>
                </a:cubicBezTo>
                <a:cubicBezTo>
                  <a:pt x="1179436" y="317371"/>
                  <a:pt x="1185407" y="320981"/>
                  <a:pt x="1190951" y="324962"/>
                </a:cubicBezTo>
                <a:cubicBezTo>
                  <a:pt x="1196495" y="328943"/>
                  <a:pt x="1201499" y="333296"/>
                  <a:pt x="1205964" y="338021"/>
                </a:cubicBezTo>
                <a:cubicBezTo>
                  <a:pt x="1210429" y="342747"/>
                  <a:pt x="1214075" y="347900"/>
                  <a:pt x="1216903" y="353481"/>
                </a:cubicBezTo>
                <a:lnTo>
                  <a:pt x="1233311" y="353481"/>
                </a:lnTo>
                <a:lnTo>
                  <a:pt x="1233311" y="246994"/>
                </a:lnTo>
                <a:cubicBezTo>
                  <a:pt x="1238669" y="246994"/>
                  <a:pt x="1244046" y="247776"/>
                  <a:pt x="1249441" y="249338"/>
                </a:cubicBezTo>
                <a:cubicBezTo>
                  <a:pt x="1254836" y="250901"/>
                  <a:pt x="1259710" y="253040"/>
                  <a:pt x="1264063" y="255757"/>
                </a:cubicBezTo>
                <a:cubicBezTo>
                  <a:pt x="1268416" y="258473"/>
                  <a:pt x="1271970" y="261654"/>
                  <a:pt x="1274723" y="265300"/>
                </a:cubicBezTo>
                <a:cubicBezTo>
                  <a:pt x="1277476" y="268947"/>
                  <a:pt x="1278927" y="272890"/>
                  <a:pt x="1279076" y="277132"/>
                </a:cubicBezTo>
                <a:lnTo>
                  <a:pt x="1278518" y="277802"/>
                </a:lnTo>
                <a:cubicBezTo>
                  <a:pt x="1274128" y="275048"/>
                  <a:pt x="1269774" y="273672"/>
                  <a:pt x="1265458" y="273672"/>
                </a:cubicBezTo>
                <a:cubicBezTo>
                  <a:pt x="1262333" y="273672"/>
                  <a:pt x="1259487" y="274286"/>
                  <a:pt x="1256919" y="275514"/>
                </a:cubicBezTo>
                <a:cubicBezTo>
                  <a:pt x="1254352" y="276741"/>
                  <a:pt x="1252138" y="278416"/>
                  <a:pt x="1250278" y="280536"/>
                </a:cubicBezTo>
                <a:cubicBezTo>
                  <a:pt x="1248418" y="282657"/>
                  <a:pt x="1246985" y="285113"/>
                  <a:pt x="1245980" y="287903"/>
                </a:cubicBezTo>
                <a:cubicBezTo>
                  <a:pt x="1244976" y="290694"/>
                  <a:pt x="1244474" y="293652"/>
                  <a:pt x="1244474" y="296777"/>
                </a:cubicBezTo>
                <a:cubicBezTo>
                  <a:pt x="1244474" y="299977"/>
                  <a:pt x="1245087" y="303047"/>
                  <a:pt x="1246315" y="305986"/>
                </a:cubicBezTo>
                <a:cubicBezTo>
                  <a:pt x="1247543" y="308925"/>
                  <a:pt x="1249273" y="311511"/>
                  <a:pt x="1251506" y="313744"/>
                </a:cubicBezTo>
                <a:cubicBezTo>
                  <a:pt x="1253738" y="315976"/>
                  <a:pt x="1256436" y="317762"/>
                  <a:pt x="1259598" y="319102"/>
                </a:cubicBezTo>
                <a:cubicBezTo>
                  <a:pt x="1262761" y="320441"/>
                  <a:pt x="1266240" y="321111"/>
                  <a:pt x="1270035" y="321111"/>
                </a:cubicBezTo>
                <a:cubicBezTo>
                  <a:pt x="1275244" y="321111"/>
                  <a:pt x="1279969" y="319864"/>
                  <a:pt x="1284211" y="317371"/>
                </a:cubicBezTo>
                <a:cubicBezTo>
                  <a:pt x="1288452" y="314879"/>
                  <a:pt x="1292061" y="311604"/>
                  <a:pt x="1295038" y="307549"/>
                </a:cubicBezTo>
                <a:cubicBezTo>
                  <a:pt x="1298014" y="303493"/>
                  <a:pt x="1300303" y="298898"/>
                  <a:pt x="1301903" y="293764"/>
                </a:cubicBezTo>
                <a:cubicBezTo>
                  <a:pt x="1303503" y="288629"/>
                  <a:pt x="1304302" y="283420"/>
                  <a:pt x="1304302" y="278137"/>
                </a:cubicBezTo>
                <a:cubicBezTo>
                  <a:pt x="1304302" y="272258"/>
                  <a:pt x="1303298" y="266677"/>
                  <a:pt x="1301289" y="261393"/>
                </a:cubicBezTo>
                <a:cubicBezTo>
                  <a:pt x="1299280" y="256110"/>
                  <a:pt x="1296563" y="251217"/>
                  <a:pt x="1293140" y="246715"/>
                </a:cubicBezTo>
                <a:cubicBezTo>
                  <a:pt x="1289717" y="242213"/>
                  <a:pt x="1285699" y="238120"/>
                  <a:pt x="1281085" y="234437"/>
                </a:cubicBezTo>
                <a:cubicBezTo>
                  <a:pt x="1276472" y="230753"/>
                  <a:pt x="1271523" y="227609"/>
                  <a:pt x="1266240" y="225005"/>
                </a:cubicBezTo>
                <a:cubicBezTo>
                  <a:pt x="1260956" y="222401"/>
                  <a:pt x="1255505" y="220354"/>
                  <a:pt x="1249887" y="218866"/>
                </a:cubicBezTo>
                <a:cubicBezTo>
                  <a:pt x="1244269" y="217378"/>
                  <a:pt x="1238744" y="216559"/>
                  <a:pt x="1233311" y="216410"/>
                </a:cubicBezTo>
                <a:lnTo>
                  <a:pt x="1233311" y="207704"/>
                </a:lnTo>
                <a:lnTo>
                  <a:pt x="1308842" y="207704"/>
                </a:lnTo>
                <a:lnTo>
                  <a:pt x="1324171" y="207704"/>
                </a:lnTo>
                <a:lnTo>
                  <a:pt x="1423253" y="207704"/>
                </a:lnTo>
                <a:lnTo>
                  <a:pt x="1423253" y="216299"/>
                </a:lnTo>
                <a:cubicBezTo>
                  <a:pt x="1417747" y="217117"/>
                  <a:pt x="1411924" y="218624"/>
                  <a:pt x="1405785" y="220819"/>
                </a:cubicBezTo>
                <a:cubicBezTo>
                  <a:pt x="1399645" y="223014"/>
                  <a:pt x="1393488" y="225582"/>
                  <a:pt x="1387311" y="228521"/>
                </a:cubicBezTo>
                <a:cubicBezTo>
                  <a:pt x="1381135" y="231460"/>
                  <a:pt x="1375107" y="234604"/>
                  <a:pt x="1369229" y="237953"/>
                </a:cubicBezTo>
                <a:cubicBezTo>
                  <a:pt x="1363350" y="241302"/>
                  <a:pt x="1357955" y="244539"/>
                  <a:pt x="1353044" y="247664"/>
                </a:cubicBezTo>
                <a:cubicBezTo>
                  <a:pt x="1348132" y="250789"/>
                  <a:pt x="1343854" y="253636"/>
                  <a:pt x="1340207" y="256203"/>
                </a:cubicBezTo>
                <a:cubicBezTo>
                  <a:pt x="1336561" y="258770"/>
                  <a:pt x="1333919" y="260761"/>
                  <a:pt x="1332282" y="262175"/>
                </a:cubicBezTo>
                <a:lnTo>
                  <a:pt x="1332282" y="294545"/>
                </a:lnTo>
                <a:cubicBezTo>
                  <a:pt x="1338682" y="295736"/>
                  <a:pt x="1345286" y="297242"/>
                  <a:pt x="1352095" y="299066"/>
                </a:cubicBezTo>
                <a:cubicBezTo>
                  <a:pt x="1358904" y="300889"/>
                  <a:pt x="1365675" y="303047"/>
                  <a:pt x="1372410" y="305540"/>
                </a:cubicBezTo>
                <a:cubicBezTo>
                  <a:pt x="1379144" y="308032"/>
                  <a:pt x="1385711" y="310897"/>
                  <a:pt x="1392111" y="314134"/>
                </a:cubicBezTo>
                <a:cubicBezTo>
                  <a:pt x="1398511" y="317371"/>
                  <a:pt x="1404482" y="320981"/>
                  <a:pt x="1410026" y="324962"/>
                </a:cubicBezTo>
                <a:cubicBezTo>
                  <a:pt x="1415570" y="328943"/>
                  <a:pt x="1420574" y="333296"/>
                  <a:pt x="1425039" y="338021"/>
                </a:cubicBezTo>
                <a:cubicBezTo>
                  <a:pt x="1429504" y="342747"/>
                  <a:pt x="1433150" y="347900"/>
                  <a:pt x="1435978" y="353481"/>
                </a:cubicBezTo>
                <a:lnTo>
                  <a:pt x="1452386" y="353481"/>
                </a:lnTo>
                <a:lnTo>
                  <a:pt x="1452386" y="207704"/>
                </a:lnTo>
                <a:lnTo>
                  <a:pt x="1480961" y="207704"/>
                </a:lnTo>
                <a:lnTo>
                  <a:pt x="1480961" y="182589"/>
                </a:lnTo>
                <a:lnTo>
                  <a:pt x="1324171" y="182589"/>
                </a:lnTo>
                <a:lnTo>
                  <a:pt x="1308842" y="182589"/>
                </a:lnTo>
                <a:lnTo>
                  <a:pt x="1108780" y="182589"/>
                </a:lnTo>
                <a:lnTo>
                  <a:pt x="1089767" y="182589"/>
                </a:lnTo>
                <a:lnTo>
                  <a:pt x="1004674" y="182589"/>
                </a:lnTo>
                <a:lnTo>
                  <a:pt x="984992" y="182589"/>
                </a:lnTo>
                <a:lnTo>
                  <a:pt x="756466" y="182589"/>
                </a:lnTo>
                <a:lnTo>
                  <a:pt x="737342" y="182589"/>
                </a:lnTo>
                <a:lnTo>
                  <a:pt x="720636" y="182589"/>
                </a:lnTo>
                <a:cubicBezTo>
                  <a:pt x="718552" y="182589"/>
                  <a:pt x="716859" y="183519"/>
                  <a:pt x="715557" y="185380"/>
                </a:cubicBezTo>
                <a:cubicBezTo>
                  <a:pt x="714255" y="187240"/>
                  <a:pt x="713604" y="189584"/>
                  <a:pt x="713604" y="192412"/>
                </a:cubicBezTo>
                <a:lnTo>
                  <a:pt x="713604" y="193305"/>
                </a:lnTo>
                <a:cubicBezTo>
                  <a:pt x="711520" y="191295"/>
                  <a:pt x="709232" y="189603"/>
                  <a:pt x="706739" y="188226"/>
                </a:cubicBezTo>
                <a:cubicBezTo>
                  <a:pt x="704246" y="186849"/>
                  <a:pt x="701735" y="185733"/>
                  <a:pt x="699205" y="184877"/>
                </a:cubicBezTo>
                <a:cubicBezTo>
                  <a:pt x="696674" y="184021"/>
                  <a:pt x="694237" y="183426"/>
                  <a:pt x="691893" y="183091"/>
                </a:cubicBezTo>
                <a:cubicBezTo>
                  <a:pt x="689549" y="182756"/>
                  <a:pt x="687484" y="182589"/>
                  <a:pt x="685698" y="182589"/>
                </a:cubicBezTo>
                <a:close/>
                <a:moveTo>
                  <a:pt x="3390017" y="176561"/>
                </a:moveTo>
                <a:cubicBezTo>
                  <a:pt x="3383989" y="176561"/>
                  <a:pt x="3378390" y="177380"/>
                  <a:pt x="3373218" y="179017"/>
                </a:cubicBezTo>
                <a:cubicBezTo>
                  <a:pt x="3368046" y="180654"/>
                  <a:pt x="3363321" y="182849"/>
                  <a:pt x="3359042" y="185603"/>
                </a:cubicBezTo>
                <a:cubicBezTo>
                  <a:pt x="3354763" y="188356"/>
                  <a:pt x="3350950" y="191574"/>
                  <a:pt x="3347601" y="195258"/>
                </a:cubicBezTo>
                <a:cubicBezTo>
                  <a:pt x="3344252" y="198941"/>
                  <a:pt x="3341369" y="202848"/>
                  <a:pt x="3338950" y="206978"/>
                </a:cubicBezTo>
                <a:cubicBezTo>
                  <a:pt x="3336532" y="211108"/>
                  <a:pt x="3334597" y="215350"/>
                  <a:pt x="3333146" y="219703"/>
                </a:cubicBezTo>
                <a:cubicBezTo>
                  <a:pt x="3331695" y="224056"/>
                  <a:pt x="3330746" y="228279"/>
                  <a:pt x="3330300" y="232372"/>
                </a:cubicBezTo>
                <a:lnTo>
                  <a:pt x="3346596" y="253580"/>
                </a:lnTo>
                <a:cubicBezTo>
                  <a:pt x="3351582" y="251199"/>
                  <a:pt x="3356066" y="249450"/>
                  <a:pt x="3360047" y="248334"/>
                </a:cubicBezTo>
                <a:cubicBezTo>
                  <a:pt x="3364028" y="247218"/>
                  <a:pt x="3367581" y="246659"/>
                  <a:pt x="3370707" y="246659"/>
                </a:cubicBezTo>
                <a:cubicBezTo>
                  <a:pt x="3372567" y="246659"/>
                  <a:pt x="3374316" y="246846"/>
                  <a:pt x="3375953" y="247218"/>
                </a:cubicBezTo>
                <a:cubicBezTo>
                  <a:pt x="3377590" y="247590"/>
                  <a:pt x="3379022" y="248148"/>
                  <a:pt x="3380250" y="248892"/>
                </a:cubicBezTo>
                <a:cubicBezTo>
                  <a:pt x="3381478" y="249636"/>
                  <a:pt x="3382464" y="250603"/>
                  <a:pt x="3383208" y="251794"/>
                </a:cubicBezTo>
                <a:cubicBezTo>
                  <a:pt x="3383952" y="252985"/>
                  <a:pt x="3384324" y="254361"/>
                  <a:pt x="3384324" y="255924"/>
                </a:cubicBezTo>
                <a:cubicBezTo>
                  <a:pt x="3384324" y="258305"/>
                  <a:pt x="3383487" y="261152"/>
                  <a:pt x="3381813" y="264463"/>
                </a:cubicBezTo>
                <a:cubicBezTo>
                  <a:pt x="3380139" y="267774"/>
                  <a:pt x="3377683" y="271402"/>
                  <a:pt x="3374446" y="275346"/>
                </a:cubicBezTo>
                <a:cubicBezTo>
                  <a:pt x="3371209" y="279290"/>
                  <a:pt x="3367265" y="283457"/>
                  <a:pt x="3362614" y="287848"/>
                </a:cubicBezTo>
                <a:cubicBezTo>
                  <a:pt x="3357963" y="292238"/>
                  <a:pt x="3352624" y="296703"/>
                  <a:pt x="3346596" y="301242"/>
                </a:cubicBezTo>
                <a:lnTo>
                  <a:pt x="3367023" y="321111"/>
                </a:lnTo>
                <a:cubicBezTo>
                  <a:pt x="3370074" y="318655"/>
                  <a:pt x="3373348" y="315846"/>
                  <a:pt x="3376846" y="312683"/>
                </a:cubicBezTo>
                <a:cubicBezTo>
                  <a:pt x="3380343" y="309521"/>
                  <a:pt x="3383803" y="306098"/>
                  <a:pt x="3387226" y="302414"/>
                </a:cubicBezTo>
                <a:cubicBezTo>
                  <a:pt x="3390650" y="298731"/>
                  <a:pt x="3393942" y="294880"/>
                  <a:pt x="3397105" y="290861"/>
                </a:cubicBezTo>
                <a:cubicBezTo>
                  <a:pt x="3400268" y="286843"/>
                  <a:pt x="3403039" y="282750"/>
                  <a:pt x="3405421" y="278583"/>
                </a:cubicBezTo>
                <a:cubicBezTo>
                  <a:pt x="3407802" y="274416"/>
                  <a:pt x="3409718" y="270230"/>
                  <a:pt x="3411169" y="266026"/>
                </a:cubicBezTo>
                <a:cubicBezTo>
                  <a:pt x="3412620" y="261821"/>
                  <a:pt x="3413346" y="257673"/>
                  <a:pt x="3413346" y="253580"/>
                </a:cubicBezTo>
                <a:cubicBezTo>
                  <a:pt x="3413346" y="248445"/>
                  <a:pt x="3412211" y="243906"/>
                  <a:pt x="3409941" y="239962"/>
                </a:cubicBezTo>
                <a:cubicBezTo>
                  <a:pt x="3407672" y="236018"/>
                  <a:pt x="3404695" y="232688"/>
                  <a:pt x="3401012" y="229972"/>
                </a:cubicBezTo>
                <a:cubicBezTo>
                  <a:pt x="3397328" y="227256"/>
                  <a:pt x="3393124" y="225191"/>
                  <a:pt x="3388398" y="223777"/>
                </a:cubicBezTo>
                <a:cubicBezTo>
                  <a:pt x="3383673" y="222363"/>
                  <a:pt x="3378818" y="221656"/>
                  <a:pt x="3373832" y="221656"/>
                </a:cubicBezTo>
                <a:cubicBezTo>
                  <a:pt x="3372120" y="221656"/>
                  <a:pt x="3370502" y="221731"/>
                  <a:pt x="3368976" y="221880"/>
                </a:cubicBezTo>
                <a:cubicBezTo>
                  <a:pt x="3367451" y="222028"/>
                  <a:pt x="3365907" y="222252"/>
                  <a:pt x="3364344" y="222549"/>
                </a:cubicBezTo>
                <a:cubicBezTo>
                  <a:pt x="3367470" y="217340"/>
                  <a:pt x="3371246" y="213210"/>
                  <a:pt x="3375674" y="210159"/>
                </a:cubicBezTo>
                <a:cubicBezTo>
                  <a:pt x="3380101" y="207108"/>
                  <a:pt x="3385664" y="205583"/>
                  <a:pt x="3392361" y="205583"/>
                </a:cubicBezTo>
                <a:cubicBezTo>
                  <a:pt x="3397124" y="205583"/>
                  <a:pt x="3401533" y="206476"/>
                  <a:pt x="3405588" y="208262"/>
                </a:cubicBezTo>
                <a:cubicBezTo>
                  <a:pt x="3409644" y="210048"/>
                  <a:pt x="3413643" y="212950"/>
                  <a:pt x="3417587" y="216968"/>
                </a:cubicBezTo>
                <a:cubicBezTo>
                  <a:pt x="3421531" y="220987"/>
                  <a:pt x="3425568" y="226233"/>
                  <a:pt x="3429698" y="232707"/>
                </a:cubicBezTo>
                <a:cubicBezTo>
                  <a:pt x="3433828" y="239181"/>
                  <a:pt x="3438349" y="247106"/>
                  <a:pt x="3443260" y="256482"/>
                </a:cubicBezTo>
                <a:lnTo>
                  <a:pt x="3443260" y="349016"/>
                </a:lnTo>
                <a:lnTo>
                  <a:pt x="3472393" y="349016"/>
                </a:lnTo>
                <a:lnTo>
                  <a:pt x="3472393" y="207704"/>
                </a:lnTo>
                <a:lnTo>
                  <a:pt x="3490067" y="207704"/>
                </a:lnTo>
                <a:lnTo>
                  <a:pt x="3500857" y="207704"/>
                </a:lnTo>
                <a:lnTo>
                  <a:pt x="3700361" y="207704"/>
                </a:lnTo>
                <a:lnTo>
                  <a:pt x="3700361" y="182589"/>
                </a:lnTo>
                <a:lnTo>
                  <a:pt x="3500857" y="182589"/>
                </a:lnTo>
                <a:lnTo>
                  <a:pt x="3490067" y="182589"/>
                </a:lnTo>
                <a:lnTo>
                  <a:pt x="3443260" y="182589"/>
                </a:lnTo>
                <a:lnTo>
                  <a:pt x="3443260" y="207704"/>
                </a:lnTo>
                <a:lnTo>
                  <a:pt x="3442591" y="207704"/>
                </a:lnTo>
                <a:cubicBezTo>
                  <a:pt x="3439986" y="203760"/>
                  <a:pt x="3436972" y="199927"/>
                  <a:pt x="3433549" y="196207"/>
                </a:cubicBezTo>
                <a:cubicBezTo>
                  <a:pt x="3430126" y="192486"/>
                  <a:pt x="3426238" y="189175"/>
                  <a:pt x="3421885" y="186272"/>
                </a:cubicBezTo>
                <a:cubicBezTo>
                  <a:pt x="3417532" y="183370"/>
                  <a:pt x="3412713" y="181026"/>
                  <a:pt x="3407430" y="179240"/>
                </a:cubicBezTo>
                <a:cubicBezTo>
                  <a:pt x="3402146" y="177454"/>
                  <a:pt x="3396342" y="176561"/>
                  <a:pt x="3390017" y="176561"/>
                </a:cubicBezTo>
                <a:close/>
                <a:moveTo>
                  <a:pt x="2503708" y="120081"/>
                </a:moveTo>
                <a:cubicBezTo>
                  <a:pt x="2503708" y="129234"/>
                  <a:pt x="2504918" y="136694"/>
                  <a:pt x="2507336" y="142461"/>
                </a:cubicBezTo>
                <a:cubicBezTo>
                  <a:pt x="2509754" y="148228"/>
                  <a:pt x="2512954" y="152712"/>
                  <a:pt x="2516935" y="155912"/>
                </a:cubicBezTo>
                <a:cubicBezTo>
                  <a:pt x="2520917" y="159111"/>
                  <a:pt x="2525456" y="161288"/>
                  <a:pt x="2530553" y="162441"/>
                </a:cubicBezTo>
                <a:cubicBezTo>
                  <a:pt x="2535651" y="163595"/>
                  <a:pt x="2540878" y="164172"/>
                  <a:pt x="2546236" y="164172"/>
                </a:cubicBezTo>
                <a:cubicBezTo>
                  <a:pt x="2549808" y="164172"/>
                  <a:pt x="2553361" y="164004"/>
                  <a:pt x="2556896" y="163669"/>
                </a:cubicBezTo>
                <a:cubicBezTo>
                  <a:pt x="2560430" y="163334"/>
                  <a:pt x="2563798" y="162944"/>
                  <a:pt x="2566997" y="162497"/>
                </a:cubicBezTo>
                <a:cubicBezTo>
                  <a:pt x="2570197" y="162051"/>
                  <a:pt x="2573174" y="161660"/>
                  <a:pt x="2575927" y="161325"/>
                </a:cubicBezTo>
                <a:cubicBezTo>
                  <a:pt x="2578680" y="160990"/>
                  <a:pt x="2581062" y="160823"/>
                  <a:pt x="2583071" y="160823"/>
                </a:cubicBezTo>
                <a:cubicBezTo>
                  <a:pt x="2586122" y="160823"/>
                  <a:pt x="2589229" y="161121"/>
                  <a:pt x="2592391" y="161716"/>
                </a:cubicBezTo>
                <a:cubicBezTo>
                  <a:pt x="2595554" y="162311"/>
                  <a:pt x="2598419" y="163409"/>
                  <a:pt x="2600986" y="165009"/>
                </a:cubicBezTo>
                <a:cubicBezTo>
                  <a:pt x="2603553" y="166609"/>
                  <a:pt x="2605656" y="168822"/>
                  <a:pt x="2607293" y="171650"/>
                </a:cubicBezTo>
                <a:cubicBezTo>
                  <a:pt x="2608930" y="174478"/>
                  <a:pt x="2609748" y="178124"/>
                  <a:pt x="2609748" y="182589"/>
                </a:cubicBezTo>
                <a:lnTo>
                  <a:pt x="2517735" y="182589"/>
                </a:lnTo>
                <a:lnTo>
                  <a:pt x="2499467" y="182589"/>
                </a:lnTo>
                <a:lnTo>
                  <a:pt x="2481905" y="182589"/>
                </a:lnTo>
                <a:cubicBezTo>
                  <a:pt x="2479821" y="182589"/>
                  <a:pt x="2478128" y="183519"/>
                  <a:pt x="2476826" y="185380"/>
                </a:cubicBezTo>
                <a:cubicBezTo>
                  <a:pt x="2475524" y="187240"/>
                  <a:pt x="2474873" y="189584"/>
                  <a:pt x="2474873" y="192412"/>
                </a:cubicBezTo>
                <a:lnTo>
                  <a:pt x="2474873" y="193305"/>
                </a:lnTo>
                <a:cubicBezTo>
                  <a:pt x="2472789" y="191295"/>
                  <a:pt x="2470501" y="189603"/>
                  <a:pt x="2468008" y="188226"/>
                </a:cubicBezTo>
                <a:cubicBezTo>
                  <a:pt x="2465515" y="186849"/>
                  <a:pt x="2463004" y="185733"/>
                  <a:pt x="2460474" y="184877"/>
                </a:cubicBezTo>
                <a:cubicBezTo>
                  <a:pt x="2457944" y="184021"/>
                  <a:pt x="2455507" y="183426"/>
                  <a:pt x="2453163" y="183091"/>
                </a:cubicBezTo>
                <a:lnTo>
                  <a:pt x="2452511" y="183038"/>
                </a:lnTo>
                <a:lnTo>
                  <a:pt x="2452511" y="182589"/>
                </a:lnTo>
                <a:lnTo>
                  <a:pt x="2446968" y="182589"/>
                </a:lnTo>
                <a:lnTo>
                  <a:pt x="2432792" y="182589"/>
                </a:lnTo>
                <a:lnTo>
                  <a:pt x="2296763" y="182589"/>
                </a:lnTo>
                <a:lnTo>
                  <a:pt x="2280392" y="182589"/>
                </a:lnTo>
                <a:lnTo>
                  <a:pt x="2099417" y="182589"/>
                </a:lnTo>
                <a:lnTo>
                  <a:pt x="2099417" y="207704"/>
                </a:lnTo>
                <a:lnTo>
                  <a:pt x="2128215" y="207704"/>
                </a:lnTo>
                <a:lnTo>
                  <a:pt x="2128215" y="221545"/>
                </a:lnTo>
                <a:cubicBezTo>
                  <a:pt x="2132754" y="222810"/>
                  <a:pt x="2137442" y="224670"/>
                  <a:pt x="2142279" y="227126"/>
                </a:cubicBezTo>
                <a:cubicBezTo>
                  <a:pt x="2147116" y="229581"/>
                  <a:pt x="2151674" y="232800"/>
                  <a:pt x="2155953" y="236781"/>
                </a:cubicBezTo>
                <a:cubicBezTo>
                  <a:pt x="2160232" y="240762"/>
                  <a:pt x="2164064" y="245562"/>
                  <a:pt x="2167450" y="251180"/>
                </a:cubicBezTo>
                <a:cubicBezTo>
                  <a:pt x="2170836" y="256798"/>
                  <a:pt x="2173384" y="263328"/>
                  <a:pt x="2175096" y="270770"/>
                </a:cubicBezTo>
                <a:cubicBezTo>
                  <a:pt x="2171152" y="277095"/>
                  <a:pt x="2167710" y="281764"/>
                  <a:pt x="2164771" y="284778"/>
                </a:cubicBezTo>
                <a:cubicBezTo>
                  <a:pt x="2161832" y="287792"/>
                  <a:pt x="2159060" y="289299"/>
                  <a:pt x="2156455" y="289299"/>
                </a:cubicBezTo>
                <a:cubicBezTo>
                  <a:pt x="2153925" y="289299"/>
                  <a:pt x="2151432" y="287810"/>
                  <a:pt x="2148977" y="284834"/>
                </a:cubicBezTo>
                <a:cubicBezTo>
                  <a:pt x="2146521" y="281857"/>
                  <a:pt x="2143879" y="276983"/>
                  <a:pt x="2141051" y="270212"/>
                </a:cubicBezTo>
                <a:lnTo>
                  <a:pt x="2120290" y="285057"/>
                </a:lnTo>
                <a:cubicBezTo>
                  <a:pt x="2121108" y="288034"/>
                  <a:pt x="2122541" y="291420"/>
                  <a:pt x="2124587" y="295215"/>
                </a:cubicBezTo>
                <a:cubicBezTo>
                  <a:pt x="2126634" y="299010"/>
                  <a:pt x="2129145" y="302600"/>
                  <a:pt x="2132122" y="305986"/>
                </a:cubicBezTo>
                <a:cubicBezTo>
                  <a:pt x="2135098" y="309372"/>
                  <a:pt x="2138503" y="312218"/>
                  <a:pt x="2142335" y="314525"/>
                </a:cubicBezTo>
                <a:cubicBezTo>
                  <a:pt x="2146167" y="316832"/>
                  <a:pt x="2150316" y="317985"/>
                  <a:pt x="2154781" y="317985"/>
                </a:cubicBezTo>
                <a:cubicBezTo>
                  <a:pt x="2160139" y="317985"/>
                  <a:pt x="2165069" y="316627"/>
                  <a:pt x="2169571" y="313911"/>
                </a:cubicBezTo>
                <a:cubicBezTo>
                  <a:pt x="2174073" y="311195"/>
                  <a:pt x="2178221" y="307809"/>
                  <a:pt x="2182016" y="303754"/>
                </a:cubicBezTo>
                <a:cubicBezTo>
                  <a:pt x="2185811" y="299698"/>
                  <a:pt x="2189328" y="295308"/>
                  <a:pt x="2192565" y="290582"/>
                </a:cubicBezTo>
                <a:cubicBezTo>
                  <a:pt x="2195802" y="285857"/>
                  <a:pt x="2198834" y="281467"/>
                  <a:pt x="2201662" y="277411"/>
                </a:cubicBezTo>
                <a:cubicBezTo>
                  <a:pt x="2204489" y="273356"/>
                  <a:pt x="2207150" y="269970"/>
                  <a:pt x="2209643" y="267254"/>
                </a:cubicBezTo>
                <a:cubicBezTo>
                  <a:pt x="2212135" y="264537"/>
                  <a:pt x="2214535" y="263179"/>
                  <a:pt x="2216842" y="263179"/>
                </a:cubicBezTo>
                <a:cubicBezTo>
                  <a:pt x="2218405" y="263179"/>
                  <a:pt x="2220116" y="263719"/>
                  <a:pt x="2221977" y="264798"/>
                </a:cubicBezTo>
                <a:cubicBezTo>
                  <a:pt x="2223837" y="265877"/>
                  <a:pt x="2225735" y="267365"/>
                  <a:pt x="2227669" y="269263"/>
                </a:cubicBezTo>
                <a:cubicBezTo>
                  <a:pt x="2229604" y="271160"/>
                  <a:pt x="2231539" y="273411"/>
                  <a:pt x="2233474" y="276016"/>
                </a:cubicBezTo>
                <a:cubicBezTo>
                  <a:pt x="2235408" y="278620"/>
                  <a:pt x="2237306" y="281485"/>
                  <a:pt x="2239166" y="284611"/>
                </a:cubicBezTo>
                <a:lnTo>
                  <a:pt x="2239166" y="349016"/>
                </a:lnTo>
                <a:lnTo>
                  <a:pt x="2268299" y="349016"/>
                </a:lnTo>
                <a:lnTo>
                  <a:pt x="2268299" y="207704"/>
                </a:lnTo>
                <a:lnTo>
                  <a:pt x="2280392" y="207704"/>
                </a:lnTo>
                <a:lnTo>
                  <a:pt x="2296763" y="207704"/>
                </a:lnTo>
                <a:lnTo>
                  <a:pt x="2394803" y="207704"/>
                </a:lnTo>
                <a:lnTo>
                  <a:pt x="2394803" y="216299"/>
                </a:lnTo>
                <a:cubicBezTo>
                  <a:pt x="2389297" y="217117"/>
                  <a:pt x="2383474" y="218624"/>
                  <a:pt x="2377335" y="220819"/>
                </a:cubicBezTo>
                <a:cubicBezTo>
                  <a:pt x="2371196" y="223014"/>
                  <a:pt x="2365038" y="225582"/>
                  <a:pt x="2358861" y="228521"/>
                </a:cubicBezTo>
                <a:cubicBezTo>
                  <a:pt x="2352685" y="231460"/>
                  <a:pt x="2346657" y="234604"/>
                  <a:pt x="2340779" y="237953"/>
                </a:cubicBezTo>
                <a:cubicBezTo>
                  <a:pt x="2334900" y="241302"/>
                  <a:pt x="2329505" y="244539"/>
                  <a:pt x="2324594" y="247664"/>
                </a:cubicBezTo>
                <a:cubicBezTo>
                  <a:pt x="2319682" y="250789"/>
                  <a:pt x="2315404" y="253636"/>
                  <a:pt x="2311757" y="256203"/>
                </a:cubicBezTo>
                <a:cubicBezTo>
                  <a:pt x="2308111" y="258770"/>
                  <a:pt x="2305469" y="260761"/>
                  <a:pt x="2303832" y="262175"/>
                </a:cubicBezTo>
                <a:lnTo>
                  <a:pt x="2303832" y="294545"/>
                </a:lnTo>
                <a:cubicBezTo>
                  <a:pt x="2310232" y="295736"/>
                  <a:pt x="2316836" y="297242"/>
                  <a:pt x="2323645" y="299066"/>
                </a:cubicBezTo>
                <a:cubicBezTo>
                  <a:pt x="2330454" y="300889"/>
                  <a:pt x="2337226" y="303047"/>
                  <a:pt x="2343960" y="305540"/>
                </a:cubicBezTo>
                <a:cubicBezTo>
                  <a:pt x="2350694" y="308032"/>
                  <a:pt x="2357261" y="310897"/>
                  <a:pt x="2363661" y="314134"/>
                </a:cubicBezTo>
                <a:cubicBezTo>
                  <a:pt x="2370061" y="317371"/>
                  <a:pt x="2376032" y="320981"/>
                  <a:pt x="2381576" y="324962"/>
                </a:cubicBezTo>
                <a:cubicBezTo>
                  <a:pt x="2387120" y="328943"/>
                  <a:pt x="2392124" y="333296"/>
                  <a:pt x="2396589" y="338021"/>
                </a:cubicBezTo>
                <a:cubicBezTo>
                  <a:pt x="2401054" y="342747"/>
                  <a:pt x="2404700" y="347900"/>
                  <a:pt x="2407528" y="353481"/>
                </a:cubicBezTo>
                <a:lnTo>
                  <a:pt x="2423936" y="353481"/>
                </a:lnTo>
                <a:lnTo>
                  <a:pt x="2423936" y="207704"/>
                </a:lnTo>
                <a:lnTo>
                  <a:pt x="2432792" y="207704"/>
                </a:lnTo>
                <a:lnTo>
                  <a:pt x="2441610" y="207704"/>
                </a:lnTo>
                <a:cubicBezTo>
                  <a:pt x="2444289" y="207704"/>
                  <a:pt x="2446763" y="208150"/>
                  <a:pt x="2449033" y="209043"/>
                </a:cubicBezTo>
                <a:cubicBezTo>
                  <a:pt x="2451302" y="209936"/>
                  <a:pt x="2453256" y="211164"/>
                  <a:pt x="2454893" y="212727"/>
                </a:cubicBezTo>
                <a:cubicBezTo>
                  <a:pt x="2456530" y="214289"/>
                  <a:pt x="2457813" y="216094"/>
                  <a:pt x="2458744" y="218140"/>
                </a:cubicBezTo>
                <a:cubicBezTo>
                  <a:pt x="2459674" y="220187"/>
                  <a:pt x="2460139" y="222363"/>
                  <a:pt x="2460139" y="224670"/>
                </a:cubicBezTo>
                <a:lnTo>
                  <a:pt x="2460139" y="349016"/>
                </a:lnTo>
                <a:lnTo>
                  <a:pt x="2489272" y="349016"/>
                </a:lnTo>
                <a:lnTo>
                  <a:pt x="2489272" y="224670"/>
                </a:lnTo>
                <a:cubicBezTo>
                  <a:pt x="2489272" y="222363"/>
                  <a:pt x="2489756" y="220187"/>
                  <a:pt x="2490723" y="218140"/>
                </a:cubicBezTo>
                <a:cubicBezTo>
                  <a:pt x="2491690" y="216094"/>
                  <a:pt x="2493030" y="214289"/>
                  <a:pt x="2494741" y="212727"/>
                </a:cubicBezTo>
                <a:cubicBezTo>
                  <a:pt x="2496453" y="211164"/>
                  <a:pt x="2498444" y="209936"/>
                  <a:pt x="2500713" y="209043"/>
                </a:cubicBezTo>
                <a:cubicBezTo>
                  <a:pt x="2502983" y="208150"/>
                  <a:pt x="2505457" y="207704"/>
                  <a:pt x="2508136" y="207704"/>
                </a:cubicBezTo>
                <a:lnTo>
                  <a:pt x="2517735" y="207704"/>
                </a:lnTo>
                <a:lnTo>
                  <a:pt x="2547799" y="207704"/>
                </a:lnTo>
                <a:cubicBezTo>
                  <a:pt x="2548394" y="209638"/>
                  <a:pt x="2549008" y="211703"/>
                  <a:pt x="2549640" y="213899"/>
                </a:cubicBezTo>
                <a:cubicBezTo>
                  <a:pt x="2550273" y="216094"/>
                  <a:pt x="2550812" y="218047"/>
                  <a:pt x="2551259" y="219759"/>
                </a:cubicBezTo>
                <a:cubicBezTo>
                  <a:pt x="2549101" y="220875"/>
                  <a:pt x="2547073" y="222140"/>
                  <a:pt x="2545176" y="223554"/>
                </a:cubicBezTo>
                <a:cubicBezTo>
                  <a:pt x="2543278" y="224968"/>
                  <a:pt x="2541641" y="226568"/>
                  <a:pt x="2540264" y="228354"/>
                </a:cubicBezTo>
                <a:cubicBezTo>
                  <a:pt x="2538888" y="230140"/>
                  <a:pt x="2537790" y="232112"/>
                  <a:pt x="2536971" y="234270"/>
                </a:cubicBezTo>
                <a:cubicBezTo>
                  <a:pt x="2536153" y="236428"/>
                  <a:pt x="2535744" y="238772"/>
                  <a:pt x="2535744" y="241302"/>
                </a:cubicBezTo>
                <a:cubicBezTo>
                  <a:pt x="2535744" y="243683"/>
                  <a:pt x="2536116" y="245953"/>
                  <a:pt x="2536860" y="248111"/>
                </a:cubicBezTo>
                <a:cubicBezTo>
                  <a:pt x="2537604" y="250269"/>
                  <a:pt x="2538757" y="252185"/>
                  <a:pt x="2540320" y="253859"/>
                </a:cubicBezTo>
                <a:cubicBezTo>
                  <a:pt x="2541883" y="255533"/>
                  <a:pt x="2543892" y="256873"/>
                  <a:pt x="2546348" y="257877"/>
                </a:cubicBezTo>
                <a:cubicBezTo>
                  <a:pt x="2548803" y="258882"/>
                  <a:pt x="2551743" y="259384"/>
                  <a:pt x="2555166" y="259384"/>
                </a:cubicBezTo>
                <a:cubicBezTo>
                  <a:pt x="2557993" y="259384"/>
                  <a:pt x="2560896" y="259012"/>
                  <a:pt x="2563872" y="258268"/>
                </a:cubicBezTo>
                <a:cubicBezTo>
                  <a:pt x="2566849" y="257524"/>
                  <a:pt x="2569658" y="256389"/>
                  <a:pt x="2572299" y="254864"/>
                </a:cubicBezTo>
                <a:cubicBezTo>
                  <a:pt x="2574941" y="253338"/>
                  <a:pt x="2577285" y="251459"/>
                  <a:pt x="2579332" y="249227"/>
                </a:cubicBezTo>
                <a:cubicBezTo>
                  <a:pt x="2581378" y="246994"/>
                  <a:pt x="2582848" y="244353"/>
                  <a:pt x="2583741" y="241302"/>
                </a:cubicBezTo>
                <a:cubicBezTo>
                  <a:pt x="2585154" y="241302"/>
                  <a:pt x="2586922" y="241637"/>
                  <a:pt x="2589043" y="242306"/>
                </a:cubicBezTo>
                <a:cubicBezTo>
                  <a:pt x="2591163" y="242976"/>
                  <a:pt x="2593228" y="243981"/>
                  <a:pt x="2595238" y="245320"/>
                </a:cubicBezTo>
                <a:cubicBezTo>
                  <a:pt x="2597247" y="246659"/>
                  <a:pt x="2598958" y="248315"/>
                  <a:pt x="2600372" y="250287"/>
                </a:cubicBezTo>
                <a:cubicBezTo>
                  <a:pt x="2601786" y="252259"/>
                  <a:pt x="2602493" y="254547"/>
                  <a:pt x="2602493" y="257152"/>
                </a:cubicBezTo>
                <a:cubicBezTo>
                  <a:pt x="2602493" y="259756"/>
                  <a:pt x="2601749" y="262063"/>
                  <a:pt x="2600261" y="264072"/>
                </a:cubicBezTo>
                <a:cubicBezTo>
                  <a:pt x="2598772" y="266082"/>
                  <a:pt x="2596782" y="267867"/>
                  <a:pt x="2594289" y="269430"/>
                </a:cubicBezTo>
                <a:cubicBezTo>
                  <a:pt x="2591796" y="270993"/>
                  <a:pt x="2588950" y="272332"/>
                  <a:pt x="2585750" y="273449"/>
                </a:cubicBezTo>
                <a:cubicBezTo>
                  <a:pt x="2582550" y="274565"/>
                  <a:pt x="2579257" y="275458"/>
                  <a:pt x="2575871" y="276127"/>
                </a:cubicBezTo>
                <a:cubicBezTo>
                  <a:pt x="2572486" y="276797"/>
                  <a:pt x="2569137" y="277299"/>
                  <a:pt x="2565825" y="277634"/>
                </a:cubicBezTo>
                <a:cubicBezTo>
                  <a:pt x="2562514" y="277969"/>
                  <a:pt x="2559482" y="278137"/>
                  <a:pt x="2556728" y="278137"/>
                </a:cubicBezTo>
                <a:cubicBezTo>
                  <a:pt x="2556059" y="278137"/>
                  <a:pt x="2555426" y="278137"/>
                  <a:pt x="2554831" y="278137"/>
                </a:cubicBezTo>
                <a:cubicBezTo>
                  <a:pt x="2554235" y="278137"/>
                  <a:pt x="2553640" y="278099"/>
                  <a:pt x="2553045" y="278025"/>
                </a:cubicBezTo>
                <a:cubicBezTo>
                  <a:pt x="2551929" y="277802"/>
                  <a:pt x="2550105" y="277467"/>
                  <a:pt x="2547575" y="277020"/>
                </a:cubicBezTo>
                <a:cubicBezTo>
                  <a:pt x="2545045" y="276574"/>
                  <a:pt x="2542422" y="276127"/>
                  <a:pt x="2539706" y="275681"/>
                </a:cubicBezTo>
                <a:cubicBezTo>
                  <a:pt x="2536990" y="275234"/>
                  <a:pt x="2534423" y="274844"/>
                  <a:pt x="2532004" y="274509"/>
                </a:cubicBezTo>
                <a:cubicBezTo>
                  <a:pt x="2529586" y="274174"/>
                  <a:pt x="2527893" y="273969"/>
                  <a:pt x="2526925" y="273895"/>
                </a:cubicBezTo>
                <a:lnTo>
                  <a:pt x="2524023" y="303028"/>
                </a:lnTo>
                <a:cubicBezTo>
                  <a:pt x="2530349" y="303698"/>
                  <a:pt x="2536953" y="304740"/>
                  <a:pt x="2543836" y="306154"/>
                </a:cubicBezTo>
                <a:cubicBezTo>
                  <a:pt x="2550719" y="307567"/>
                  <a:pt x="2557677" y="309391"/>
                  <a:pt x="2564709" y="311623"/>
                </a:cubicBezTo>
                <a:cubicBezTo>
                  <a:pt x="2571741" y="313855"/>
                  <a:pt x="2578718" y="316534"/>
                  <a:pt x="2585638" y="319660"/>
                </a:cubicBezTo>
                <a:cubicBezTo>
                  <a:pt x="2592559" y="322785"/>
                  <a:pt x="2599237" y="326376"/>
                  <a:pt x="2605674" y="330431"/>
                </a:cubicBezTo>
                <a:cubicBezTo>
                  <a:pt x="2612111" y="334487"/>
                  <a:pt x="2618157" y="339026"/>
                  <a:pt x="2623813" y="344049"/>
                </a:cubicBezTo>
                <a:cubicBezTo>
                  <a:pt x="2629468" y="349072"/>
                  <a:pt x="2634528" y="354597"/>
                  <a:pt x="2638993" y="360625"/>
                </a:cubicBezTo>
                <a:lnTo>
                  <a:pt x="2660201" y="339193"/>
                </a:lnTo>
                <a:cubicBezTo>
                  <a:pt x="2655959" y="334580"/>
                  <a:pt x="2651253" y="330226"/>
                  <a:pt x="2646081" y="326134"/>
                </a:cubicBezTo>
                <a:cubicBezTo>
                  <a:pt x="2640909" y="322041"/>
                  <a:pt x="2635514" y="318209"/>
                  <a:pt x="2629896" y="314637"/>
                </a:cubicBezTo>
                <a:cubicBezTo>
                  <a:pt x="2624278" y="311065"/>
                  <a:pt x="2618529" y="307753"/>
                  <a:pt x="2612650" y="304702"/>
                </a:cubicBezTo>
                <a:cubicBezTo>
                  <a:pt x="2606772" y="301651"/>
                  <a:pt x="2601005" y="298861"/>
                  <a:pt x="2595349" y="296331"/>
                </a:cubicBezTo>
                <a:lnTo>
                  <a:pt x="2595349" y="295661"/>
                </a:lnTo>
                <a:cubicBezTo>
                  <a:pt x="2600409" y="293875"/>
                  <a:pt x="2605246" y="291699"/>
                  <a:pt x="2609860" y="289131"/>
                </a:cubicBezTo>
                <a:cubicBezTo>
                  <a:pt x="2614474" y="286564"/>
                  <a:pt x="2618511" y="283606"/>
                  <a:pt x="2621971" y="280257"/>
                </a:cubicBezTo>
                <a:cubicBezTo>
                  <a:pt x="2625431" y="276909"/>
                  <a:pt x="2628184" y="273151"/>
                  <a:pt x="2630231" y="268984"/>
                </a:cubicBezTo>
                <a:cubicBezTo>
                  <a:pt x="2632277" y="264817"/>
                  <a:pt x="2633300" y="260203"/>
                  <a:pt x="2633300" y="255143"/>
                </a:cubicBezTo>
                <a:cubicBezTo>
                  <a:pt x="2633300" y="250752"/>
                  <a:pt x="2632500" y="246715"/>
                  <a:pt x="2630901" y="243032"/>
                </a:cubicBezTo>
                <a:cubicBezTo>
                  <a:pt x="2629301" y="239348"/>
                  <a:pt x="2627143" y="236037"/>
                  <a:pt x="2624427" y="233098"/>
                </a:cubicBezTo>
                <a:cubicBezTo>
                  <a:pt x="2621710" y="230158"/>
                  <a:pt x="2618548" y="227591"/>
                  <a:pt x="2614939" y="225396"/>
                </a:cubicBezTo>
                <a:cubicBezTo>
                  <a:pt x="2611330" y="223200"/>
                  <a:pt x="2607497" y="221359"/>
                  <a:pt x="2603442" y="219870"/>
                </a:cubicBezTo>
                <a:cubicBezTo>
                  <a:pt x="2599386" y="218382"/>
                  <a:pt x="2595200" y="217266"/>
                  <a:pt x="2590884" y="216522"/>
                </a:cubicBezTo>
                <a:cubicBezTo>
                  <a:pt x="2586568" y="215778"/>
                  <a:pt x="2582401" y="215406"/>
                  <a:pt x="2578383" y="215406"/>
                </a:cubicBezTo>
                <a:cubicBezTo>
                  <a:pt x="2578160" y="214810"/>
                  <a:pt x="2577881" y="213787"/>
                  <a:pt x="2577546" y="212336"/>
                </a:cubicBezTo>
                <a:cubicBezTo>
                  <a:pt x="2577211" y="210885"/>
                  <a:pt x="2576820" y="209341"/>
                  <a:pt x="2576374" y="207704"/>
                </a:cubicBezTo>
                <a:lnTo>
                  <a:pt x="2661392" y="207704"/>
                </a:lnTo>
                <a:lnTo>
                  <a:pt x="2672703" y="207704"/>
                </a:lnTo>
                <a:lnTo>
                  <a:pt x="2705594" y="207704"/>
                </a:lnTo>
                <a:cubicBezTo>
                  <a:pt x="2703138" y="211722"/>
                  <a:pt x="2700943" y="216261"/>
                  <a:pt x="2699008" y="221322"/>
                </a:cubicBezTo>
                <a:cubicBezTo>
                  <a:pt x="2697073" y="226382"/>
                  <a:pt x="2695436" y="231777"/>
                  <a:pt x="2694097" y="237507"/>
                </a:cubicBezTo>
                <a:cubicBezTo>
                  <a:pt x="2692757" y="243236"/>
                  <a:pt x="2691734" y="249245"/>
                  <a:pt x="2691027" y="255533"/>
                </a:cubicBezTo>
                <a:cubicBezTo>
                  <a:pt x="2690320" y="261821"/>
                  <a:pt x="2689967" y="268128"/>
                  <a:pt x="2689967" y="274453"/>
                </a:cubicBezTo>
                <a:cubicBezTo>
                  <a:pt x="2689967" y="280927"/>
                  <a:pt x="2690339" y="287327"/>
                  <a:pt x="2691083" y="293652"/>
                </a:cubicBezTo>
                <a:cubicBezTo>
                  <a:pt x="2691827" y="299977"/>
                  <a:pt x="2693036" y="306005"/>
                  <a:pt x="2694711" y="311735"/>
                </a:cubicBezTo>
                <a:cubicBezTo>
                  <a:pt x="2696385" y="317464"/>
                  <a:pt x="2698543" y="322766"/>
                  <a:pt x="2701185" y="327641"/>
                </a:cubicBezTo>
                <a:cubicBezTo>
                  <a:pt x="2703826" y="332515"/>
                  <a:pt x="2707045" y="336738"/>
                  <a:pt x="2710840" y="340310"/>
                </a:cubicBezTo>
                <a:cubicBezTo>
                  <a:pt x="2714635" y="343881"/>
                  <a:pt x="2719007" y="346672"/>
                  <a:pt x="2723955" y="348681"/>
                </a:cubicBezTo>
                <a:cubicBezTo>
                  <a:pt x="2728904" y="350690"/>
                  <a:pt x="2734541" y="351695"/>
                  <a:pt x="2740866" y="351695"/>
                </a:cubicBezTo>
                <a:cubicBezTo>
                  <a:pt x="2746075" y="351695"/>
                  <a:pt x="2750614" y="350951"/>
                  <a:pt x="2754484" y="349463"/>
                </a:cubicBezTo>
                <a:cubicBezTo>
                  <a:pt x="2758353" y="347974"/>
                  <a:pt x="2761553" y="346039"/>
                  <a:pt x="2764083" y="343658"/>
                </a:cubicBezTo>
                <a:cubicBezTo>
                  <a:pt x="2766613" y="341277"/>
                  <a:pt x="2768492" y="338579"/>
                  <a:pt x="2769720" y="335566"/>
                </a:cubicBezTo>
                <a:cubicBezTo>
                  <a:pt x="2770948" y="332552"/>
                  <a:pt x="2771562" y="329482"/>
                  <a:pt x="2771562" y="326357"/>
                </a:cubicBezTo>
                <a:cubicBezTo>
                  <a:pt x="2771562" y="323529"/>
                  <a:pt x="2771059" y="320794"/>
                  <a:pt x="2770055" y="318153"/>
                </a:cubicBezTo>
                <a:cubicBezTo>
                  <a:pt x="2769050" y="315511"/>
                  <a:pt x="2767581" y="313148"/>
                  <a:pt x="2765646" y="311065"/>
                </a:cubicBezTo>
                <a:cubicBezTo>
                  <a:pt x="2763711" y="308981"/>
                  <a:pt x="2761311" y="307326"/>
                  <a:pt x="2758446" y="306098"/>
                </a:cubicBezTo>
                <a:cubicBezTo>
                  <a:pt x="2755581" y="304870"/>
                  <a:pt x="2752251" y="304256"/>
                  <a:pt x="2748456" y="304256"/>
                </a:cubicBezTo>
                <a:cubicBezTo>
                  <a:pt x="2744661" y="304256"/>
                  <a:pt x="2740978" y="305205"/>
                  <a:pt x="2737406" y="307102"/>
                </a:cubicBezTo>
                <a:cubicBezTo>
                  <a:pt x="2733834" y="309000"/>
                  <a:pt x="2730820" y="312404"/>
                  <a:pt x="2728364" y="317316"/>
                </a:cubicBezTo>
                <a:lnTo>
                  <a:pt x="2726802" y="317539"/>
                </a:lnTo>
                <a:cubicBezTo>
                  <a:pt x="2724272" y="311511"/>
                  <a:pt x="2722337" y="304740"/>
                  <a:pt x="2720997" y="297224"/>
                </a:cubicBezTo>
                <a:cubicBezTo>
                  <a:pt x="2719658" y="289708"/>
                  <a:pt x="2718988" y="281895"/>
                  <a:pt x="2718988" y="273783"/>
                </a:cubicBezTo>
                <a:cubicBezTo>
                  <a:pt x="2718988" y="267458"/>
                  <a:pt x="2719435" y="261152"/>
                  <a:pt x="2720328" y="254864"/>
                </a:cubicBezTo>
                <a:cubicBezTo>
                  <a:pt x="2721221" y="248576"/>
                  <a:pt x="2722616" y="242530"/>
                  <a:pt x="2724513" y="236725"/>
                </a:cubicBezTo>
                <a:cubicBezTo>
                  <a:pt x="2726411" y="230921"/>
                  <a:pt x="2728848" y="225545"/>
                  <a:pt x="2731825" y="220596"/>
                </a:cubicBezTo>
                <a:cubicBezTo>
                  <a:pt x="2734801" y="215647"/>
                  <a:pt x="2738373" y="211350"/>
                  <a:pt x="2742540" y="207704"/>
                </a:cubicBezTo>
                <a:lnTo>
                  <a:pt x="2766167" y="207704"/>
                </a:lnTo>
                <a:lnTo>
                  <a:pt x="2785179" y="207704"/>
                </a:lnTo>
                <a:lnTo>
                  <a:pt x="2880578" y="207704"/>
                </a:lnTo>
                <a:lnTo>
                  <a:pt x="2880578" y="216299"/>
                </a:lnTo>
                <a:cubicBezTo>
                  <a:pt x="2875072" y="217117"/>
                  <a:pt x="2869249" y="218624"/>
                  <a:pt x="2863110" y="220819"/>
                </a:cubicBezTo>
                <a:cubicBezTo>
                  <a:pt x="2856970" y="223014"/>
                  <a:pt x="2850813" y="225582"/>
                  <a:pt x="2844636" y="228521"/>
                </a:cubicBezTo>
                <a:cubicBezTo>
                  <a:pt x="2838460" y="231460"/>
                  <a:pt x="2832432" y="234604"/>
                  <a:pt x="2826554" y="237953"/>
                </a:cubicBezTo>
                <a:cubicBezTo>
                  <a:pt x="2820675" y="241302"/>
                  <a:pt x="2815280" y="244539"/>
                  <a:pt x="2810369" y="247664"/>
                </a:cubicBezTo>
                <a:cubicBezTo>
                  <a:pt x="2805457" y="250789"/>
                  <a:pt x="2801179" y="253636"/>
                  <a:pt x="2797532" y="256203"/>
                </a:cubicBezTo>
                <a:cubicBezTo>
                  <a:pt x="2793886" y="258770"/>
                  <a:pt x="2791244" y="260761"/>
                  <a:pt x="2789607" y="262175"/>
                </a:cubicBezTo>
                <a:lnTo>
                  <a:pt x="2789607" y="294545"/>
                </a:lnTo>
                <a:cubicBezTo>
                  <a:pt x="2796007" y="295736"/>
                  <a:pt x="2802611" y="297242"/>
                  <a:pt x="2809420" y="299066"/>
                </a:cubicBezTo>
                <a:cubicBezTo>
                  <a:pt x="2816229" y="300889"/>
                  <a:pt x="2823000" y="303047"/>
                  <a:pt x="2829735" y="305540"/>
                </a:cubicBezTo>
                <a:cubicBezTo>
                  <a:pt x="2836469" y="308032"/>
                  <a:pt x="2843036" y="310897"/>
                  <a:pt x="2849436" y="314134"/>
                </a:cubicBezTo>
                <a:cubicBezTo>
                  <a:pt x="2855836" y="317371"/>
                  <a:pt x="2861807" y="320981"/>
                  <a:pt x="2867351" y="324962"/>
                </a:cubicBezTo>
                <a:cubicBezTo>
                  <a:pt x="2872895" y="328943"/>
                  <a:pt x="2877899" y="333296"/>
                  <a:pt x="2882364" y="338021"/>
                </a:cubicBezTo>
                <a:cubicBezTo>
                  <a:pt x="2886829" y="342747"/>
                  <a:pt x="2890475" y="347900"/>
                  <a:pt x="2893303" y="353481"/>
                </a:cubicBezTo>
                <a:lnTo>
                  <a:pt x="2909711" y="353481"/>
                </a:lnTo>
                <a:lnTo>
                  <a:pt x="2909711" y="246994"/>
                </a:lnTo>
                <a:cubicBezTo>
                  <a:pt x="2915069" y="246994"/>
                  <a:pt x="2920446" y="247776"/>
                  <a:pt x="2925841" y="249338"/>
                </a:cubicBezTo>
                <a:cubicBezTo>
                  <a:pt x="2931236" y="250901"/>
                  <a:pt x="2936110" y="253040"/>
                  <a:pt x="2940463" y="255757"/>
                </a:cubicBezTo>
                <a:cubicBezTo>
                  <a:pt x="2944816" y="258473"/>
                  <a:pt x="2948370" y="261654"/>
                  <a:pt x="2951123" y="265300"/>
                </a:cubicBezTo>
                <a:cubicBezTo>
                  <a:pt x="2953876" y="268947"/>
                  <a:pt x="2955327" y="272890"/>
                  <a:pt x="2955476" y="277132"/>
                </a:cubicBezTo>
                <a:lnTo>
                  <a:pt x="2954918" y="277802"/>
                </a:lnTo>
                <a:cubicBezTo>
                  <a:pt x="2950528" y="275048"/>
                  <a:pt x="2946174" y="273672"/>
                  <a:pt x="2941858" y="273672"/>
                </a:cubicBezTo>
                <a:cubicBezTo>
                  <a:pt x="2938733" y="273672"/>
                  <a:pt x="2935887" y="274286"/>
                  <a:pt x="2933319" y="275514"/>
                </a:cubicBezTo>
                <a:cubicBezTo>
                  <a:pt x="2930752" y="276741"/>
                  <a:pt x="2928538" y="278416"/>
                  <a:pt x="2926678" y="280536"/>
                </a:cubicBezTo>
                <a:cubicBezTo>
                  <a:pt x="2924817" y="282657"/>
                  <a:pt x="2923385" y="285113"/>
                  <a:pt x="2922380" y="287903"/>
                </a:cubicBezTo>
                <a:cubicBezTo>
                  <a:pt x="2921376" y="290694"/>
                  <a:pt x="2920874" y="293652"/>
                  <a:pt x="2920874" y="296777"/>
                </a:cubicBezTo>
                <a:cubicBezTo>
                  <a:pt x="2920874" y="299977"/>
                  <a:pt x="2921487" y="303047"/>
                  <a:pt x="2922715" y="305986"/>
                </a:cubicBezTo>
                <a:cubicBezTo>
                  <a:pt x="2923943" y="308925"/>
                  <a:pt x="2925673" y="311511"/>
                  <a:pt x="2927906" y="313744"/>
                </a:cubicBezTo>
                <a:cubicBezTo>
                  <a:pt x="2930138" y="315976"/>
                  <a:pt x="2932836" y="317762"/>
                  <a:pt x="2935998" y="319102"/>
                </a:cubicBezTo>
                <a:cubicBezTo>
                  <a:pt x="2939161" y="320441"/>
                  <a:pt x="2942640" y="321111"/>
                  <a:pt x="2946435" y="321111"/>
                </a:cubicBezTo>
                <a:cubicBezTo>
                  <a:pt x="2951644" y="321111"/>
                  <a:pt x="2956369" y="319864"/>
                  <a:pt x="2960611" y="317371"/>
                </a:cubicBezTo>
                <a:cubicBezTo>
                  <a:pt x="2964852" y="314879"/>
                  <a:pt x="2968461" y="311604"/>
                  <a:pt x="2971438" y="307549"/>
                </a:cubicBezTo>
                <a:cubicBezTo>
                  <a:pt x="2974414" y="303493"/>
                  <a:pt x="2976703" y="298898"/>
                  <a:pt x="2978303" y="293764"/>
                </a:cubicBezTo>
                <a:cubicBezTo>
                  <a:pt x="2979902" y="288629"/>
                  <a:pt x="2980702" y="283420"/>
                  <a:pt x="2980702" y="278137"/>
                </a:cubicBezTo>
                <a:cubicBezTo>
                  <a:pt x="2980702" y="272258"/>
                  <a:pt x="2979698" y="266677"/>
                  <a:pt x="2977689" y="261393"/>
                </a:cubicBezTo>
                <a:cubicBezTo>
                  <a:pt x="2975679" y="256110"/>
                  <a:pt x="2972963" y="251217"/>
                  <a:pt x="2969540" y="246715"/>
                </a:cubicBezTo>
                <a:cubicBezTo>
                  <a:pt x="2966117" y="242213"/>
                  <a:pt x="2962099" y="238120"/>
                  <a:pt x="2957485" y="234437"/>
                </a:cubicBezTo>
                <a:cubicBezTo>
                  <a:pt x="2952872" y="230753"/>
                  <a:pt x="2947923" y="227609"/>
                  <a:pt x="2942640" y="225005"/>
                </a:cubicBezTo>
                <a:cubicBezTo>
                  <a:pt x="2937356" y="222401"/>
                  <a:pt x="2931905" y="220354"/>
                  <a:pt x="2926287" y="218866"/>
                </a:cubicBezTo>
                <a:cubicBezTo>
                  <a:pt x="2920669" y="217378"/>
                  <a:pt x="2915144" y="216559"/>
                  <a:pt x="2909711" y="216410"/>
                </a:cubicBezTo>
                <a:lnTo>
                  <a:pt x="2909711" y="207704"/>
                </a:lnTo>
                <a:lnTo>
                  <a:pt x="3000571" y="207704"/>
                </a:lnTo>
                <a:lnTo>
                  <a:pt x="3000571" y="182589"/>
                </a:lnTo>
                <a:lnTo>
                  <a:pt x="2785179" y="182589"/>
                </a:lnTo>
                <a:lnTo>
                  <a:pt x="2766167" y="182589"/>
                </a:lnTo>
                <a:lnTo>
                  <a:pt x="2672703" y="182589"/>
                </a:lnTo>
                <a:lnTo>
                  <a:pt x="2661392" y="182589"/>
                </a:lnTo>
                <a:lnTo>
                  <a:pt x="2638212" y="182589"/>
                </a:lnTo>
                <a:cubicBezTo>
                  <a:pt x="2638212" y="177008"/>
                  <a:pt x="2637412" y="171352"/>
                  <a:pt x="2635812" y="165623"/>
                </a:cubicBezTo>
                <a:cubicBezTo>
                  <a:pt x="2634212" y="159893"/>
                  <a:pt x="2631570" y="154684"/>
                  <a:pt x="2627887" y="149996"/>
                </a:cubicBezTo>
                <a:cubicBezTo>
                  <a:pt x="2624203" y="145308"/>
                  <a:pt x="2619404" y="141475"/>
                  <a:pt x="2613488" y="138499"/>
                </a:cubicBezTo>
                <a:cubicBezTo>
                  <a:pt x="2607572" y="135522"/>
                  <a:pt x="2600261" y="134034"/>
                  <a:pt x="2591554" y="134034"/>
                </a:cubicBezTo>
                <a:cubicBezTo>
                  <a:pt x="2589396" y="134034"/>
                  <a:pt x="2586847" y="134276"/>
                  <a:pt x="2583908" y="134759"/>
                </a:cubicBezTo>
                <a:cubicBezTo>
                  <a:pt x="2580969" y="135243"/>
                  <a:pt x="2577825" y="135801"/>
                  <a:pt x="2574476" y="136434"/>
                </a:cubicBezTo>
                <a:cubicBezTo>
                  <a:pt x="2571127" y="137066"/>
                  <a:pt x="2567686" y="137624"/>
                  <a:pt x="2564151" y="138108"/>
                </a:cubicBezTo>
                <a:cubicBezTo>
                  <a:pt x="2560616" y="138592"/>
                  <a:pt x="2557175" y="138833"/>
                  <a:pt x="2553826" y="138833"/>
                </a:cubicBezTo>
                <a:cubicBezTo>
                  <a:pt x="2550850" y="138833"/>
                  <a:pt x="2548040" y="138554"/>
                  <a:pt x="2545399" y="137996"/>
                </a:cubicBezTo>
                <a:cubicBezTo>
                  <a:pt x="2542757" y="137438"/>
                  <a:pt x="2540450" y="136452"/>
                  <a:pt x="2538478" y="135038"/>
                </a:cubicBezTo>
                <a:cubicBezTo>
                  <a:pt x="2536506" y="133625"/>
                  <a:pt x="2534944" y="131708"/>
                  <a:pt x="2533790" y="129290"/>
                </a:cubicBezTo>
                <a:cubicBezTo>
                  <a:pt x="2532637" y="126871"/>
                  <a:pt x="2532060" y="123802"/>
                  <a:pt x="2532060" y="120081"/>
                </a:cubicBezTo>
                <a:close/>
                <a:moveTo>
                  <a:pt x="1986568" y="116621"/>
                </a:moveTo>
                <a:cubicBezTo>
                  <a:pt x="1979350" y="116621"/>
                  <a:pt x="1973229" y="117477"/>
                  <a:pt x="1968206" y="119188"/>
                </a:cubicBezTo>
                <a:cubicBezTo>
                  <a:pt x="1963183" y="120900"/>
                  <a:pt x="1959109" y="123151"/>
                  <a:pt x="1955984" y="125941"/>
                </a:cubicBezTo>
                <a:cubicBezTo>
                  <a:pt x="1952858" y="128732"/>
                  <a:pt x="1950589" y="131950"/>
                  <a:pt x="1949175" y="135596"/>
                </a:cubicBezTo>
                <a:cubicBezTo>
                  <a:pt x="1947761" y="139243"/>
                  <a:pt x="1947054" y="143001"/>
                  <a:pt x="1947054" y="146870"/>
                </a:cubicBezTo>
                <a:cubicBezTo>
                  <a:pt x="1947054" y="149996"/>
                  <a:pt x="1947445" y="153158"/>
                  <a:pt x="1948226" y="156358"/>
                </a:cubicBezTo>
                <a:cubicBezTo>
                  <a:pt x="1949007" y="159558"/>
                  <a:pt x="1950049" y="162702"/>
                  <a:pt x="1951351" y="165790"/>
                </a:cubicBezTo>
                <a:cubicBezTo>
                  <a:pt x="1952654" y="168878"/>
                  <a:pt x="1954161" y="171855"/>
                  <a:pt x="1955872" y="174720"/>
                </a:cubicBezTo>
                <a:cubicBezTo>
                  <a:pt x="1957584" y="177585"/>
                  <a:pt x="1959370" y="180208"/>
                  <a:pt x="1961230" y="182589"/>
                </a:cubicBezTo>
                <a:lnTo>
                  <a:pt x="1918405" y="182589"/>
                </a:lnTo>
                <a:lnTo>
                  <a:pt x="1899392" y="182589"/>
                </a:lnTo>
                <a:lnTo>
                  <a:pt x="1812885" y="182589"/>
                </a:lnTo>
                <a:lnTo>
                  <a:pt x="1794617" y="182589"/>
                </a:lnTo>
                <a:lnTo>
                  <a:pt x="1777055" y="182589"/>
                </a:lnTo>
                <a:cubicBezTo>
                  <a:pt x="1774971" y="182589"/>
                  <a:pt x="1773279" y="183519"/>
                  <a:pt x="1771976" y="185380"/>
                </a:cubicBezTo>
                <a:cubicBezTo>
                  <a:pt x="1770674" y="187240"/>
                  <a:pt x="1770023" y="189584"/>
                  <a:pt x="1770023" y="192412"/>
                </a:cubicBezTo>
                <a:lnTo>
                  <a:pt x="1770023" y="193305"/>
                </a:lnTo>
                <a:cubicBezTo>
                  <a:pt x="1767939" y="191295"/>
                  <a:pt x="1765651" y="189603"/>
                  <a:pt x="1763158" y="188226"/>
                </a:cubicBezTo>
                <a:cubicBezTo>
                  <a:pt x="1760665" y="186849"/>
                  <a:pt x="1758154" y="185733"/>
                  <a:pt x="1755624" y="184877"/>
                </a:cubicBezTo>
                <a:cubicBezTo>
                  <a:pt x="1753094" y="184021"/>
                  <a:pt x="1750657" y="183426"/>
                  <a:pt x="1748313" y="183091"/>
                </a:cubicBezTo>
                <a:cubicBezTo>
                  <a:pt x="1745969" y="182756"/>
                  <a:pt x="1743904" y="182589"/>
                  <a:pt x="1742118" y="182589"/>
                </a:cubicBezTo>
                <a:lnTo>
                  <a:pt x="1741448" y="182589"/>
                </a:lnTo>
                <a:lnTo>
                  <a:pt x="1727942" y="182589"/>
                </a:lnTo>
                <a:lnTo>
                  <a:pt x="1683851" y="182589"/>
                </a:lnTo>
                <a:lnTo>
                  <a:pt x="1683851" y="226568"/>
                </a:lnTo>
                <a:cubicBezTo>
                  <a:pt x="1682065" y="223368"/>
                  <a:pt x="1679982" y="219926"/>
                  <a:pt x="1677601" y="216243"/>
                </a:cubicBezTo>
                <a:cubicBezTo>
                  <a:pt x="1675219" y="212559"/>
                  <a:pt x="1672522" y="208857"/>
                  <a:pt x="1669508" y="205136"/>
                </a:cubicBezTo>
                <a:cubicBezTo>
                  <a:pt x="1666494" y="201416"/>
                  <a:pt x="1663164" y="197844"/>
                  <a:pt x="1659518" y="194421"/>
                </a:cubicBezTo>
                <a:cubicBezTo>
                  <a:pt x="1655872" y="190998"/>
                  <a:pt x="1651909" y="187965"/>
                  <a:pt x="1647630" y="185324"/>
                </a:cubicBezTo>
                <a:cubicBezTo>
                  <a:pt x="1643352" y="182682"/>
                  <a:pt x="1638757" y="180561"/>
                  <a:pt x="1633845" y="178961"/>
                </a:cubicBezTo>
                <a:cubicBezTo>
                  <a:pt x="1628934" y="177361"/>
                  <a:pt x="1623688" y="176561"/>
                  <a:pt x="1618107" y="176561"/>
                </a:cubicBezTo>
                <a:cubicBezTo>
                  <a:pt x="1613046" y="176561"/>
                  <a:pt x="1607912" y="177231"/>
                  <a:pt x="1602703" y="178571"/>
                </a:cubicBezTo>
                <a:cubicBezTo>
                  <a:pt x="1597494" y="179910"/>
                  <a:pt x="1592471" y="181770"/>
                  <a:pt x="1587634" y="184152"/>
                </a:cubicBezTo>
                <a:cubicBezTo>
                  <a:pt x="1582797" y="186533"/>
                  <a:pt x="1578202" y="189342"/>
                  <a:pt x="1573849" y="192579"/>
                </a:cubicBezTo>
                <a:cubicBezTo>
                  <a:pt x="1569496" y="195816"/>
                  <a:pt x="1565626" y="199314"/>
                  <a:pt x="1562240" y="203071"/>
                </a:cubicBezTo>
                <a:cubicBezTo>
                  <a:pt x="1558854" y="206829"/>
                  <a:pt x="1556008" y="210792"/>
                  <a:pt x="1553701" y="214959"/>
                </a:cubicBezTo>
                <a:cubicBezTo>
                  <a:pt x="1551394" y="219126"/>
                  <a:pt x="1549869" y="223293"/>
                  <a:pt x="1549125" y="227461"/>
                </a:cubicBezTo>
                <a:lnTo>
                  <a:pt x="1563189" y="247999"/>
                </a:lnTo>
                <a:cubicBezTo>
                  <a:pt x="1567505" y="244576"/>
                  <a:pt x="1572193" y="242864"/>
                  <a:pt x="1577253" y="242864"/>
                </a:cubicBezTo>
                <a:cubicBezTo>
                  <a:pt x="1579411" y="242864"/>
                  <a:pt x="1581402" y="243181"/>
                  <a:pt x="1583225" y="243813"/>
                </a:cubicBezTo>
                <a:cubicBezTo>
                  <a:pt x="1585048" y="244446"/>
                  <a:pt x="1586629" y="245450"/>
                  <a:pt x="1587969" y="246827"/>
                </a:cubicBezTo>
                <a:cubicBezTo>
                  <a:pt x="1589308" y="248204"/>
                  <a:pt x="1590369" y="249952"/>
                  <a:pt x="1591150" y="252073"/>
                </a:cubicBezTo>
                <a:cubicBezTo>
                  <a:pt x="1591931" y="254194"/>
                  <a:pt x="1592322" y="256705"/>
                  <a:pt x="1592322" y="259608"/>
                </a:cubicBezTo>
                <a:cubicBezTo>
                  <a:pt x="1592322" y="262956"/>
                  <a:pt x="1591764" y="266119"/>
                  <a:pt x="1590648" y="269095"/>
                </a:cubicBezTo>
                <a:cubicBezTo>
                  <a:pt x="1589308" y="271253"/>
                  <a:pt x="1588415" y="273114"/>
                  <a:pt x="1587969" y="274676"/>
                </a:cubicBezTo>
                <a:lnTo>
                  <a:pt x="1610405" y="293205"/>
                </a:lnTo>
                <a:cubicBezTo>
                  <a:pt x="1611149" y="291940"/>
                  <a:pt x="1612433" y="290061"/>
                  <a:pt x="1614256" y="287569"/>
                </a:cubicBezTo>
                <a:cubicBezTo>
                  <a:pt x="1616079" y="285076"/>
                  <a:pt x="1618293" y="282267"/>
                  <a:pt x="1620897" y="279141"/>
                </a:cubicBezTo>
                <a:cubicBezTo>
                  <a:pt x="1623502" y="276016"/>
                  <a:pt x="1626478" y="272742"/>
                  <a:pt x="1629827" y="269319"/>
                </a:cubicBezTo>
                <a:cubicBezTo>
                  <a:pt x="1633175" y="265896"/>
                  <a:pt x="1636710" y="262603"/>
                  <a:pt x="1640431" y="259440"/>
                </a:cubicBezTo>
                <a:cubicBezTo>
                  <a:pt x="1644152" y="256278"/>
                  <a:pt x="1648040" y="253431"/>
                  <a:pt x="1652095" y="250901"/>
                </a:cubicBezTo>
                <a:cubicBezTo>
                  <a:pt x="1656151" y="248371"/>
                  <a:pt x="1660225" y="246436"/>
                  <a:pt x="1664318" y="245097"/>
                </a:cubicBezTo>
                <a:cubicBezTo>
                  <a:pt x="1666401" y="248148"/>
                  <a:pt x="1668243" y="250938"/>
                  <a:pt x="1669843" y="253468"/>
                </a:cubicBezTo>
                <a:cubicBezTo>
                  <a:pt x="1671443" y="255998"/>
                  <a:pt x="1672968" y="258584"/>
                  <a:pt x="1674419" y="261226"/>
                </a:cubicBezTo>
                <a:cubicBezTo>
                  <a:pt x="1675871" y="263868"/>
                  <a:pt x="1677340" y="266751"/>
                  <a:pt x="1678828" y="269877"/>
                </a:cubicBezTo>
                <a:cubicBezTo>
                  <a:pt x="1680317" y="273002"/>
                  <a:pt x="1681991" y="276686"/>
                  <a:pt x="1683851" y="280927"/>
                </a:cubicBezTo>
                <a:lnTo>
                  <a:pt x="1683851" y="349016"/>
                </a:lnTo>
                <a:lnTo>
                  <a:pt x="1712985" y="349016"/>
                </a:lnTo>
                <a:lnTo>
                  <a:pt x="1712985" y="207704"/>
                </a:lnTo>
                <a:lnTo>
                  <a:pt x="1727942" y="207704"/>
                </a:lnTo>
                <a:lnTo>
                  <a:pt x="1736760" y="207704"/>
                </a:lnTo>
                <a:cubicBezTo>
                  <a:pt x="1739439" y="207704"/>
                  <a:pt x="1741913" y="208150"/>
                  <a:pt x="1744183" y="209043"/>
                </a:cubicBezTo>
                <a:cubicBezTo>
                  <a:pt x="1746452" y="209936"/>
                  <a:pt x="1748406" y="211164"/>
                  <a:pt x="1750043" y="212727"/>
                </a:cubicBezTo>
                <a:cubicBezTo>
                  <a:pt x="1751680" y="214289"/>
                  <a:pt x="1752963" y="216094"/>
                  <a:pt x="1753894" y="218140"/>
                </a:cubicBezTo>
                <a:cubicBezTo>
                  <a:pt x="1754824" y="220187"/>
                  <a:pt x="1755289" y="222363"/>
                  <a:pt x="1755289" y="224670"/>
                </a:cubicBezTo>
                <a:lnTo>
                  <a:pt x="1755289" y="349016"/>
                </a:lnTo>
                <a:lnTo>
                  <a:pt x="1784422" y="349016"/>
                </a:lnTo>
                <a:lnTo>
                  <a:pt x="1784422" y="224670"/>
                </a:lnTo>
                <a:cubicBezTo>
                  <a:pt x="1784422" y="222363"/>
                  <a:pt x="1784906" y="220187"/>
                  <a:pt x="1785873" y="218140"/>
                </a:cubicBezTo>
                <a:cubicBezTo>
                  <a:pt x="1786840" y="216094"/>
                  <a:pt x="1788180" y="214289"/>
                  <a:pt x="1789891" y="212727"/>
                </a:cubicBezTo>
                <a:cubicBezTo>
                  <a:pt x="1791603" y="211164"/>
                  <a:pt x="1793594" y="209936"/>
                  <a:pt x="1795863" y="209043"/>
                </a:cubicBezTo>
                <a:cubicBezTo>
                  <a:pt x="1798133" y="208150"/>
                  <a:pt x="1800607" y="207704"/>
                  <a:pt x="1803286" y="207704"/>
                </a:cubicBezTo>
                <a:lnTo>
                  <a:pt x="1812885" y="207704"/>
                </a:lnTo>
                <a:lnTo>
                  <a:pt x="1838819" y="207704"/>
                </a:lnTo>
                <a:cubicBezTo>
                  <a:pt x="1836363" y="211722"/>
                  <a:pt x="1834168" y="216261"/>
                  <a:pt x="1832233" y="221322"/>
                </a:cubicBezTo>
                <a:cubicBezTo>
                  <a:pt x="1830298" y="226382"/>
                  <a:pt x="1828661" y="231777"/>
                  <a:pt x="1827322" y="237507"/>
                </a:cubicBezTo>
                <a:cubicBezTo>
                  <a:pt x="1825982" y="243236"/>
                  <a:pt x="1824959" y="249245"/>
                  <a:pt x="1824252" y="255533"/>
                </a:cubicBezTo>
                <a:cubicBezTo>
                  <a:pt x="1823545" y="261821"/>
                  <a:pt x="1823192" y="268128"/>
                  <a:pt x="1823192" y="274453"/>
                </a:cubicBezTo>
                <a:cubicBezTo>
                  <a:pt x="1823192" y="280927"/>
                  <a:pt x="1823564" y="287327"/>
                  <a:pt x="1824308" y="293652"/>
                </a:cubicBezTo>
                <a:cubicBezTo>
                  <a:pt x="1825052" y="299977"/>
                  <a:pt x="1826261" y="306005"/>
                  <a:pt x="1827936" y="311735"/>
                </a:cubicBezTo>
                <a:cubicBezTo>
                  <a:pt x="1829610" y="317464"/>
                  <a:pt x="1831768" y="322766"/>
                  <a:pt x="1834410" y="327641"/>
                </a:cubicBezTo>
                <a:cubicBezTo>
                  <a:pt x="1837051" y="332515"/>
                  <a:pt x="1840270" y="336738"/>
                  <a:pt x="1844065" y="340310"/>
                </a:cubicBezTo>
                <a:cubicBezTo>
                  <a:pt x="1847860" y="343881"/>
                  <a:pt x="1852232" y="346672"/>
                  <a:pt x="1857180" y="348681"/>
                </a:cubicBezTo>
                <a:cubicBezTo>
                  <a:pt x="1862129" y="350690"/>
                  <a:pt x="1867766" y="351695"/>
                  <a:pt x="1874091" y="351695"/>
                </a:cubicBezTo>
                <a:cubicBezTo>
                  <a:pt x="1879300" y="351695"/>
                  <a:pt x="1883839" y="350951"/>
                  <a:pt x="1887709" y="349463"/>
                </a:cubicBezTo>
                <a:cubicBezTo>
                  <a:pt x="1891578" y="347974"/>
                  <a:pt x="1894778" y="346039"/>
                  <a:pt x="1897308" y="343658"/>
                </a:cubicBezTo>
                <a:cubicBezTo>
                  <a:pt x="1899838" y="341277"/>
                  <a:pt x="1901717" y="338579"/>
                  <a:pt x="1902945" y="335566"/>
                </a:cubicBezTo>
                <a:cubicBezTo>
                  <a:pt x="1904173" y="332552"/>
                  <a:pt x="1904787" y="329482"/>
                  <a:pt x="1904787" y="326357"/>
                </a:cubicBezTo>
                <a:cubicBezTo>
                  <a:pt x="1904787" y="323529"/>
                  <a:pt x="1904284" y="320794"/>
                  <a:pt x="1903280" y="318153"/>
                </a:cubicBezTo>
                <a:cubicBezTo>
                  <a:pt x="1902275" y="315511"/>
                  <a:pt x="1900806" y="313148"/>
                  <a:pt x="1898871" y="311065"/>
                </a:cubicBezTo>
                <a:cubicBezTo>
                  <a:pt x="1896936" y="308981"/>
                  <a:pt x="1894536" y="307326"/>
                  <a:pt x="1891671" y="306098"/>
                </a:cubicBezTo>
                <a:cubicBezTo>
                  <a:pt x="1888806" y="304870"/>
                  <a:pt x="1885476" y="304256"/>
                  <a:pt x="1881681" y="304256"/>
                </a:cubicBezTo>
                <a:cubicBezTo>
                  <a:pt x="1877886" y="304256"/>
                  <a:pt x="1874203" y="305205"/>
                  <a:pt x="1870631" y="307102"/>
                </a:cubicBezTo>
                <a:cubicBezTo>
                  <a:pt x="1867059" y="309000"/>
                  <a:pt x="1864045" y="312404"/>
                  <a:pt x="1861589" y="317316"/>
                </a:cubicBezTo>
                <a:lnTo>
                  <a:pt x="1860027" y="317539"/>
                </a:lnTo>
                <a:cubicBezTo>
                  <a:pt x="1857497" y="311511"/>
                  <a:pt x="1855562" y="304740"/>
                  <a:pt x="1854222" y="297224"/>
                </a:cubicBezTo>
                <a:cubicBezTo>
                  <a:pt x="1852883" y="289708"/>
                  <a:pt x="1852213" y="281895"/>
                  <a:pt x="1852213" y="273783"/>
                </a:cubicBezTo>
                <a:cubicBezTo>
                  <a:pt x="1852213" y="267458"/>
                  <a:pt x="1852660" y="261152"/>
                  <a:pt x="1853553" y="254864"/>
                </a:cubicBezTo>
                <a:cubicBezTo>
                  <a:pt x="1854446" y="248576"/>
                  <a:pt x="1855841" y="242530"/>
                  <a:pt x="1857738" y="236725"/>
                </a:cubicBezTo>
                <a:cubicBezTo>
                  <a:pt x="1859636" y="230921"/>
                  <a:pt x="1862073" y="225545"/>
                  <a:pt x="1865050" y="220596"/>
                </a:cubicBezTo>
                <a:cubicBezTo>
                  <a:pt x="1868026" y="215647"/>
                  <a:pt x="1871598" y="211350"/>
                  <a:pt x="1875765" y="207704"/>
                </a:cubicBezTo>
                <a:lnTo>
                  <a:pt x="1899392" y="207704"/>
                </a:lnTo>
                <a:lnTo>
                  <a:pt x="1918405" y="207704"/>
                </a:lnTo>
                <a:lnTo>
                  <a:pt x="1973285" y="207704"/>
                </a:lnTo>
                <a:cubicBezTo>
                  <a:pt x="1974178" y="211648"/>
                  <a:pt x="1974624" y="215554"/>
                  <a:pt x="1974624" y="219424"/>
                </a:cubicBezTo>
                <a:cubicBezTo>
                  <a:pt x="1974624" y="226568"/>
                  <a:pt x="1973341" y="233451"/>
                  <a:pt x="1970773" y="240074"/>
                </a:cubicBezTo>
                <a:cubicBezTo>
                  <a:pt x="1968206" y="246697"/>
                  <a:pt x="1964820" y="252575"/>
                  <a:pt x="1960616" y="257710"/>
                </a:cubicBezTo>
                <a:cubicBezTo>
                  <a:pt x="1956412" y="262845"/>
                  <a:pt x="1951649" y="267012"/>
                  <a:pt x="1946328" y="270212"/>
                </a:cubicBezTo>
                <a:cubicBezTo>
                  <a:pt x="1941008" y="273411"/>
                  <a:pt x="1935557" y="275160"/>
                  <a:pt x="1929976" y="275458"/>
                </a:cubicBezTo>
                <a:cubicBezTo>
                  <a:pt x="1929157" y="278806"/>
                  <a:pt x="1928581" y="282099"/>
                  <a:pt x="1928246" y="285336"/>
                </a:cubicBezTo>
                <a:cubicBezTo>
                  <a:pt x="1927911" y="288573"/>
                  <a:pt x="1927744" y="291792"/>
                  <a:pt x="1927744" y="294991"/>
                </a:cubicBezTo>
                <a:cubicBezTo>
                  <a:pt x="1927744" y="302805"/>
                  <a:pt x="1928878" y="310153"/>
                  <a:pt x="1931148" y="317037"/>
                </a:cubicBezTo>
                <a:cubicBezTo>
                  <a:pt x="1933418" y="323920"/>
                  <a:pt x="1936785" y="329929"/>
                  <a:pt x="1941250" y="335063"/>
                </a:cubicBezTo>
                <a:cubicBezTo>
                  <a:pt x="1945715" y="340198"/>
                  <a:pt x="1951221" y="344254"/>
                  <a:pt x="1957770" y="347230"/>
                </a:cubicBezTo>
                <a:cubicBezTo>
                  <a:pt x="1964318" y="350207"/>
                  <a:pt x="1971871" y="351695"/>
                  <a:pt x="1980429" y="351695"/>
                </a:cubicBezTo>
                <a:cubicBezTo>
                  <a:pt x="1989284" y="351695"/>
                  <a:pt x="1997544" y="350095"/>
                  <a:pt x="2005209" y="346895"/>
                </a:cubicBezTo>
                <a:cubicBezTo>
                  <a:pt x="2012873" y="343695"/>
                  <a:pt x="2019515" y="339231"/>
                  <a:pt x="2025133" y="333501"/>
                </a:cubicBezTo>
                <a:cubicBezTo>
                  <a:pt x="2030751" y="327771"/>
                  <a:pt x="2035160" y="320962"/>
                  <a:pt x="2038360" y="313074"/>
                </a:cubicBezTo>
                <a:cubicBezTo>
                  <a:pt x="2041560" y="305186"/>
                  <a:pt x="2043160" y="296554"/>
                  <a:pt x="2043160" y="287178"/>
                </a:cubicBezTo>
                <a:cubicBezTo>
                  <a:pt x="2043160" y="280630"/>
                  <a:pt x="2042323" y="274044"/>
                  <a:pt x="2040648" y="267421"/>
                </a:cubicBezTo>
                <a:cubicBezTo>
                  <a:pt x="2038974" y="260798"/>
                  <a:pt x="2036667" y="254194"/>
                  <a:pt x="2033728" y="247608"/>
                </a:cubicBezTo>
                <a:cubicBezTo>
                  <a:pt x="2030788" y="241023"/>
                  <a:pt x="2027328" y="234400"/>
                  <a:pt x="2023347" y="227740"/>
                </a:cubicBezTo>
                <a:cubicBezTo>
                  <a:pt x="2019366" y="221080"/>
                  <a:pt x="2015031" y="214401"/>
                  <a:pt x="2010343" y="207704"/>
                </a:cubicBezTo>
                <a:lnTo>
                  <a:pt x="2060461" y="207704"/>
                </a:lnTo>
                <a:lnTo>
                  <a:pt x="2060461" y="182589"/>
                </a:lnTo>
                <a:lnTo>
                  <a:pt x="1991591" y="182589"/>
                </a:lnTo>
                <a:cubicBezTo>
                  <a:pt x="1989433" y="181026"/>
                  <a:pt x="1987238" y="179054"/>
                  <a:pt x="1985005" y="176673"/>
                </a:cubicBezTo>
                <a:cubicBezTo>
                  <a:pt x="1982773" y="174292"/>
                  <a:pt x="1980764" y="171725"/>
                  <a:pt x="1978978" y="168971"/>
                </a:cubicBezTo>
                <a:cubicBezTo>
                  <a:pt x="1977192" y="166218"/>
                  <a:pt x="1975741" y="163427"/>
                  <a:pt x="1974624" y="160600"/>
                </a:cubicBezTo>
                <a:cubicBezTo>
                  <a:pt x="1973508" y="157772"/>
                  <a:pt x="1972950" y="155130"/>
                  <a:pt x="1972950" y="152675"/>
                </a:cubicBezTo>
                <a:cubicBezTo>
                  <a:pt x="1972950" y="151261"/>
                  <a:pt x="1973192" y="149828"/>
                  <a:pt x="1973676" y="148377"/>
                </a:cubicBezTo>
                <a:cubicBezTo>
                  <a:pt x="1974159" y="146926"/>
                  <a:pt x="1974959" y="145624"/>
                  <a:pt x="1976075" y="144470"/>
                </a:cubicBezTo>
                <a:cubicBezTo>
                  <a:pt x="1977192" y="143317"/>
                  <a:pt x="1978606" y="142387"/>
                  <a:pt x="1980317" y="141680"/>
                </a:cubicBezTo>
                <a:cubicBezTo>
                  <a:pt x="1982029" y="140973"/>
                  <a:pt x="1984112" y="140619"/>
                  <a:pt x="1986568" y="140619"/>
                </a:cubicBezTo>
                <a:close/>
                <a:moveTo>
                  <a:pt x="0" y="0"/>
                </a:moveTo>
                <a:lnTo>
                  <a:pt x="4355432" y="0"/>
                </a:lnTo>
                <a:lnTo>
                  <a:pt x="4355432" y="513710"/>
                </a:lnTo>
                <a:lnTo>
                  <a:pt x="0" y="51371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72098FC-C779-4CAD-BAA2-F79F06BDA9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516" y="1368925"/>
            <a:ext cx="7988968" cy="48544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23594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6A947B-A94D-4FBC-8CC2-978FAF0CECE5}"/>
              </a:ext>
            </a:extLst>
          </p:cNvPr>
          <p:cNvSpPr txBox="1"/>
          <p:nvPr/>
        </p:nvSpPr>
        <p:spPr>
          <a:xfrm>
            <a:off x="4229100" y="368300"/>
            <a:ext cx="429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কার</a:t>
            </a:r>
            <a:r>
              <a:rPr lang="en-US" dirty="0"/>
              <a:t> </a:t>
            </a:r>
            <a:r>
              <a:rPr lang="en-US" dirty="0" err="1"/>
              <a:t>কার</a:t>
            </a:r>
            <a:r>
              <a:rPr lang="en-US" dirty="0"/>
              <a:t> </a:t>
            </a:r>
            <a:r>
              <a:rPr lang="en-US" dirty="0" err="1"/>
              <a:t>কাছে</a:t>
            </a:r>
            <a:r>
              <a:rPr lang="en-US" dirty="0"/>
              <a:t> </a:t>
            </a:r>
            <a:r>
              <a:rPr lang="en-US" dirty="0" err="1"/>
              <a:t>শুকতারা</a:t>
            </a:r>
            <a:r>
              <a:rPr lang="en-US" dirty="0"/>
              <a:t> </a:t>
            </a:r>
            <a:r>
              <a:rPr lang="en-US" dirty="0" err="1"/>
              <a:t>কেমন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02358F-4EE4-4CC1-94A8-B5E8D9E8B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926" y="1495140"/>
            <a:ext cx="1857375" cy="1118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বলাইচাঁদ মুখোপাধ্যায়">
            <a:extLst>
              <a:ext uri="{FF2B5EF4-FFF2-40B4-BE49-F238E27FC236}">
                <a16:creationId xmlns:a16="http://schemas.microsoft.com/office/drawing/2014/main" id="{1F486347-80C2-43C0-926D-C373C4F37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384" y="3094510"/>
            <a:ext cx="1344460" cy="17857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अल्बर्ट आइंस्टीन: महान वैज्ञानिक के 'प्रेम-संबंधों' की कहानी">
            <a:extLst>
              <a:ext uri="{FF2B5EF4-FFF2-40B4-BE49-F238E27FC236}">
                <a16:creationId xmlns:a16="http://schemas.microsoft.com/office/drawing/2014/main" id="{2EDCCCAC-BE41-4F2B-AC9A-B7E13BCD3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648" y="5360871"/>
            <a:ext cx="1857375" cy="816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EEB52D-8768-4A81-B268-88D1DA58D53D}"/>
              </a:ext>
            </a:extLst>
          </p:cNvPr>
          <p:cNvSpPr txBox="1"/>
          <p:nvPr/>
        </p:nvSpPr>
        <p:spPr>
          <a:xfrm>
            <a:off x="3703023" y="1495140"/>
            <a:ext cx="45568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মিনুর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চোখে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শুকতারা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সই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C70DDA-2F1D-4F89-8225-534EAAC27687}"/>
              </a:ext>
            </a:extLst>
          </p:cNvPr>
          <p:cNvSpPr txBox="1"/>
          <p:nvPr/>
        </p:nvSpPr>
        <p:spPr>
          <a:xfrm>
            <a:off x="3703023" y="3102892"/>
            <a:ext cx="52356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চোখে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শুকতারা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নিশাবসানোর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আলোকদূত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FEB08A-830F-418D-BDF7-59A30A70FF9E}"/>
              </a:ext>
            </a:extLst>
          </p:cNvPr>
          <p:cNvSpPr txBox="1"/>
          <p:nvPr/>
        </p:nvSpPr>
        <p:spPr>
          <a:xfrm>
            <a:off x="3819832" y="5091946"/>
            <a:ext cx="63012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বৈজ্ঞানিকের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চোখে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শুকতারা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বিরাট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বিশাল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বাষ্পমন্ডিত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প্রকান্ড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64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9857C5-637A-4C17-95E8-5ADBD23BBB17}"/>
              </a:ext>
            </a:extLst>
          </p:cNvPr>
          <p:cNvSpPr txBox="1"/>
          <p:nvPr/>
        </p:nvSpPr>
        <p:spPr>
          <a:xfrm>
            <a:off x="4070555" y="589935"/>
            <a:ext cx="3687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0070C0"/>
                </a:solidFill>
              </a:rPr>
              <a:t>মূল্যায়ণ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9FCB9C-BE63-4018-A736-CD385D065A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785" y="1664101"/>
            <a:ext cx="7387796" cy="2836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A70A74-EB41-437A-B7B9-7A51AC0F7A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785" y="4239620"/>
            <a:ext cx="7653267" cy="226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1968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7158B9-8463-4DCE-99BC-E9326B5F0BA0}"/>
              </a:ext>
            </a:extLst>
          </p:cNvPr>
          <p:cNvSpPr txBox="1"/>
          <p:nvPr/>
        </p:nvSpPr>
        <p:spPr>
          <a:xfrm>
            <a:off x="4321277" y="353961"/>
            <a:ext cx="42032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বাড়ির</a:t>
            </a:r>
            <a:r>
              <a:rPr lang="en-US" sz="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কাজ</a:t>
            </a:r>
            <a:endParaRPr lang="en-US" sz="4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E1C0C0-3E95-4D14-9E8E-D08624DE70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224" y="1968032"/>
            <a:ext cx="6561057" cy="170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77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F8C6F2-3D26-4291-A9DC-B0D1F6333AFB}"/>
              </a:ext>
            </a:extLst>
          </p:cNvPr>
          <p:cNvSpPr txBox="1"/>
          <p:nvPr/>
        </p:nvSpPr>
        <p:spPr>
          <a:xfrm>
            <a:off x="3937820" y="353961"/>
            <a:ext cx="4011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ধন্যবাদ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সবাইকে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9E40B4-781B-46C0-8820-712E2629BA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61" y="1097384"/>
            <a:ext cx="8664678" cy="540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24003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7EC603-0B14-4954-AE2B-AC2ED34492C5}"/>
              </a:ext>
            </a:extLst>
          </p:cNvPr>
          <p:cNvSpPr txBox="1"/>
          <p:nvPr/>
        </p:nvSpPr>
        <p:spPr>
          <a:xfrm>
            <a:off x="3898232" y="372979"/>
            <a:ext cx="3910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0070C0"/>
                </a:solidFill>
              </a:rPr>
              <a:t>পরিচিতি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32631E-D812-4966-A4DA-A3216D0768C0}"/>
              </a:ext>
            </a:extLst>
          </p:cNvPr>
          <p:cNvSpPr txBox="1"/>
          <p:nvPr/>
        </p:nvSpPr>
        <p:spPr>
          <a:xfrm>
            <a:off x="6749715" y="3838073"/>
            <a:ext cx="3477126" cy="1215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</a:rPr>
              <a:t>আলেয়া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বেগম</a:t>
            </a:r>
            <a:endParaRPr lang="en-US" dirty="0">
              <a:solidFill>
                <a:srgbClr val="0070C0"/>
              </a:solidFill>
            </a:endParaRPr>
          </a:p>
          <a:p>
            <a:pPr algn="ctr"/>
            <a:r>
              <a:rPr lang="en-US" dirty="0" err="1">
                <a:solidFill>
                  <a:srgbClr val="0070C0"/>
                </a:solidFill>
              </a:rPr>
              <a:t>সহকারী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প্রধান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শিক্ষক</a:t>
            </a:r>
            <a:endParaRPr lang="en-US" dirty="0">
              <a:solidFill>
                <a:srgbClr val="0070C0"/>
              </a:solidFill>
            </a:endParaRPr>
          </a:p>
          <a:p>
            <a:pPr algn="ctr"/>
            <a:r>
              <a:rPr lang="en-US" dirty="0" err="1">
                <a:solidFill>
                  <a:srgbClr val="0070C0"/>
                </a:solidFill>
              </a:rPr>
              <a:t>মানব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কল্যাণ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উচ্চ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বিদ্যালয়</a:t>
            </a:r>
            <a:endParaRPr lang="en-US" dirty="0">
              <a:solidFill>
                <a:srgbClr val="0070C0"/>
              </a:solidFill>
            </a:endParaRPr>
          </a:p>
          <a:p>
            <a:pPr algn="ctr"/>
            <a:r>
              <a:rPr lang="en-US" dirty="0" err="1">
                <a:solidFill>
                  <a:srgbClr val="0070C0"/>
                </a:solidFill>
              </a:rPr>
              <a:t>বাহুবল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হবি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গঞ্জ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51F95F-22B9-4337-B6A2-E6BA06F11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151" y="2075447"/>
            <a:ext cx="2409684" cy="15280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508F70E-8BED-44F1-900D-07249B0D2824}"/>
              </a:ext>
            </a:extLst>
          </p:cNvPr>
          <p:cNvSpPr txBox="1"/>
          <p:nvPr/>
        </p:nvSpPr>
        <p:spPr>
          <a:xfrm>
            <a:off x="1357181" y="4307693"/>
            <a:ext cx="3080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শ্রেণীঃ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ষষ্ঠ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বিষয়ঃ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চারুপাঠ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পাঠঃমিনু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US" dirty="0" err="1">
                <a:solidFill>
                  <a:srgbClr val="0070C0"/>
                </a:solidFill>
              </a:rPr>
              <a:t>গদ্যাংশ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r>
              <a:rPr lang="en-US" dirty="0" err="1">
                <a:solidFill>
                  <a:srgbClr val="0070C0"/>
                </a:solidFill>
              </a:rPr>
              <a:t>তারিখঃ</a:t>
            </a:r>
            <a:r>
              <a:rPr lang="en-US" dirty="0">
                <a:solidFill>
                  <a:srgbClr val="0070C0"/>
                </a:solidFill>
              </a:rPr>
              <a:t> ২৯/০১/২০২২ </a:t>
            </a:r>
            <a:r>
              <a:rPr lang="en-US" dirty="0" err="1">
                <a:solidFill>
                  <a:srgbClr val="0070C0"/>
                </a:solidFill>
              </a:rPr>
              <a:t>খ্রিঃ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59D07D0-8985-4A59-8BE2-66540CB2A7B4}"/>
              </a:ext>
            </a:extLst>
          </p:cNvPr>
          <p:cNvCxnSpPr>
            <a:cxnSpLocks/>
          </p:cNvCxnSpPr>
          <p:nvPr/>
        </p:nvCxnSpPr>
        <p:spPr>
          <a:xfrm>
            <a:off x="5077326" y="2418347"/>
            <a:ext cx="0" cy="340493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965B07D-82FA-4096-B71B-A3B3D1384BAD}"/>
              </a:ext>
            </a:extLst>
          </p:cNvPr>
          <p:cNvCxnSpPr>
            <a:cxnSpLocks/>
          </p:cNvCxnSpPr>
          <p:nvPr/>
        </p:nvCxnSpPr>
        <p:spPr>
          <a:xfrm>
            <a:off x="5329989" y="2394284"/>
            <a:ext cx="0" cy="340493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8" name="Picture 4" descr="Boi Bichitra">
            <a:extLst>
              <a:ext uri="{FF2B5EF4-FFF2-40B4-BE49-F238E27FC236}">
                <a16:creationId xmlns:a16="http://schemas.microsoft.com/office/drawing/2014/main" id="{7D84223F-8B8C-440A-AE81-01E85981A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38" y="1735371"/>
            <a:ext cx="2102702" cy="21027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54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3B5BAC-7DC7-4301-BCEA-8DF2BB1BF556}"/>
              </a:ext>
            </a:extLst>
          </p:cNvPr>
          <p:cNvSpPr txBox="1"/>
          <p:nvPr/>
        </p:nvSpPr>
        <p:spPr>
          <a:xfrm>
            <a:off x="4716379" y="625642"/>
            <a:ext cx="3019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00B050"/>
                </a:solidFill>
              </a:rPr>
              <a:t>নিচের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ছবিগুলো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লক্ষ্য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করি</a:t>
            </a:r>
            <a:r>
              <a:rPr lang="en-US" b="1" dirty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2050" name="Picture 2" descr="শুকতারা ,,, - Home | Facebook">
            <a:extLst>
              <a:ext uri="{FF2B5EF4-FFF2-40B4-BE49-F238E27FC236}">
                <a16:creationId xmlns:a16="http://schemas.microsoft.com/office/drawing/2014/main" id="{B1D991B2-935D-46E5-A994-E83DBECC0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91" y="1826995"/>
            <a:ext cx="3009900" cy="19349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বরাকে একদিনে ঢুকল ৫৪ টি কয়লার অবৈধ লরি, রমরমিয়ে চলছে অবৈধ ব্যবসা - NBTV">
            <a:extLst>
              <a:ext uri="{FF2B5EF4-FFF2-40B4-BE49-F238E27FC236}">
                <a16:creationId xmlns:a16="http://schemas.microsoft.com/office/drawing/2014/main" id="{77BE781F-0ADD-4645-BC16-F647CE31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745" y="4530141"/>
            <a:ext cx="2514600" cy="18192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BFD69C0-66AD-4684-889D-B6EDE3135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745" y="1826995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214,090 Hammer Stock Photos, Pictures &amp; Royalty-Free Images - iStock">
            <a:extLst>
              <a:ext uri="{FF2B5EF4-FFF2-40B4-BE49-F238E27FC236}">
                <a16:creationId xmlns:a16="http://schemas.microsoft.com/office/drawing/2014/main" id="{7AB9368C-3754-4E75-A570-CCBE92DBA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678" y="4206291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99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3BB9A1-54D2-4DDF-B5EE-FBB3769F2078}"/>
              </a:ext>
            </a:extLst>
          </p:cNvPr>
          <p:cNvSpPr txBox="1"/>
          <p:nvPr/>
        </p:nvSpPr>
        <p:spPr>
          <a:xfrm>
            <a:off x="4928936" y="345790"/>
            <a:ext cx="2213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</a:rPr>
              <a:t>মিনু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D24500-F3F3-42BD-8A12-5D6A1D055D41}"/>
              </a:ext>
            </a:extLst>
          </p:cNvPr>
          <p:cNvSpPr txBox="1"/>
          <p:nvPr/>
        </p:nvSpPr>
        <p:spPr>
          <a:xfrm>
            <a:off x="5049252" y="926432"/>
            <a:ext cx="20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বনফুল</a:t>
            </a:r>
            <a:endParaRPr lang="en-US" dirty="0"/>
          </a:p>
        </p:txBody>
      </p:sp>
      <p:pic>
        <p:nvPicPr>
          <p:cNvPr id="3074" name="Picture 2" descr="ষষ্ঠ শ্রেণি : বাংলা প্রথম পত্র | 470111 | কালের কণ্ঠ | kalerkantho">
            <a:extLst>
              <a:ext uri="{FF2B5EF4-FFF2-40B4-BE49-F238E27FC236}">
                <a16:creationId xmlns:a16="http://schemas.microsoft.com/office/drawing/2014/main" id="{2ED6BD4E-920C-4184-A49A-B901DFFB3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243" y="1718384"/>
            <a:ext cx="6429135" cy="42782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Boi Bichitra">
            <a:extLst>
              <a:ext uri="{FF2B5EF4-FFF2-40B4-BE49-F238E27FC236}">
                <a16:creationId xmlns:a16="http://schemas.microsoft.com/office/drawing/2014/main" id="{C2130068-8844-44E3-9724-789161B3B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822" y="2806182"/>
            <a:ext cx="2102702" cy="21027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33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D930F4-59A0-4725-B763-1DF78AA71D45}"/>
              </a:ext>
            </a:extLst>
          </p:cNvPr>
          <p:cNvSpPr txBox="1"/>
          <p:nvPr/>
        </p:nvSpPr>
        <p:spPr>
          <a:xfrm flipH="1">
            <a:off x="4593656" y="818147"/>
            <a:ext cx="2288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শিখণফল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FEC282-1CCE-4E94-91B7-C135F2553A8F}"/>
              </a:ext>
            </a:extLst>
          </p:cNvPr>
          <p:cNvSpPr txBox="1"/>
          <p:nvPr/>
        </p:nvSpPr>
        <p:spPr>
          <a:xfrm>
            <a:off x="1121944" y="2317357"/>
            <a:ext cx="6093994" cy="2239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……………..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নির্বাচিত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অংশটুকু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উচ্চরণে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শব্দগুলো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অর্থসহ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অনুচ্ছেদ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1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নির্বাচিত</a:t>
            </a:r>
            <a:r>
              <a:rPr lang="en-US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অংশটুকুর</a:t>
            </a:r>
            <a:r>
              <a:rPr lang="en-US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ভাবার্থ</a:t>
            </a:r>
            <a:r>
              <a:rPr lang="en-US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9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1E8BE0-A784-4B5C-ADA3-F85DF1DDD6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225800"/>
            <a:ext cx="9649409" cy="29083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DC3BE6-8D09-4BEA-9445-08A00EED492E}"/>
              </a:ext>
            </a:extLst>
          </p:cNvPr>
          <p:cNvSpPr txBox="1"/>
          <p:nvPr/>
        </p:nvSpPr>
        <p:spPr>
          <a:xfrm>
            <a:off x="4591050" y="649464"/>
            <a:ext cx="3009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লেখক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পরিচিতি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5AD5CD-309A-4016-9D9D-C7D92229B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0950" y="1374624"/>
            <a:ext cx="1746250" cy="16492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78041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EE8699-9F87-4BA4-96D9-261609869A13}"/>
              </a:ext>
            </a:extLst>
          </p:cNvPr>
          <p:cNvSpPr txBox="1"/>
          <p:nvPr/>
        </p:nvSpPr>
        <p:spPr>
          <a:xfrm>
            <a:off x="4604084" y="445168"/>
            <a:ext cx="2983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00B0F0"/>
                </a:solidFill>
              </a:rPr>
              <a:t>পাঠ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পরিচিতি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625F95-818B-4EF0-B357-E3B0DE01C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338" y="1263316"/>
            <a:ext cx="8789977" cy="494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9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201C92-C8C2-4E80-8CBB-D0584F1EB424}"/>
              </a:ext>
            </a:extLst>
          </p:cNvPr>
          <p:cNvSpPr txBox="1"/>
          <p:nvPr/>
        </p:nvSpPr>
        <p:spPr>
          <a:xfrm>
            <a:off x="3513221" y="372979"/>
            <a:ext cx="429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B0F0"/>
                </a:solidFill>
              </a:rPr>
              <a:t>শব্দের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অর্থ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জেনে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নিই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107325-55B5-49C7-9626-21FCE272B929}"/>
              </a:ext>
            </a:extLst>
          </p:cNvPr>
          <p:cNvSpPr txBox="1"/>
          <p:nvPr/>
        </p:nvSpPr>
        <p:spPr>
          <a:xfrm>
            <a:off x="1269999" y="1966092"/>
            <a:ext cx="2243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B0F0"/>
                </a:solidFill>
              </a:rPr>
              <a:t>পেটভাতায়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9B6411-F2FD-42B4-8B05-FAAF583DF05D}"/>
              </a:ext>
            </a:extLst>
          </p:cNvPr>
          <p:cNvSpPr txBox="1"/>
          <p:nvPr/>
        </p:nvSpPr>
        <p:spPr>
          <a:xfrm>
            <a:off x="1346200" y="2696082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কালা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5A95F2-B97C-4A78-99B1-CAE90E0AAC63}"/>
              </a:ext>
            </a:extLst>
          </p:cNvPr>
          <p:cNvSpPr txBox="1"/>
          <p:nvPr/>
        </p:nvSpPr>
        <p:spPr>
          <a:xfrm>
            <a:off x="1346200" y="3350230"/>
            <a:ext cx="138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ষষ্ঠ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ইন্দ্রিয়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C90FAB-CC02-4110-86E9-3AEA5B3F1D48}"/>
              </a:ext>
            </a:extLst>
          </p:cNvPr>
          <p:cNvSpPr txBox="1"/>
          <p:nvPr/>
        </p:nvSpPr>
        <p:spPr>
          <a:xfrm rot="10800000" flipV="1">
            <a:off x="1270000" y="4289195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শুকতারা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880DE0-17D4-4F60-BA2B-307728315A33}"/>
              </a:ext>
            </a:extLst>
          </p:cNvPr>
          <p:cNvSpPr txBox="1"/>
          <p:nvPr/>
        </p:nvSpPr>
        <p:spPr>
          <a:xfrm>
            <a:off x="1477210" y="518645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গ্রহ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29AE4A2-8906-4138-A491-80A63556F4B2}"/>
              </a:ext>
            </a:extLst>
          </p:cNvPr>
          <p:cNvCxnSpPr/>
          <p:nvPr/>
        </p:nvCxnSpPr>
        <p:spPr>
          <a:xfrm>
            <a:off x="2791660" y="2150758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82891B-64B6-458B-8B06-E3E954FB278B}"/>
              </a:ext>
            </a:extLst>
          </p:cNvPr>
          <p:cNvCxnSpPr/>
          <p:nvPr/>
        </p:nvCxnSpPr>
        <p:spPr>
          <a:xfrm>
            <a:off x="2489200" y="2880748"/>
            <a:ext cx="127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A55828-502C-4D7E-ABA6-4CD6D571204F}"/>
              </a:ext>
            </a:extLst>
          </p:cNvPr>
          <p:cNvCxnSpPr>
            <a:cxnSpLocks/>
          </p:cNvCxnSpPr>
          <p:nvPr/>
        </p:nvCxnSpPr>
        <p:spPr>
          <a:xfrm>
            <a:off x="2578100" y="3534896"/>
            <a:ext cx="1181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C25238-A4C1-4E84-BB80-91A8EEA8DE64}"/>
              </a:ext>
            </a:extLst>
          </p:cNvPr>
          <p:cNvCxnSpPr/>
          <p:nvPr/>
        </p:nvCxnSpPr>
        <p:spPr>
          <a:xfrm>
            <a:off x="2374900" y="4473861"/>
            <a:ext cx="153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D78014F-07DA-47CD-8240-A698AA883F71}"/>
              </a:ext>
            </a:extLst>
          </p:cNvPr>
          <p:cNvCxnSpPr/>
          <p:nvPr/>
        </p:nvCxnSpPr>
        <p:spPr>
          <a:xfrm>
            <a:off x="2302709" y="5371120"/>
            <a:ext cx="1519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6B76C8E-BED4-4818-8547-63275E7B3B96}"/>
              </a:ext>
            </a:extLst>
          </p:cNvPr>
          <p:cNvSpPr txBox="1"/>
          <p:nvPr/>
        </p:nvSpPr>
        <p:spPr>
          <a:xfrm>
            <a:off x="3759200" y="1952583"/>
            <a:ext cx="539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পেটেভাতে।প্রয়োজনীয়</a:t>
            </a:r>
            <a:r>
              <a:rPr lang="en-US" dirty="0"/>
              <a:t> </a:t>
            </a:r>
            <a:r>
              <a:rPr lang="en-US" dirty="0" err="1"/>
              <a:t>খাদ্যের</a:t>
            </a:r>
            <a:r>
              <a:rPr lang="en-US" dirty="0"/>
              <a:t> </a:t>
            </a:r>
            <a:r>
              <a:rPr lang="en-US" dirty="0" err="1"/>
              <a:t>বিনিময়ে</a:t>
            </a:r>
            <a:r>
              <a:rPr lang="en-US" dirty="0"/>
              <a:t>।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7A0E87-C48B-403D-A82A-C348A0ED782B}"/>
              </a:ext>
            </a:extLst>
          </p:cNvPr>
          <p:cNvSpPr txBox="1"/>
          <p:nvPr/>
        </p:nvSpPr>
        <p:spPr>
          <a:xfrm>
            <a:off x="3712410" y="2709591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বধির।কানে</a:t>
            </a:r>
            <a:r>
              <a:rPr lang="en-US" dirty="0"/>
              <a:t> </a:t>
            </a:r>
            <a:r>
              <a:rPr lang="en-US" dirty="0" err="1"/>
              <a:t>কম</a:t>
            </a:r>
            <a:r>
              <a:rPr lang="en-US" dirty="0"/>
              <a:t> </a:t>
            </a:r>
            <a:r>
              <a:rPr lang="en-US" dirty="0" err="1"/>
              <a:t>শোনে</a:t>
            </a:r>
            <a:r>
              <a:rPr lang="en-US" dirty="0"/>
              <a:t> </a:t>
            </a:r>
            <a:r>
              <a:rPr lang="en-US" dirty="0" err="1"/>
              <a:t>এমন</a:t>
            </a:r>
            <a:r>
              <a:rPr lang="en-US" dirty="0"/>
              <a:t>।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B737EE-EFA5-4081-A3A5-76537820CFC5}"/>
              </a:ext>
            </a:extLst>
          </p:cNvPr>
          <p:cNvSpPr txBox="1"/>
          <p:nvPr/>
        </p:nvSpPr>
        <p:spPr>
          <a:xfrm>
            <a:off x="3763210" y="3232682"/>
            <a:ext cx="574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চোখ,কান,নাক,জিভ,ত্বক-এই</a:t>
            </a:r>
            <a:r>
              <a:rPr lang="en-US" dirty="0"/>
              <a:t> </a:t>
            </a:r>
            <a:r>
              <a:rPr lang="en-US" dirty="0" err="1"/>
              <a:t>পাচঁ</a:t>
            </a:r>
            <a:r>
              <a:rPr lang="en-US" dirty="0"/>
              <a:t> </a:t>
            </a:r>
            <a:r>
              <a:rPr lang="en-US" dirty="0" err="1"/>
              <a:t>ইন্দ্রিয়ের</a:t>
            </a:r>
            <a:r>
              <a:rPr lang="en-US" dirty="0"/>
              <a:t> </a:t>
            </a:r>
            <a:r>
              <a:rPr lang="en-US" dirty="0" err="1"/>
              <a:t>বাইরে</a:t>
            </a:r>
            <a:r>
              <a:rPr lang="en-US" dirty="0"/>
              <a:t> </a:t>
            </a:r>
            <a:r>
              <a:rPr lang="en-US" dirty="0" err="1"/>
              <a:t>বিশেষ</a:t>
            </a:r>
            <a:r>
              <a:rPr lang="en-US" dirty="0"/>
              <a:t> </a:t>
            </a:r>
            <a:r>
              <a:rPr lang="en-US" dirty="0" err="1"/>
              <a:t>কিছু</a:t>
            </a:r>
            <a:r>
              <a:rPr lang="en-US" dirty="0"/>
              <a:t>।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0408E82-A314-4013-A2CE-94421B487CA5}"/>
              </a:ext>
            </a:extLst>
          </p:cNvPr>
          <p:cNvSpPr txBox="1"/>
          <p:nvPr/>
        </p:nvSpPr>
        <p:spPr>
          <a:xfrm>
            <a:off x="3687010" y="4143449"/>
            <a:ext cx="651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সূর্যোদয়য়ের</a:t>
            </a:r>
            <a:r>
              <a:rPr lang="en-US" dirty="0"/>
              <a:t> </a:t>
            </a:r>
            <a:r>
              <a:rPr lang="en-US" dirty="0" err="1"/>
              <a:t>আগে</a:t>
            </a:r>
            <a:r>
              <a:rPr lang="en-US" dirty="0"/>
              <a:t> </a:t>
            </a:r>
            <a:r>
              <a:rPr lang="en-US" dirty="0" err="1"/>
              <a:t>পূর্ব</a:t>
            </a:r>
            <a:r>
              <a:rPr lang="en-US" dirty="0"/>
              <a:t> </a:t>
            </a:r>
            <a:r>
              <a:rPr lang="en-US" dirty="0" err="1"/>
              <a:t>আকাশে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সূর্যাস্তের</a:t>
            </a:r>
            <a:r>
              <a:rPr lang="en-US" dirty="0"/>
              <a:t> </a:t>
            </a:r>
            <a:r>
              <a:rPr lang="en-US" dirty="0" err="1"/>
              <a:t>পর</a:t>
            </a:r>
            <a:r>
              <a:rPr lang="en-US" dirty="0"/>
              <a:t> </a:t>
            </a:r>
            <a:r>
              <a:rPr lang="en-US" dirty="0" err="1"/>
              <a:t>পশ্চিম</a:t>
            </a:r>
            <a:r>
              <a:rPr lang="en-US" dirty="0"/>
              <a:t> </a:t>
            </a:r>
            <a:r>
              <a:rPr lang="en-US" dirty="0" err="1"/>
              <a:t>আকাশে</a:t>
            </a:r>
            <a:r>
              <a:rPr lang="en-US" dirty="0"/>
              <a:t> </a:t>
            </a:r>
            <a:r>
              <a:rPr lang="en-US" dirty="0" err="1"/>
              <a:t>নক্ষত্রের</a:t>
            </a:r>
            <a:r>
              <a:rPr lang="en-US" dirty="0"/>
              <a:t> </a:t>
            </a:r>
            <a:r>
              <a:rPr lang="en-US" dirty="0" err="1"/>
              <a:t>মতোদীপ্তিমানশুক্রগ্রহ</a:t>
            </a:r>
            <a:r>
              <a:rPr lang="en-US" dirty="0"/>
              <a:t>।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96379CE-18D6-4D0C-A862-DC3850C5104C}"/>
              </a:ext>
            </a:extLst>
          </p:cNvPr>
          <p:cNvSpPr txBox="1"/>
          <p:nvPr/>
        </p:nvSpPr>
        <p:spPr>
          <a:xfrm>
            <a:off x="3687010" y="5175427"/>
            <a:ext cx="581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সূর্য</a:t>
            </a:r>
            <a:r>
              <a:rPr lang="en-US" dirty="0"/>
              <a:t> </a:t>
            </a:r>
            <a:r>
              <a:rPr lang="en-US" dirty="0" err="1"/>
              <a:t>প্রদক্ষিণকারী</a:t>
            </a:r>
            <a:r>
              <a:rPr lang="en-US" dirty="0"/>
              <a:t> </a:t>
            </a:r>
            <a:r>
              <a:rPr lang="en-US" dirty="0" err="1"/>
              <a:t>জ্যোতিষ্ক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3503030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3F3ECF-5535-4F84-85A8-1499BD384CCF}"/>
              </a:ext>
            </a:extLst>
          </p:cNvPr>
          <p:cNvSpPr txBox="1"/>
          <p:nvPr/>
        </p:nvSpPr>
        <p:spPr>
          <a:xfrm>
            <a:off x="4102100" y="3810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একক</a:t>
            </a:r>
            <a:r>
              <a:rPr lang="en-US" sz="3200" b="1" dirty="0"/>
              <a:t> </a:t>
            </a:r>
            <a:r>
              <a:rPr lang="en-US" sz="3200" b="1" dirty="0" err="1"/>
              <a:t>কাজ</a:t>
            </a:r>
            <a:endParaRPr lang="en-US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A03D14-9874-4E67-B37C-EA13D854A648}"/>
              </a:ext>
            </a:extLst>
          </p:cNvPr>
          <p:cNvSpPr txBox="1"/>
          <p:nvPr/>
        </p:nvSpPr>
        <p:spPr>
          <a:xfrm>
            <a:off x="2705100" y="2349500"/>
            <a:ext cx="436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১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.বনফুলের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প্রকৃত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নাম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কী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A03409-1139-476F-8427-3E3EDE515542}"/>
              </a:ext>
            </a:extLst>
          </p:cNvPr>
          <p:cNvSpPr txBox="1"/>
          <p:nvPr/>
        </p:nvSpPr>
        <p:spPr>
          <a:xfrm>
            <a:off x="2705100" y="3175000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২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.কত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খ্রিঃ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তিনি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জন্মগ্রহন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করেন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53BC2D-36B0-42B9-A2B3-61D02369BC30}"/>
              </a:ext>
            </a:extLst>
          </p:cNvPr>
          <p:cNvSpPr txBox="1"/>
          <p:nvPr/>
        </p:nvSpPr>
        <p:spPr>
          <a:xfrm>
            <a:off x="2921000" y="4000500"/>
            <a:ext cx="40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৩.তিনি </a:t>
            </a:r>
            <a:r>
              <a:rPr lang="en-US" dirty="0" err="1"/>
              <a:t>কত</a:t>
            </a:r>
            <a:r>
              <a:rPr lang="en-US" dirty="0"/>
              <a:t> </a:t>
            </a:r>
            <a:r>
              <a:rPr lang="en-US" dirty="0" err="1"/>
              <a:t>খ্রিঃ</a:t>
            </a:r>
            <a:r>
              <a:rPr lang="en-US" dirty="0"/>
              <a:t> </a:t>
            </a:r>
            <a:r>
              <a:rPr lang="en-US" dirty="0" err="1"/>
              <a:t>মৃত্যুবরন</a:t>
            </a:r>
            <a:r>
              <a:rPr lang="en-US" dirty="0"/>
              <a:t> </a:t>
            </a:r>
            <a:r>
              <a:rPr lang="en-US" dirty="0" err="1"/>
              <a:t>করেন</a:t>
            </a:r>
            <a:r>
              <a:rPr lang="en-US" dirty="0"/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771D89-C7B2-4F58-8858-EB090498D0AD}"/>
              </a:ext>
            </a:extLst>
          </p:cNvPr>
          <p:cNvSpPr txBox="1"/>
          <p:nvPr/>
        </p:nvSpPr>
        <p:spPr>
          <a:xfrm>
            <a:off x="7531100" y="2349500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বলাইচাঁদ</a:t>
            </a:r>
            <a:r>
              <a:rPr lang="en-US" dirty="0"/>
              <a:t> </a:t>
            </a:r>
            <a:r>
              <a:rPr lang="en-US" dirty="0" err="1"/>
              <a:t>মুখোপাধ্যায়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89A132-6A05-481B-ADAC-ED6E12F03947}"/>
              </a:ext>
            </a:extLst>
          </p:cNvPr>
          <p:cNvSpPr txBox="1"/>
          <p:nvPr/>
        </p:nvSpPr>
        <p:spPr>
          <a:xfrm>
            <a:off x="7772400" y="3289300"/>
            <a:ext cx="200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১৮৯৯ </a:t>
            </a:r>
            <a:r>
              <a:rPr lang="en-US" dirty="0" err="1"/>
              <a:t>খ্রিঃ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915003-9DF7-4D9A-AE21-5F5194533775}"/>
              </a:ext>
            </a:extLst>
          </p:cNvPr>
          <p:cNvSpPr txBox="1"/>
          <p:nvPr/>
        </p:nvSpPr>
        <p:spPr>
          <a:xfrm>
            <a:off x="7683500" y="4102557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১৯৭৯ </a:t>
            </a:r>
            <a:r>
              <a:rPr lang="en-US" dirty="0" err="1"/>
              <a:t>সালে</a:t>
            </a:r>
            <a:r>
              <a:rPr lang="en-US" dirty="0"/>
              <a:t> </a:t>
            </a:r>
            <a:r>
              <a:rPr lang="en-US" dirty="0" err="1"/>
              <a:t>মৃত্যুবরন</a:t>
            </a:r>
            <a:r>
              <a:rPr lang="en-US" dirty="0"/>
              <a:t> </a:t>
            </a:r>
            <a:r>
              <a:rPr lang="en-US" dirty="0" err="1"/>
              <a:t>করেন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20961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183</Words>
  <Application>Microsoft Office PowerPoint</Application>
  <PresentationFormat>Widescreen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Aleya Begum</dc:creator>
  <cp:lastModifiedBy>Aleya Begum</cp:lastModifiedBy>
  <cp:revision>3</cp:revision>
  <dcterms:created xsi:type="dcterms:W3CDTF">2022-01-29T05:55:10Z</dcterms:created>
  <dcterms:modified xsi:type="dcterms:W3CDTF">2022-01-31T16:47:11Z</dcterms:modified>
</cp:coreProperties>
</file>