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5" r:id="rId2"/>
    <p:sldId id="258" r:id="rId3"/>
    <p:sldId id="260" r:id="rId4"/>
    <p:sldId id="262" r:id="rId5"/>
    <p:sldId id="263" r:id="rId6"/>
    <p:sldId id="265" r:id="rId7"/>
    <p:sldId id="267" r:id="rId8"/>
    <p:sldId id="268" r:id="rId9"/>
    <p:sldId id="269" r:id="rId10"/>
    <p:sldId id="271" r:id="rId11"/>
    <p:sldId id="272" r:id="rId12"/>
    <p:sldId id="277" r:id="rId13"/>
    <p:sldId id="283" r:id="rId14"/>
    <p:sldId id="280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ED603-A8F7-4FD2-B518-564DCD99A374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69E46-FFBA-4701-8C9B-D82C5D240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5EB8-D9B0-4299-8B37-07EFABD2325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892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0B592-DCDA-40E9-942B-3F14B8FDC3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15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458" y="-138065"/>
            <a:ext cx="10902458" cy="61432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2286000"/>
            <a:ext cx="601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পাঠে স্বাগতম</a:t>
            </a:r>
            <a:endParaRPr lang="en-US" sz="96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4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743200"/>
            <a:ext cx="22098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</a:t>
            </a:r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ঠা 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2743200"/>
            <a:ext cx="2133600" cy="129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ৈ   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83" y="2776446"/>
            <a:ext cx="1676634" cy="1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2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0"/>
            <a:ext cx="28194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ঐ</a:t>
            </a:r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রাবত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3048000"/>
            <a:ext cx="2362200" cy="121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ে    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00188"/>
            <a:ext cx="1629002" cy="13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8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838200" y="2438400"/>
            <a:ext cx="7391400" cy="1905000"/>
          </a:xfrm>
          <a:prstGeom prst="ellipseRibbon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60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85800" y="1828800"/>
            <a:ext cx="1143000" cy="289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  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Equal 3"/>
          <p:cNvSpPr/>
          <p:nvPr/>
        </p:nvSpPr>
        <p:spPr>
          <a:xfrm>
            <a:off x="2133600" y="2362200"/>
            <a:ext cx="1524000" cy="1676400"/>
          </a:xfrm>
          <a:prstGeom prst="mathEqual">
            <a:avLst>
              <a:gd name="adj1" fmla="val 8052"/>
              <a:gd name="adj2" fmla="val 6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7600" y="609600"/>
            <a:ext cx="1219200" cy="556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ূ </a:t>
            </a:r>
          </a:p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ী</a:t>
            </a:r>
          </a:p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া</a:t>
            </a:r>
          </a:p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ু</a:t>
            </a:r>
          </a:p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ৈ</a:t>
            </a:r>
          </a:p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ো</a:t>
            </a:r>
          </a:p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ে </a:t>
            </a:r>
          </a:p>
        </p:txBody>
      </p:sp>
    </p:spTree>
    <p:extLst>
      <p:ext uri="{BB962C8B-B14F-4D97-AF65-F5344CB8AC3E}">
        <p14:creationId xmlns:p14="http://schemas.microsoft.com/office/powerpoint/2010/main" val="191475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40816 -0.134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-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Down Ribbon 2"/>
          <p:cNvSpPr/>
          <p:nvPr/>
        </p:nvSpPr>
        <p:spPr>
          <a:xfrm>
            <a:off x="0" y="295422"/>
            <a:ext cx="8458200" cy="2377440"/>
          </a:xfrm>
          <a:prstGeom prst="ellipseRibb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04801" y="3615398"/>
            <a:ext cx="7924800" cy="2700997"/>
          </a:xfrm>
          <a:prstGeom prst="horizontalScroll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বর্ণ  বসিয়ে শব্দ গঠন করঃ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07616"/>
      </p:ext>
    </p:extLst>
  </p:cSld>
  <p:clrMapOvr>
    <a:masterClrMapping/>
  </p:clrMapOvr>
  <p:transition spd="slow">
    <p:fad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91000" y="13716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0" y="13716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1000" y="27432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27432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41148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41148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13716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27432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4114800"/>
            <a:ext cx="1143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08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686800" cy="579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31242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80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71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1341" y="741380"/>
            <a:ext cx="4308903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শিক্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ষ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ক 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প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র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চ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ত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12095" y="2062890"/>
            <a:ext cx="4989853" cy="3368715"/>
            <a:chOff x="2081212" y="1347401"/>
            <a:chExt cx="8505825" cy="1594772"/>
          </a:xfrm>
        </p:grpSpPr>
        <p:sp>
          <p:nvSpPr>
            <p:cNvPr id="6" name="TextBox 5"/>
            <p:cNvSpPr txBox="1"/>
            <p:nvPr/>
          </p:nvSpPr>
          <p:spPr>
            <a:xfrm>
              <a:off x="2081212" y="1820256"/>
              <a:ext cx="8505825" cy="11219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4">
                  <a:lumMod val="75000"/>
                </a:schemeClr>
              </a:solidFill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নামঃনূরুল আমীন মোঃশাহনুর</a:t>
              </a:r>
            </a:p>
            <a:p>
              <a:pPr algn="ctr"/>
              <a:r>
                <a:rPr lang="bn-BD" sz="2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pPr algn="ctr"/>
              <a:r>
                <a:rPr lang="bn-BD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কামার গাঁও সরকারি প্রাথমিক বিদ্যালয়</a:t>
              </a:r>
            </a:p>
            <a:p>
              <a:pPr algn="ctr"/>
              <a:r>
                <a:rPr lang="bn-BD" sz="24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ছাতক , সুনামগঞ্জ। </a:t>
              </a:r>
            </a:p>
            <a:p>
              <a:pPr algn="ctr"/>
              <a:r>
                <a:rPr lang="bn-BD" sz="24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মোবাঃ</a:t>
              </a:r>
              <a:r>
                <a:rPr lang="bn-BD" sz="24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০১৭১৬০৭৩২২৫</a:t>
              </a:r>
              <a:endParaRPr lang="en-US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0855" y="1347401"/>
              <a:ext cx="2378282" cy="432412"/>
            </a:xfrm>
            <a:prstGeom prst="ellipse">
              <a:avLst/>
            </a:prstGeom>
            <a:ln w="28575" cap="rnd">
              <a:solidFill>
                <a:srgbClr val="00B05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88131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494189"/>
            <a:ext cx="4724399" cy="13311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9043" tIns="49521" rIns="99043" bIns="49521" rtlCol="0">
            <a:spAutoFit/>
          </a:bodyPr>
          <a:lstStyle/>
          <a:p>
            <a:pPr defTabSz="990393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705" y="2056047"/>
            <a:ext cx="6624977" cy="3177775"/>
          </a:xfrm>
          <a:prstGeom prst="rect">
            <a:avLst/>
          </a:prstGeom>
          <a:noFill/>
          <a:ln w="76200">
            <a:noFill/>
          </a:ln>
        </p:spPr>
        <p:txBody>
          <a:bodyPr wrap="square" lIns="99043" tIns="49521" rIns="99043" bIns="49521" rtlCol="0" anchor="ctr">
            <a:spAutoFit/>
          </a:bodyPr>
          <a:lstStyle/>
          <a:p>
            <a:pPr algn="ctr" defTabSz="990393"/>
            <a:r>
              <a:rPr lang="en-US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BD" sz="40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defTabSz="990393"/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কারচিহ্নঃ</a:t>
            </a:r>
            <a:r>
              <a:rPr lang="bn-BD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-কার (ৈ) </a:t>
            </a:r>
            <a:r>
              <a:rPr lang="bn-BD" sz="40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(শুনি ও বলি)</a:t>
            </a:r>
            <a:endParaRPr lang="en-US" sz="4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 মিনিট।</a:t>
            </a:r>
            <a:endParaRPr lang="en-US" sz="6000" b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480" y="1099338"/>
            <a:ext cx="2051120" cy="278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9578" y="1462763"/>
            <a:ext cx="45432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IN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297" y="287458"/>
            <a:ext cx="2844031" cy="112785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32205"/>
            <a:ext cx="7086600" cy="101579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865" y="3247999"/>
            <a:ext cx="3896269" cy="3620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10000"/>
            <a:ext cx="6934200" cy="72386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24184"/>
            <a:ext cx="6934200" cy="81441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495801"/>
            <a:ext cx="685799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14742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চলো, আমরা সবাই একটা গানের ভিডিও দেখি</a:t>
            </a:r>
            <a:endParaRPr lang="en-IN" sz="48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898" y="983185"/>
            <a:ext cx="8424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শিখেছো</a:t>
            </a:r>
            <a:r>
              <a:rPr lang="en-US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IN" sz="7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898" y="3601522"/>
            <a:ext cx="8321606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16600" b="1" dirty="0">
                <a:ln/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16600" b="1" dirty="0" smtClean="0">
                <a:ln/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ৈ      </a:t>
            </a:r>
            <a:endParaRPr lang="en-IN" sz="16600" b="1" dirty="0">
              <a:ln/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2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4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4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9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28600"/>
            <a:ext cx="7696200" cy="45243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96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 </a:t>
            </a:r>
            <a:r>
              <a:rPr lang="en-US" sz="96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bn-BD" sz="96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পড়ব</a:t>
            </a:r>
            <a:r>
              <a:rPr lang="bn-BD" sz="96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 smtClean="0">
                <a:ln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কারচিহ্নঃ                ঐ-কার(ৈ)   </a:t>
            </a:r>
            <a:endParaRPr lang="en-US" sz="9600" b="1" dirty="0">
              <a:ln/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5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62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458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21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116</Words>
  <Application>Microsoft Office PowerPoint</Application>
  <PresentationFormat>On-screen Show (4:3)</PresentationFormat>
  <Paragraphs>41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44</cp:revision>
  <dcterms:created xsi:type="dcterms:W3CDTF">2006-08-16T00:00:00Z</dcterms:created>
  <dcterms:modified xsi:type="dcterms:W3CDTF">2022-02-01T05:47:51Z</dcterms:modified>
</cp:coreProperties>
</file>