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sldIdLst>
    <p:sldId id="256" r:id="rId2"/>
    <p:sldId id="257" r:id="rId3"/>
    <p:sldId id="258" r:id="rId4"/>
    <p:sldId id="273" r:id="rId5"/>
    <p:sldId id="259" r:id="rId6"/>
    <p:sldId id="279" r:id="rId7"/>
    <p:sldId id="262" r:id="rId8"/>
    <p:sldId id="271" r:id="rId9"/>
    <p:sldId id="265" r:id="rId10"/>
    <p:sldId id="278" r:id="rId11"/>
    <p:sldId id="275" r:id="rId12"/>
    <p:sldId id="280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73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3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70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33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41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34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171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42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00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85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56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9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40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2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7" Type="http://schemas.openxmlformats.org/officeDocument/2006/relationships/image" Target="../media/image17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jpeg" /><Relationship Id="rId5" Type="http://schemas.openxmlformats.org/officeDocument/2006/relationships/image" Target="../media/image10.jpeg" /><Relationship Id="rId4" Type="http://schemas.openxmlformats.org/officeDocument/2006/relationships/image" Target="../media/image15.jpe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CA9454-DD52-5041-9F12-0B1928E74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7" y="1521525"/>
            <a:ext cx="10980963" cy="4693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31D1B-772B-1248-8B00-BF60EA751982}"/>
              </a:ext>
            </a:extLst>
          </p:cNvPr>
          <p:cNvSpPr txBox="1"/>
          <p:nvPr/>
        </p:nvSpPr>
        <p:spPr>
          <a:xfrm>
            <a:off x="1290206" y="383638"/>
            <a:ext cx="11636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>
                <a:solidFill>
                  <a:srgbClr val="00B050"/>
                </a:solidFill>
              </a:rPr>
              <a:t> </a:t>
            </a:r>
            <a:r>
              <a:rPr lang="en-GB" sz="8000" b="1" u="sng" dirty="0">
                <a:latin typeface="NikoshBAN" pitchFamily="2" charset="0"/>
              </a:rPr>
              <a:t>WELCOME EVERYONE </a:t>
            </a:r>
            <a:endParaRPr lang="en-US" sz="8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DF1D29-A431-964A-8420-F1F7502D364A}"/>
              </a:ext>
            </a:extLst>
          </p:cNvPr>
          <p:cNvSpPr txBox="1"/>
          <p:nvPr/>
        </p:nvSpPr>
        <p:spPr>
          <a:xfrm rot="10800000" flipV="1">
            <a:off x="-1693073" y="96239"/>
            <a:ext cx="11652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Now read with me loudly </a:t>
            </a:r>
            <a:r>
              <a:rPr lang="en-GB" sz="80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DCA49B-D5E7-F445-AF7F-D886B5228405}"/>
              </a:ext>
            </a:extLst>
          </p:cNvPr>
          <p:cNvSpPr txBox="1"/>
          <p:nvPr/>
        </p:nvSpPr>
        <p:spPr>
          <a:xfrm rot="10800000" flipV="1">
            <a:off x="974341" y="2003715"/>
            <a:ext cx="5734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2"/>
                </a:solidFill>
                <a:latin typeface="NikoshBAN" pitchFamily="2" charset="0"/>
              </a:rPr>
              <a:t>Stand up.</a:t>
            </a:r>
          </a:p>
          <a:p>
            <a:r>
              <a:rPr lang="en-GB" sz="4400" b="1" dirty="0">
                <a:solidFill>
                  <a:schemeClr val="accent2"/>
                </a:solidFill>
                <a:latin typeface="NikoshBAN" pitchFamily="2" charset="0"/>
              </a:rPr>
              <a:t>Come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5D976-A9F8-7342-8E88-C2134D7DEB4D}"/>
              </a:ext>
            </a:extLst>
          </p:cNvPr>
          <p:cNvSpPr txBox="1"/>
          <p:nvPr/>
        </p:nvSpPr>
        <p:spPr>
          <a:xfrm>
            <a:off x="982651" y="2667058"/>
            <a:ext cx="9396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  <a:latin typeface="NikoshBAN" pitchFamily="2" charset="0"/>
              </a:rPr>
              <a:t>Look at the board.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65852-329B-8C43-8666-C8FB549F5EE9}"/>
              </a:ext>
            </a:extLst>
          </p:cNvPr>
          <p:cNvSpPr txBox="1"/>
          <p:nvPr/>
        </p:nvSpPr>
        <p:spPr>
          <a:xfrm>
            <a:off x="886524" y="1344582"/>
            <a:ext cx="7207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b="1" dirty="0">
              <a:latin typeface="NikoshBAN" pitchFamily="2" charset="0"/>
            </a:endParaRPr>
          </a:p>
          <a:p>
            <a:r>
              <a:rPr lang="en-GB" sz="4400" b="1" dirty="0">
                <a:solidFill>
                  <a:srgbClr val="00B050"/>
                </a:solidFill>
                <a:latin typeface="NikoshBAN" pitchFamily="2" charset="0"/>
              </a:rPr>
              <a:t>Draw a flower. Colour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4B9F4C-8F9B-0F49-8079-B6B29E130730}"/>
              </a:ext>
            </a:extLst>
          </p:cNvPr>
          <p:cNvSpPr txBox="1"/>
          <p:nvPr/>
        </p:nvSpPr>
        <p:spPr>
          <a:xfrm>
            <a:off x="929055" y="2041083"/>
            <a:ext cx="720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NikoshBAN" pitchFamily="2" charset="0"/>
              </a:rPr>
              <a:t>Show me your book.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B4C32-912E-D845-855F-B0D2F84E8241}"/>
              </a:ext>
            </a:extLst>
          </p:cNvPr>
          <p:cNvSpPr txBox="1"/>
          <p:nvPr/>
        </p:nvSpPr>
        <p:spPr>
          <a:xfrm>
            <a:off x="974341" y="2041083"/>
            <a:ext cx="720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C000"/>
                </a:solidFill>
                <a:latin typeface="NikoshBAN" pitchFamily="2" charset="0"/>
              </a:rPr>
              <a:t>Go to your seat.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E2C556-9B00-124D-ACF2-6B271B7DEA95}"/>
              </a:ext>
            </a:extLst>
          </p:cNvPr>
          <p:cNvSpPr txBox="1"/>
          <p:nvPr/>
        </p:nvSpPr>
        <p:spPr>
          <a:xfrm>
            <a:off x="1256507" y="1930969"/>
            <a:ext cx="720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</a:rPr>
              <a:t>Open the door.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EF182E-95A3-424A-B13D-B470CE0F2935}"/>
              </a:ext>
            </a:extLst>
          </p:cNvPr>
          <p:cNvSpPr txBox="1"/>
          <p:nvPr/>
        </p:nvSpPr>
        <p:spPr>
          <a:xfrm>
            <a:off x="615819" y="3549691"/>
            <a:ext cx="720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NikoshBAN" pitchFamily="2" charset="0"/>
              </a:rPr>
              <a:t> </a:t>
            </a:r>
            <a:r>
              <a:rPr lang="en-GB" sz="4400" b="1" dirty="0">
                <a:solidFill>
                  <a:schemeClr val="accent2"/>
                </a:solidFill>
                <a:latin typeface="NikoshBAN" pitchFamily="2" charset="0"/>
              </a:rPr>
              <a:t>উঠে দাঁড়াও।এখানে এসো।</a:t>
            </a:r>
            <a:endParaRPr lang="en-GB" sz="4400" b="1" dirty="0">
              <a:latin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A12FAA-0E96-AE42-A09E-D91EE78F2DC3}"/>
              </a:ext>
            </a:extLst>
          </p:cNvPr>
          <p:cNvSpPr txBox="1"/>
          <p:nvPr/>
        </p:nvSpPr>
        <p:spPr>
          <a:xfrm>
            <a:off x="852546" y="3422438"/>
            <a:ext cx="720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  <a:latin typeface="NikoshBAN" pitchFamily="2" charset="0"/>
              </a:rPr>
              <a:t>বোর্ডের দিকে তাকাও।</a:t>
            </a:r>
            <a:endParaRPr lang="en-GB" sz="4400" b="1" dirty="0">
              <a:latin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6BA681-CBE2-A34E-B17E-86E565F15D58}"/>
              </a:ext>
            </a:extLst>
          </p:cNvPr>
          <p:cNvSpPr txBox="1"/>
          <p:nvPr/>
        </p:nvSpPr>
        <p:spPr>
          <a:xfrm>
            <a:off x="694877" y="2780250"/>
            <a:ext cx="720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  <a:latin typeface="NikoshBAN" pitchFamily="2" charset="0"/>
              </a:rPr>
              <a:t>  </a:t>
            </a:r>
            <a:r>
              <a:rPr lang="en-GB" sz="4400" b="1" dirty="0">
                <a:solidFill>
                  <a:srgbClr val="00B050"/>
                </a:solidFill>
                <a:latin typeface="NikoshBAN" pitchFamily="2" charset="0"/>
              </a:rPr>
              <a:t>একটি ফুল আঁকো। ফুলটি রঙ কর।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B630FA-87CE-DF4C-B018-36683C33CD09}"/>
              </a:ext>
            </a:extLst>
          </p:cNvPr>
          <p:cNvSpPr txBox="1"/>
          <p:nvPr/>
        </p:nvSpPr>
        <p:spPr>
          <a:xfrm>
            <a:off x="1112760" y="2746898"/>
            <a:ext cx="604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C000"/>
                </a:solidFill>
                <a:latin typeface="NikoshBAN" pitchFamily="2" charset="0"/>
              </a:rPr>
              <a:t>তোমার আসনে যাও।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98F887-C9CD-7245-B397-4EA1156F018C}"/>
              </a:ext>
            </a:extLst>
          </p:cNvPr>
          <p:cNvSpPr txBox="1"/>
          <p:nvPr/>
        </p:nvSpPr>
        <p:spPr>
          <a:xfrm>
            <a:off x="1583616" y="2703719"/>
            <a:ext cx="720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</a:rPr>
              <a:t>দরজাটা খোল।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5C6379-6A2E-B34A-BF2C-0FAB013F79F6}"/>
              </a:ext>
            </a:extLst>
          </p:cNvPr>
          <p:cNvSpPr txBox="1"/>
          <p:nvPr/>
        </p:nvSpPr>
        <p:spPr>
          <a:xfrm>
            <a:off x="873811" y="2659559"/>
            <a:ext cx="720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NikoshBAN" pitchFamily="2" charset="0"/>
              </a:rPr>
              <a:t>আমাকে তোমার বই দেখাও।</a:t>
            </a:r>
          </a:p>
        </p:txBody>
      </p:sp>
      <p:pic>
        <p:nvPicPr>
          <p:cNvPr id="27" name="Picture 27">
            <a:extLst>
              <a:ext uri="{FF2B5EF4-FFF2-40B4-BE49-F238E27FC236}">
                <a16:creationId xmlns:a16="http://schemas.microsoft.com/office/drawing/2014/main" id="{FCDD1A1C-4E41-5448-A490-B5033D4B9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97" y="1076501"/>
            <a:ext cx="3394531" cy="4569439"/>
          </a:xfrm>
          <a:prstGeom prst="rect">
            <a:avLst/>
          </a:prstGeom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620D535D-DD7C-0043-BF7A-F9DD612DF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12" y="2041083"/>
            <a:ext cx="4532678" cy="3976536"/>
          </a:xfrm>
          <a:prstGeom prst="rect">
            <a:avLst/>
          </a:prstGeom>
        </p:spPr>
      </p:pic>
      <p:pic>
        <p:nvPicPr>
          <p:cNvPr id="29" name="Picture 29">
            <a:extLst>
              <a:ext uri="{FF2B5EF4-FFF2-40B4-BE49-F238E27FC236}">
                <a16:creationId xmlns:a16="http://schemas.microsoft.com/office/drawing/2014/main" id="{79851C85-F25D-4240-99EC-132822013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53" y="1804399"/>
            <a:ext cx="4195453" cy="3969710"/>
          </a:xfrm>
          <a:prstGeom prst="rect">
            <a:avLst/>
          </a:prstGeom>
        </p:spPr>
      </p:pic>
      <p:pic>
        <p:nvPicPr>
          <p:cNvPr id="30" name="Picture 30">
            <a:extLst>
              <a:ext uri="{FF2B5EF4-FFF2-40B4-BE49-F238E27FC236}">
                <a16:creationId xmlns:a16="http://schemas.microsoft.com/office/drawing/2014/main" id="{BC4572F5-51BB-B545-990C-B33E17FD4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42" y="1553299"/>
            <a:ext cx="4719775" cy="3582449"/>
          </a:xfrm>
          <a:prstGeom prst="rect">
            <a:avLst/>
          </a:prstGeom>
        </p:spPr>
      </p:pic>
      <p:pic>
        <p:nvPicPr>
          <p:cNvPr id="31" name="Picture 31">
            <a:extLst>
              <a:ext uri="{FF2B5EF4-FFF2-40B4-BE49-F238E27FC236}">
                <a16:creationId xmlns:a16="http://schemas.microsoft.com/office/drawing/2014/main" id="{0A5F0047-7014-CF49-94AA-683E0385A0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08" y="1857844"/>
            <a:ext cx="4476832" cy="3215491"/>
          </a:xfrm>
          <a:prstGeom prst="rect">
            <a:avLst/>
          </a:prstGeom>
        </p:spPr>
      </p:pic>
      <p:pic>
        <p:nvPicPr>
          <p:cNvPr id="32" name="Picture 32">
            <a:extLst>
              <a:ext uri="{FF2B5EF4-FFF2-40B4-BE49-F238E27FC236}">
                <a16:creationId xmlns:a16="http://schemas.microsoft.com/office/drawing/2014/main" id="{857D9909-7A25-1D4F-871E-38DC907D8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76" y="1553299"/>
            <a:ext cx="4732501" cy="40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4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8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8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2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3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3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7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8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8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4" grpId="0"/>
      <p:bldP spid="4" grpId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2" grpId="0"/>
      <p:bldP spid="22" grpId="1"/>
      <p:bldP spid="24" grpId="0"/>
      <p:bldP spid="24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1E2909-51F9-6343-96A6-7408B431B71E}"/>
              </a:ext>
            </a:extLst>
          </p:cNvPr>
          <p:cNvSpPr txBox="1"/>
          <p:nvPr/>
        </p:nvSpPr>
        <p:spPr>
          <a:xfrm rot="10800000" flipV="1">
            <a:off x="740661" y="1944989"/>
            <a:ext cx="10710677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NikoshBAN" pitchFamily="2" charset="0"/>
              </a:rPr>
              <a:t>Now work in pair.At first you command your pair then  your pair command you.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E01B6-93C8-BC41-AAF0-06EF25C78643}"/>
              </a:ext>
            </a:extLst>
          </p:cNvPr>
          <p:cNvSpPr txBox="1"/>
          <p:nvPr/>
        </p:nvSpPr>
        <p:spPr>
          <a:xfrm>
            <a:off x="4407758" y="696429"/>
            <a:ext cx="3376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  <a:latin typeface="NikoshBAN" pitchFamily="2" charset="0"/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162260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0BB491-03DA-4D46-A6D4-53C646C38BC9}"/>
              </a:ext>
            </a:extLst>
          </p:cNvPr>
          <p:cNvSpPr txBox="1"/>
          <p:nvPr/>
        </p:nvSpPr>
        <p:spPr>
          <a:xfrm>
            <a:off x="3377606" y="1984445"/>
            <a:ext cx="720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  <a:latin typeface="NikoshBAN" pitchFamily="2" charset="0"/>
              </a:rPr>
              <a:t>What does it mean?</a:t>
            </a:r>
            <a:endParaRPr lang="en-GB" sz="4400" b="1" dirty="0">
              <a:latin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01C80-47BE-754F-87F8-325CEBE4A5EE}"/>
              </a:ext>
            </a:extLst>
          </p:cNvPr>
          <p:cNvSpPr txBox="1"/>
          <p:nvPr/>
        </p:nvSpPr>
        <p:spPr>
          <a:xfrm>
            <a:off x="3377603" y="3799943"/>
            <a:ext cx="720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  <a:latin typeface="NikoshBAN" pitchFamily="2" charset="0"/>
              </a:rPr>
              <a:t>3.Open the door.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7D4B4-97C2-0F49-A9A5-B55BEADEEF10}"/>
              </a:ext>
            </a:extLst>
          </p:cNvPr>
          <p:cNvSpPr txBox="1"/>
          <p:nvPr/>
        </p:nvSpPr>
        <p:spPr>
          <a:xfrm>
            <a:off x="3377603" y="4497553"/>
            <a:ext cx="720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  <a:latin typeface="NikoshBAN" pitchFamily="2" charset="0"/>
              </a:rPr>
              <a:t>What does it mean?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8C3B9-3A90-5443-8AA0-5D42459E3602}"/>
              </a:ext>
            </a:extLst>
          </p:cNvPr>
          <p:cNvSpPr txBox="1"/>
          <p:nvPr/>
        </p:nvSpPr>
        <p:spPr>
          <a:xfrm>
            <a:off x="3377604" y="3287221"/>
            <a:ext cx="720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</a:rPr>
              <a:t>What does it mean?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B4C913-27AC-4E4B-98E2-65668ADD38ED}"/>
              </a:ext>
            </a:extLst>
          </p:cNvPr>
          <p:cNvSpPr txBox="1"/>
          <p:nvPr/>
        </p:nvSpPr>
        <p:spPr>
          <a:xfrm>
            <a:off x="3377605" y="2589611"/>
            <a:ext cx="720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</a:rPr>
              <a:t>2.Look at the board.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8DDF58-289F-D145-B269-147C5A2021BD}"/>
              </a:ext>
            </a:extLst>
          </p:cNvPr>
          <p:cNvSpPr txBox="1"/>
          <p:nvPr/>
        </p:nvSpPr>
        <p:spPr>
          <a:xfrm>
            <a:off x="3377607" y="1218953"/>
            <a:ext cx="720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  <a:latin typeface="NikoshBAN" pitchFamily="2" charset="0"/>
              </a:rPr>
              <a:t>1.Stand up</a:t>
            </a:r>
            <a:endParaRPr lang="en-GB" sz="4400" b="1" dirty="0">
              <a:latin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9E56F6-1950-2F44-843B-240AE2F06292}"/>
              </a:ext>
            </a:extLst>
          </p:cNvPr>
          <p:cNvSpPr txBox="1"/>
          <p:nvPr/>
        </p:nvSpPr>
        <p:spPr>
          <a:xfrm>
            <a:off x="3377607" y="609838"/>
            <a:ext cx="7569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NikoshBAN" pitchFamily="2" charset="0"/>
              </a:rPr>
              <a:t>Now read and say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43CF75-0C6B-964B-974B-175E52E6033C}"/>
              </a:ext>
            </a:extLst>
          </p:cNvPr>
          <p:cNvSpPr txBox="1"/>
          <p:nvPr/>
        </p:nvSpPr>
        <p:spPr>
          <a:xfrm>
            <a:off x="3377602" y="5010275"/>
            <a:ext cx="720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  <a:latin typeface="NikoshBAN" pitchFamily="2" charset="0"/>
              </a:rPr>
              <a:t>4.Show me your book.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218C6B-8F72-2447-B39A-EDE53DDC07B2}"/>
              </a:ext>
            </a:extLst>
          </p:cNvPr>
          <p:cNvSpPr txBox="1"/>
          <p:nvPr/>
        </p:nvSpPr>
        <p:spPr>
          <a:xfrm>
            <a:off x="3377601" y="5579883"/>
            <a:ext cx="720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  <a:latin typeface="NikoshBAN" pitchFamily="2" charset="0"/>
              </a:rPr>
              <a:t>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2528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71D508-B89A-C443-9082-5E099F3D8E6A}"/>
              </a:ext>
            </a:extLst>
          </p:cNvPr>
          <p:cNvSpPr txBox="1"/>
          <p:nvPr/>
        </p:nvSpPr>
        <p:spPr>
          <a:xfrm rot="10800000" flipV="1">
            <a:off x="952500" y="2413508"/>
            <a:ext cx="10353798" cy="1446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C000"/>
                </a:solidFill>
                <a:latin typeface="NikoshBAN" pitchFamily="2" charset="0"/>
              </a:rPr>
              <a:t>Write at least three commands we hear at home.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F1D29-A431-964A-8420-F1F7502D364A}"/>
              </a:ext>
            </a:extLst>
          </p:cNvPr>
          <p:cNvSpPr txBox="1"/>
          <p:nvPr/>
        </p:nvSpPr>
        <p:spPr>
          <a:xfrm rot="10800000" flipV="1">
            <a:off x="3912671" y="1279268"/>
            <a:ext cx="396338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39650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C53F9A-7D86-D94A-A95F-97A051919323}"/>
              </a:ext>
            </a:extLst>
          </p:cNvPr>
          <p:cNvSpPr txBox="1"/>
          <p:nvPr/>
        </p:nvSpPr>
        <p:spPr>
          <a:xfrm rot="10800000" flipV="1">
            <a:off x="2432001" y="1509005"/>
            <a:ext cx="7508669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7030A0"/>
                </a:solidFill>
                <a:latin typeface="NikoshBAN" pitchFamily="2" charset="0"/>
              </a:rPr>
              <a:t>Thank you 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BDBF11-1CD8-A340-8012-310D1D531FC8}"/>
              </a:ext>
            </a:extLst>
          </p:cNvPr>
          <p:cNvSpPr txBox="1"/>
          <p:nvPr/>
        </p:nvSpPr>
        <p:spPr>
          <a:xfrm rot="10800000" flipV="1">
            <a:off x="2432001" y="2278447"/>
            <a:ext cx="7508669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NikoshBAN" pitchFamily="2" charset="0"/>
              </a:rPr>
              <a:t>That’s all for today.</a:t>
            </a:r>
          </a:p>
          <a:p>
            <a:pPr algn="ctr"/>
            <a:r>
              <a:rPr lang="en-GB" sz="4000" b="1" dirty="0">
                <a:latin typeface="NikoshBAN" pitchFamily="2" charset="0"/>
              </a:rPr>
              <a:t>Goodbye!  </a:t>
            </a:r>
          </a:p>
        </p:txBody>
      </p:sp>
    </p:spTree>
    <p:extLst>
      <p:ext uri="{BB962C8B-B14F-4D97-AF65-F5344CB8AC3E}">
        <p14:creationId xmlns:p14="http://schemas.microsoft.com/office/powerpoint/2010/main" val="15400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7366D-DBCE-D544-950A-5DE399522E3A}"/>
              </a:ext>
            </a:extLst>
          </p:cNvPr>
          <p:cNvSpPr txBox="1"/>
          <p:nvPr/>
        </p:nvSpPr>
        <p:spPr>
          <a:xfrm>
            <a:off x="2375063" y="284514"/>
            <a:ext cx="7681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b="1" dirty="0">
                <a:solidFill>
                  <a:srgbClr val="00B050"/>
                </a:solidFill>
                <a:latin typeface="NikoshBAN" pitchFamily="2" charset="0"/>
              </a:rPr>
              <a:t>Presented by:</a:t>
            </a:r>
            <a:endParaRPr lang="en-US" sz="800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A27FD-C8BD-FD4F-B0C2-4F5B1F528998}"/>
              </a:ext>
            </a:extLst>
          </p:cNvPr>
          <p:cNvSpPr txBox="1"/>
          <p:nvPr/>
        </p:nvSpPr>
        <p:spPr>
          <a:xfrm rot="10800000" flipV="1">
            <a:off x="382855" y="1054709"/>
            <a:ext cx="1122836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00B0F0"/>
                </a:solidFill>
                <a:latin typeface="NikoshBAN" pitchFamily="2" charset="0"/>
              </a:rPr>
              <a:t>Md.Shakhawat Hossain </a:t>
            </a:r>
          </a:p>
          <a:p>
            <a:pPr algn="ctr"/>
            <a:r>
              <a:rPr lang="en-GB" sz="8000" b="1" dirty="0">
                <a:solidFill>
                  <a:srgbClr val="FF0000"/>
                </a:solidFill>
                <a:latin typeface="NikoshBAN" pitchFamily="2" charset="0"/>
              </a:rPr>
              <a:t>Assistant Teacher </a:t>
            </a:r>
          </a:p>
          <a:p>
            <a:pPr algn="ctr"/>
            <a:r>
              <a:rPr lang="en-GB" sz="6000" b="1" dirty="0">
                <a:solidFill>
                  <a:srgbClr val="002060"/>
                </a:solidFill>
                <a:latin typeface="NikoshBAN" pitchFamily="2" charset="0"/>
              </a:rPr>
              <a:t>Borogangni Govt.Primary School </a:t>
            </a:r>
          </a:p>
          <a:p>
            <a:pPr algn="ctr"/>
            <a:r>
              <a:rPr lang="en-GB" sz="6000" b="1" dirty="0">
                <a:solidFill>
                  <a:srgbClr val="002060"/>
                </a:solidFill>
                <a:latin typeface="NikoshBAN" pitchFamily="2" charset="0"/>
              </a:rPr>
              <a:t>Alamdanga,Chuadanga. 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  <a:latin typeface="NikoshBAN" pitchFamily="2" charset="0"/>
              </a:rPr>
              <a:t>shakhawat041086@gmail.com</a:t>
            </a:r>
          </a:p>
        </p:txBody>
      </p:sp>
    </p:spTree>
    <p:extLst>
      <p:ext uri="{BB962C8B-B14F-4D97-AF65-F5344CB8AC3E}">
        <p14:creationId xmlns:p14="http://schemas.microsoft.com/office/powerpoint/2010/main" val="7200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C7C409-90F2-4841-BCE9-B60B7C0FC158}"/>
              </a:ext>
            </a:extLst>
          </p:cNvPr>
          <p:cNvSpPr txBox="1"/>
          <p:nvPr/>
        </p:nvSpPr>
        <p:spPr>
          <a:xfrm rot="10800000" flipV="1">
            <a:off x="481816" y="1368230"/>
            <a:ext cx="11228367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800" b="1" dirty="0">
                <a:solidFill>
                  <a:srgbClr val="C00000"/>
                </a:solidFill>
                <a:latin typeface="NikoshBAN" pitchFamily="2" charset="0"/>
              </a:rPr>
              <a:t>Subject :English </a:t>
            </a:r>
          </a:p>
          <a:p>
            <a:pPr algn="ctr"/>
            <a:r>
              <a:rPr lang="en-GB" sz="4800" b="1" dirty="0">
                <a:solidFill>
                  <a:srgbClr val="0070C0"/>
                </a:solidFill>
                <a:latin typeface="NikoshBAN" pitchFamily="2" charset="0"/>
              </a:rPr>
              <a:t>Class:Two</a:t>
            </a:r>
          </a:p>
          <a:p>
            <a:pPr algn="ctr"/>
            <a:r>
              <a:rPr lang="en-GB" sz="4800" b="1" dirty="0">
                <a:solidFill>
                  <a:srgbClr val="00B050"/>
                </a:solidFill>
                <a:latin typeface="NikoshBAN" pitchFamily="2" charset="0"/>
              </a:rPr>
              <a:t>Unit:3</a:t>
            </a:r>
          </a:p>
          <a:p>
            <a:pPr algn="ctr"/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COMMANDS  </a:t>
            </a:r>
            <a:endParaRPr lang="en-GB" sz="4800" b="1" dirty="0">
              <a:solidFill>
                <a:srgbClr val="7030A0"/>
              </a:solidFill>
              <a:latin typeface="NikoshBAN" pitchFamily="2" charset="0"/>
            </a:endParaRPr>
          </a:p>
          <a:p>
            <a:pPr algn="ctr"/>
            <a:r>
              <a:rPr lang="en-GB" sz="4800" b="1" dirty="0">
                <a:solidFill>
                  <a:srgbClr val="7030A0"/>
                </a:solidFill>
                <a:latin typeface="NikoshBAN" pitchFamily="2" charset="0"/>
              </a:rPr>
              <a:t>Lesson:1-3</a:t>
            </a:r>
          </a:p>
          <a:p>
            <a:pPr algn="ctr"/>
            <a:r>
              <a:rPr lang="en-GB" sz="4800" b="1" dirty="0">
                <a:solidFill>
                  <a:srgbClr val="002060"/>
                </a:solidFill>
                <a:latin typeface="NikoshBAN" pitchFamily="2" charset="0"/>
              </a:rPr>
              <a:t>Page:06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FA8E6-3D7C-4243-9BCE-85CE2AE97D56}"/>
              </a:ext>
            </a:extLst>
          </p:cNvPr>
          <p:cNvSpPr txBox="1"/>
          <p:nvPr/>
        </p:nvSpPr>
        <p:spPr>
          <a:xfrm rot="10800000" flipV="1">
            <a:off x="272143" y="518522"/>
            <a:ext cx="11228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u="sng" dirty="0">
                <a:solidFill>
                  <a:srgbClr val="00B0F0"/>
                </a:solidFill>
                <a:latin typeface="NikoshBAN" pitchFamily="2" charset="0"/>
              </a:rPr>
              <a:t>Lesson Identity </a:t>
            </a:r>
          </a:p>
        </p:txBody>
      </p:sp>
    </p:spTree>
    <p:extLst>
      <p:ext uri="{BB962C8B-B14F-4D97-AF65-F5344CB8AC3E}">
        <p14:creationId xmlns:p14="http://schemas.microsoft.com/office/powerpoint/2010/main" val="163590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B9C5F-C52D-CA4E-BF10-8C87D8DF217C}"/>
              </a:ext>
            </a:extLst>
          </p:cNvPr>
          <p:cNvSpPr txBox="1"/>
          <p:nvPr/>
        </p:nvSpPr>
        <p:spPr>
          <a:xfrm rot="10800000" flipV="1">
            <a:off x="749630" y="1281475"/>
            <a:ext cx="12667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Listening</a:t>
            </a:r>
            <a:endParaRPr lang="en-GB" sz="3600" b="1" dirty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2800" b="1" dirty="0">
                <a:solidFill>
                  <a:srgbClr val="7030A0"/>
                </a:solidFill>
                <a:latin typeface="NikoshBAN" pitchFamily="2" charset="0"/>
              </a:rPr>
              <a:t>2.1.1 follow simple commands and instructions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07B21-205E-AA46-8723-2414F705C94F}"/>
              </a:ext>
            </a:extLst>
          </p:cNvPr>
          <p:cNvSpPr txBox="1"/>
          <p:nvPr/>
        </p:nvSpPr>
        <p:spPr>
          <a:xfrm rot="10800000" flipV="1">
            <a:off x="-173182" y="456555"/>
            <a:ext cx="1176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NikoshBAN" pitchFamily="2" charset="0"/>
              </a:rPr>
              <a:t>Learning outcomes 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CEC5D-0987-854D-A16C-3A2E4E5313CE}"/>
              </a:ext>
            </a:extLst>
          </p:cNvPr>
          <p:cNvSpPr txBox="1"/>
          <p:nvPr/>
        </p:nvSpPr>
        <p:spPr>
          <a:xfrm rot="10800000" flipV="1">
            <a:off x="749630" y="2118830"/>
            <a:ext cx="117639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Speaking</a:t>
            </a:r>
            <a:r>
              <a:rPr lang="en-GB" sz="3600" b="1" dirty="0">
                <a:solidFill>
                  <a:srgbClr val="002060"/>
                </a:solidFill>
                <a:latin typeface="NikoshBAN" pitchFamily="2" charset="0"/>
              </a:rPr>
              <a:t> </a:t>
            </a:r>
          </a:p>
          <a:p>
            <a:r>
              <a:rPr lang="en-GB" sz="2800" b="1" dirty="0">
                <a:solidFill>
                  <a:srgbClr val="00B0F0"/>
                </a:solidFill>
                <a:latin typeface="NikoshBAN" pitchFamily="2" charset="0"/>
              </a:rPr>
              <a:t>1.1.1repeat after the teacher words and phrases with proper sound and stress.</a:t>
            </a:r>
          </a:p>
          <a:p>
            <a:r>
              <a:rPr lang="en-GB" sz="2800" b="1" dirty="0">
                <a:solidFill>
                  <a:srgbClr val="00B0F0"/>
                </a:solidFill>
                <a:latin typeface="NikoshBAN" pitchFamily="2" charset="0"/>
              </a:rPr>
              <a:t>1.1.2 say words and phrases with proper sound and stress.</a:t>
            </a:r>
          </a:p>
          <a:p>
            <a:r>
              <a:rPr lang="en-GB" sz="2800" b="1" dirty="0">
                <a:solidFill>
                  <a:srgbClr val="00B0F0"/>
                </a:solidFill>
                <a:latin typeface="NikoshBAN" pitchFamily="2" charset="0"/>
              </a:rPr>
              <a:t>7.1.1 give simple commands and instructions. </a:t>
            </a:r>
          </a:p>
          <a:p>
            <a:endParaRPr lang="en-GB" sz="2800" b="1" dirty="0">
              <a:solidFill>
                <a:srgbClr val="00B0F0"/>
              </a:solidFill>
              <a:latin typeface="NikoshBAN" pitchFamily="2" charset="0"/>
            </a:endParaRPr>
          </a:p>
          <a:p>
            <a:endParaRPr lang="en-GB" sz="2800" b="1" dirty="0">
              <a:solidFill>
                <a:srgbClr val="00B0F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1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6517B2-25EB-014B-BAA2-36DEC6B8720E}"/>
              </a:ext>
            </a:extLst>
          </p:cNvPr>
          <p:cNvSpPr txBox="1"/>
          <p:nvPr/>
        </p:nvSpPr>
        <p:spPr>
          <a:xfrm rot="10800000" flipV="1">
            <a:off x="383474" y="1007522"/>
            <a:ext cx="112283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002060"/>
                </a:solidFill>
                <a:latin typeface="NikoshBAN" pitchFamily="2" charset="0"/>
              </a:rPr>
              <a:t>Good morning students!</a:t>
            </a:r>
          </a:p>
          <a:p>
            <a:pPr algn="ctr"/>
            <a:r>
              <a:rPr lang="en-GB" sz="8000" b="1" dirty="0">
                <a:solidFill>
                  <a:srgbClr val="002060"/>
                </a:solidFill>
                <a:latin typeface="NikoshBAN" pitchFamily="2" charset="0"/>
              </a:rPr>
              <a:t>How are you?</a:t>
            </a:r>
          </a:p>
          <a:p>
            <a:pPr algn="ctr"/>
            <a:r>
              <a:rPr lang="en-GB" sz="8000" b="1" dirty="0">
                <a:solidFill>
                  <a:srgbClr val="002060"/>
                </a:solidFill>
                <a:latin typeface="NikoshBAN" pitchFamily="2" charset="0"/>
              </a:rPr>
              <a:t>I’m fine thank you.</a:t>
            </a:r>
          </a:p>
        </p:txBody>
      </p:sp>
    </p:spTree>
    <p:extLst>
      <p:ext uri="{BB962C8B-B14F-4D97-AF65-F5344CB8AC3E}">
        <p14:creationId xmlns:p14="http://schemas.microsoft.com/office/powerpoint/2010/main" val="422816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63A9FE-9834-AD4D-A2C8-B977C367692A}"/>
              </a:ext>
            </a:extLst>
          </p:cNvPr>
          <p:cNvSpPr txBox="1"/>
          <p:nvPr/>
        </p:nvSpPr>
        <p:spPr>
          <a:xfrm rot="10800000" flipV="1">
            <a:off x="-272144" y="2174630"/>
            <a:ext cx="6976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7030A0"/>
                </a:solidFill>
                <a:latin typeface="NikoshBAN" pitchFamily="2" charset="0"/>
              </a:rPr>
              <a:t>Stand 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C169D5-500D-1E44-A838-5DF835906806}"/>
              </a:ext>
            </a:extLst>
          </p:cNvPr>
          <p:cNvSpPr txBox="1"/>
          <p:nvPr/>
        </p:nvSpPr>
        <p:spPr>
          <a:xfrm rot="10800000" flipV="1">
            <a:off x="1908258" y="2094169"/>
            <a:ext cx="2678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B0F0"/>
                </a:solidFill>
                <a:latin typeface="NikoshBAN" pitchFamily="2" charset="0"/>
              </a:rPr>
              <a:t>Sit down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D9D05-78CC-F44F-85F9-E2A85C2B17FC}"/>
              </a:ext>
            </a:extLst>
          </p:cNvPr>
          <p:cNvSpPr txBox="1"/>
          <p:nvPr/>
        </p:nvSpPr>
        <p:spPr>
          <a:xfrm rot="10800000" flipV="1">
            <a:off x="-880754" y="3933668"/>
            <a:ext cx="6976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  <a:latin typeface="NikoshBAN" pitchFamily="2" charset="0"/>
              </a:rPr>
              <a:t>Open your book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62BDB2-C5C3-164E-958A-054DF7F15F6B}"/>
              </a:ext>
            </a:extLst>
          </p:cNvPr>
          <p:cNvSpPr txBox="1"/>
          <p:nvPr/>
        </p:nvSpPr>
        <p:spPr>
          <a:xfrm rot="10800000" flipV="1">
            <a:off x="-698839" y="3837135"/>
            <a:ext cx="6976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NikoshBAN" pitchFamily="2" charset="0"/>
              </a:rPr>
              <a:t>Close your book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77962F5-F699-8745-8CD7-20728EA7A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499" y="984503"/>
            <a:ext cx="4964975" cy="5334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4797D59-2179-024D-9DB7-DFFBF45C4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65" y="984503"/>
            <a:ext cx="5219700" cy="5334000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B1914355-D2C2-9C44-85D1-ED9AF3C7D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596" y="945120"/>
            <a:ext cx="5276850" cy="527685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160733E-BDB3-6540-9257-84731854D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53" y="945120"/>
            <a:ext cx="5276850" cy="5276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CF2142-D001-494C-A8D6-326067BB606F}"/>
              </a:ext>
            </a:extLst>
          </p:cNvPr>
          <p:cNvSpPr txBox="1"/>
          <p:nvPr/>
        </p:nvSpPr>
        <p:spPr>
          <a:xfrm rot="10800000" flipV="1">
            <a:off x="2501307" y="848587"/>
            <a:ext cx="63666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NikoshBAN" pitchFamily="2" charset="0"/>
              </a:rPr>
              <a:t>Let’s follow my commands</a:t>
            </a:r>
          </a:p>
          <a:p>
            <a:pPr algn="ctr"/>
            <a:endParaRPr lang="en-GB" sz="8000" b="1" dirty="0">
              <a:solidFill>
                <a:srgbClr val="00206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4" grpId="0"/>
      <p:bldP spid="14" grpId="1"/>
      <p:bldP spid="16" grpId="0"/>
      <p:bldP spid="16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8FD2BF-C5EA-F344-920D-B9AB8B03693F}"/>
              </a:ext>
            </a:extLst>
          </p:cNvPr>
          <p:cNvSpPr txBox="1"/>
          <p:nvPr/>
        </p:nvSpPr>
        <p:spPr>
          <a:xfrm rot="10800000" flipV="1">
            <a:off x="998269" y="3199198"/>
            <a:ext cx="10195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70C0"/>
                </a:solidFill>
                <a:latin typeface="NikoshBAN" pitchFamily="2" charset="0"/>
              </a:rPr>
              <a:t>Commands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186BFA-CC61-E140-A599-B01AA291A64F}"/>
              </a:ext>
            </a:extLst>
          </p:cNvPr>
          <p:cNvSpPr txBox="1"/>
          <p:nvPr/>
        </p:nvSpPr>
        <p:spPr>
          <a:xfrm rot="10800000" flipV="1">
            <a:off x="214002" y="1074518"/>
            <a:ext cx="11763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NikoshBAN" pitchFamily="2" charset="0"/>
              </a:rPr>
              <a:t>Today’s Lesson </a:t>
            </a:r>
          </a:p>
        </p:txBody>
      </p:sp>
    </p:spTree>
    <p:extLst>
      <p:ext uri="{BB962C8B-B14F-4D97-AF65-F5344CB8AC3E}">
        <p14:creationId xmlns:p14="http://schemas.microsoft.com/office/powerpoint/2010/main" val="24104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B6016A-10FC-7E48-A0FC-BACC9CE84493}"/>
              </a:ext>
            </a:extLst>
          </p:cNvPr>
          <p:cNvSpPr txBox="1"/>
          <p:nvPr/>
        </p:nvSpPr>
        <p:spPr>
          <a:xfrm rot="10800000" flipV="1">
            <a:off x="1030490" y="918203"/>
            <a:ext cx="6151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NikoshBAN" pitchFamily="2" charset="0"/>
              </a:rPr>
              <a:t>Let’s open at page 03, </a:t>
            </a:r>
          </a:p>
          <a:p>
            <a:r>
              <a:rPr lang="en-GB" sz="4400" b="1" dirty="0">
                <a:solidFill>
                  <a:srgbClr val="FF0000"/>
                </a:solidFill>
                <a:latin typeface="NikoshBAN" pitchFamily="2" charset="0"/>
              </a:rPr>
              <a:t>A.</a:t>
            </a:r>
            <a:r>
              <a:rPr lang="en-GB" sz="4400" b="1" dirty="0">
                <a:latin typeface="NikoshBAN" pitchFamily="2" charset="0"/>
              </a:rPr>
              <a:t>Look,listen and say.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B00053D-9DB7-6A4E-822A-D6320CEED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94" y="719666"/>
            <a:ext cx="4155467" cy="5418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DB928B-FCE4-5C46-A8C2-E9ABDF357131}"/>
              </a:ext>
            </a:extLst>
          </p:cNvPr>
          <p:cNvSpPr txBox="1"/>
          <p:nvPr/>
        </p:nvSpPr>
        <p:spPr>
          <a:xfrm rot="10800000" flipV="1">
            <a:off x="854539" y="3268188"/>
            <a:ext cx="67132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NikoshBAN" pitchFamily="2" charset="0"/>
              </a:rPr>
              <a:t>Now describe with your pair about these picture.... </a:t>
            </a:r>
          </a:p>
        </p:txBody>
      </p:sp>
    </p:spTree>
    <p:extLst>
      <p:ext uri="{BB962C8B-B14F-4D97-AF65-F5344CB8AC3E}">
        <p14:creationId xmlns:p14="http://schemas.microsoft.com/office/powerpoint/2010/main" val="36030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6828C1-1F25-B749-BF62-96D302E74153}"/>
              </a:ext>
            </a:extLst>
          </p:cNvPr>
          <p:cNvSpPr txBox="1"/>
          <p:nvPr/>
        </p:nvSpPr>
        <p:spPr>
          <a:xfrm>
            <a:off x="1409303" y="1792796"/>
            <a:ext cx="888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NikoshBAN" pitchFamily="2" charset="0"/>
              </a:rPr>
              <a:t>What are they doing in the pictures?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CEF554-7405-834E-B59F-896F04209C61}"/>
              </a:ext>
            </a:extLst>
          </p:cNvPr>
          <p:cNvSpPr txBox="1"/>
          <p:nvPr/>
        </p:nvSpPr>
        <p:spPr>
          <a:xfrm>
            <a:off x="1409303" y="3044279"/>
            <a:ext cx="90805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NikoshBAN" pitchFamily="2" charset="0"/>
              </a:rPr>
              <a:t>They are following their teacher’s commands </a:t>
            </a:r>
          </a:p>
        </p:txBody>
      </p:sp>
    </p:spTree>
    <p:extLst>
      <p:ext uri="{BB962C8B-B14F-4D97-AF65-F5344CB8AC3E}">
        <p14:creationId xmlns:p14="http://schemas.microsoft.com/office/powerpoint/2010/main" val="27504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MD.SHAKHAWAT HOSSAIN</dc:creator>
  <cp:lastModifiedBy>MD.SHAKHAWAT HOSSAIN</cp:lastModifiedBy>
  <cp:revision>61</cp:revision>
  <dcterms:created xsi:type="dcterms:W3CDTF">2021-08-20T11:34:25Z</dcterms:created>
  <dcterms:modified xsi:type="dcterms:W3CDTF">2022-01-28T15:49:23Z</dcterms:modified>
</cp:coreProperties>
</file>